
<file path=[Content_Types].xml><?xml version="1.0" encoding="utf-8"?>
<Types xmlns="http://schemas.openxmlformats.org/package/2006/content-types">
  <Default Extension="rels" ContentType="application/vnd.openxmlformats-package.relationships+xml"/>
  <Default Extension="xml" ContentType="application/xml"/>
  <Default Extension="bin" ContentType="application/vnd.openxmlformats-officedocument.oleObject"/>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drawings/vmlDrawing1.vml" ContentType="application/vnd.openxmlformats-officedocument.vmlDrawing"/>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ink/ink483.xml" ContentType="application/inkml+xml"/>
  <Override PartName="/ppt/ink/ink484.xml" ContentType="application/inkml+xml"/>
  <Override PartName="/ppt/ink/ink485.xml" ContentType="application/inkml+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drawings/vmlDrawing2.vml" ContentType="application/vnd.openxmlformats-officedocument.vmlDrawing"/>
  <Override PartName="/ppt/slides/slide14.xml" ContentType="application/vnd.openxmlformats-officedocument.presentationml.slide+xml"/>
  <Override PartName="/ppt/notesSlides/notesSlide14.xml" ContentType="application/vnd.openxmlformats-officedocument.presentationml.notesSlide+xml"/>
  <Override PartName="/ppt/drawings/vmlDrawing3.vml" ContentType="application/vnd.openxmlformats-officedocument.vmlDrawing"/>
  <Override PartName="/ppt/slides/slide15.xml" ContentType="application/vnd.openxmlformats-officedocument.presentationml.slide+xml"/>
  <Override PartName="/ppt/notesSlides/notesSlide15.xml" ContentType="application/vnd.openxmlformats-officedocument.presentationml.notesSlide+xml"/>
  <Override PartName="/ppt/slides/slide16.xml" ContentType="application/vnd.openxmlformats-officedocument.presentationml.slide+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notesSlides/notesSlide16.xml" ContentType="application/vnd.openxmlformats-officedocument.presentationml.notesSlide+xml"/>
  <Override PartName="/ppt/slides/slide17.xml" ContentType="application/vnd.openxmlformats-officedocument.presentationml.slide+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notesSlides/notesSlide17.xml" ContentType="application/vnd.openxmlformats-officedocument.presentationml.notesSlide+xml"/>
  <Override PartName="/ppt/slides/slide18.xml" ContentType="application/vnd.openxmlformats-officedocument.presentationml.slide+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notesSlides/notesSlide18.xml" ContentType="application/vnd.openxmlformats-officedocument.presentationml.notesSlide+xml"/>
  <Override PartName="/ppt/slides/slide19.xml" ContentType="application/vnd.openxmlformats-officedocument.presentationml.slide+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notesSlides/notesSlide19.xml" ContentType="application/vnd.openxmlformats-officedocument.presentationml.notesSlide+xml"/>
  <Override PartName="/ppt/slides/slide20.xml" ContentType="application/vnd.openxmlformats-officedocument.presentationml.slide+xml"/>
  <Override PartName="/ppt/notesSlides/notesSlide20.xml" ContentType="application/vnd.openxmlformats-officedocument.presentationml.notesSlide+xml"/>
  <Override PartName="/ppt/slides/slide21.xml" ContentType="application/vnd.openxmlformats-officedocument.presentationml.slide+xml"/>
  <Override PartName="/ppt/ink/ink581.xml" ContentType="application/inkml+xml"/>
  <Override PartName="/ppt/ink/ink582.xml" ContentType="application/inkml+xml"/>
  <Override PartName="/ppt/ink/ink583.xml" ContentType="application/inkml+xml"/>
  <Override PartName="/ppt/notesSlides/notesSlide21.xml" ContentType="application/vnd.openxmlformats-officedocument.presentationml.notesSlide+xml"/>
  <Override PartName="/ppt/slides/slide22.xml" ContentType="application/vnd.openxmlformats-officedocument.presentationml.slide+xml"/>
  <Override PartName="/ppt/ink/ink584.xml" ContentType="application/inkml+xml"/>
  <Override PartName="/ppt/ink/ink585.xml" ContentType="application/inkml+xml"/>
  <Override PartName="/ppt/ink/ink586.xml" ContentType="application/inkml+xml"/>
  <Override PartName="/ppt/notesSlides/notesSlide22.xml" ContentType="application/vnd.openxmlformats-officedocument.presentationml.notesSlide+xml"/>
  <Override PartName="/ppt/slides/slide23.xml" ContentType="application/vnd.openxmlformats-officedocument.presentationml.slide+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notesSlides/notesSlide23.xml" ContentType="application/vnd.openxmlformats-officedocument.presentationml.notesSlide+xml"/>
  <Override PartName="/ppt/slides/slide24.xml" ContentType="application/vnd.openxmlformats-officedocument.presentationml.slide+xml"/>
  <Override PartName="/ppt/notesSlides/notesSlide24.xml" ContentType="application/vnd.openxmlformats-officedocument.presentationml.notesSlide+xml"/>
  <Override PartName="/ppt/slides/slide25.xml" ContentType="application/vnd.openxmlformats-officedocument.presentationml.slide+xml"/>
  <Override PartName="/ppt/notesSlides/notesSlide25.xml" ContentType="application/vnd.openxmlformats-officedocument.presentationml.notesSlide+xml"/>
  <Override PartName="/ppt/slides/slide26.xml" ContentType="application/vnd.openxmlformats-officedocument.presentationml.slide+xml"/>
  <Override PartName="/ppt/notesSlides/notesSlide26.xml" ContentType="application/vnd.openxmlformats-officedocument.presentationml.notesSlide+xml"/>
  <Override PartName="/ppt/slides/slide27.xml" ContentType="application/vnd.openxmlformats-officedocument.presentationml.slide+xml"/>
  <Override PartName="/ppt/ink/ink619.xml" ContentType="application/inkml+xml"/>
  <Override PartName="/ppt/ink/ink620.xml" ContentType="application/inkml+xml"/>
  <Override PartName="/ppt/ink/ink621.xml" ContentType="application/inkml+xml"/>
  <Override PartName="/ppt/notesSlides/notesSlide27.xml" ContentType="application/vnd.openxmlformats-officedocument.presentationml.notesSlide+xml"/>
  <Override PartName="/ppt/drawings/vmlDrawing4.vml" ContentType="application/vnd.openxmlformats-officedocument.vmlDrawing"/>
  <Override PartName="/ppt/slides/slide28.xml" ContentType="application/vnd.openxmlformats-officedocument.presentationml.slide+xml"/>
  <Override PartName="/ppt/notesSlides/notesSlide28.xml" ContentType="application/vnd.openxmlformats-officedocument.presentationml.notesSlide+xml"/>
  <Override PartName="/ppt/slides/slide29.xml" ContentType="application/vnd.openxmlformats-officedocument.presentationml.slide+xml"/>
  <Override PartName="/ppt/notesSlides/notesSlide29.xml" ContentType="application/vnd.openxmlformats-officedocument.presentationml.notesSlide+xml"/>
  <Override PartName="/ppt/slides/slide30.xml" ContentType="application/vnd.openxmlformats-officedocument.presentationml.slide+xml"/>
  <Override PartName="/ppt/ink/ink622.xml" ContentType="application/inkml+xml"/>
  <Override PartName="/ppt/notesSlides/notesSlide30.xml" ContentType="application/vnd.openxmlformats-officedocument.presentationml.notesSlide+xml"/>
  <Override PartName="/ppt/slides/slide31.xml" ContentType="application/vnd.openxmlformats-officedocument.presentationml.slide+xml"/>
  <Override PartName="/ppt/notesSlides/notesSlide31.xml" ContentType="application/vnd.openxmlformats-officedocument.presentationml.notesSlide+xml"/>
  <Override PartName="/ppt/slides/slide32.xml" ContentType="application/vnd.openxmlformats-officedocument.presentationml.slide+xml"/>
  <Override PartName="/ppt/notesSlides/notesSlide32.xml" ContentType="application/vnd.openxmlformats-officedocument.presentationml.notesSlide+xml"/>
  <Override PartName="/ppt/slides/slide33.xml" ContentType="application/vnd.openxmlformats-officedocument.presentationml.slide+xml"/>
  <Override PartName="/ppt/notesSlides/notesSlide33.xml" ContentType="application/vnd.openxmlformats-officedocument.presentationml.notesSlide+xml"/>
  <Override PartName="/ppt/slides/slide34.xml" ContentType="application/vnd.openxmlformats-officedocument.presentationml.slide+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notesSlides/notesSlide34.xml" ContentType="application/vnd.openxmlformats-officedocument.presentationml.notesSlide+xml"/>
  <Override PartName="/ppt/slides/slide35.xml" ContentType="application/vnd.openxmlformats-officedocument.presentationml.slide+xml"/>
  <Override PartName="/ppt/ink/ink693.xml" ContentType="application/inkml+xml"/>
  <Override PartName="/ppt/ink/ink694.xml" ContentType="application/inkml+xml"/>
  <Override PartName="/ppt/notesSlides/notesSlide35.xml" ContentType="application/vnd.openxmlformats-officedocument.presentationml.notesSlide+xml"/>
  <Override PartName="/ppt/slides/slide36.xml" ContentType="application/vnd.openxmlformats-officedocument.presentationml.slide+xml"/>
  <Override PartName="/ppt/notesSlides/notesSlide36.xml" ContentType="application/vnd.openxmlformats-officedocument.presentationml.notesSlide+xml"/>
  <Override PartName="/ppt/slides/slide37.xml" ContentType="application/vnd.openxmlformats-officedocument.presentationml.slide+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notesSlides/notesSlide37.xml" ContentType="application/vnd.openxmlformats-officedocument.presentationml.notesSlide+xml"/>
  <Override PartName="/ppt/slides/slide38.xml" ContentType="application/vnd.openxmlformats-officedocument.presentationml.slide+xml"/>
  <Override PartName="/ppt/ink/ink790.xml" ContentType="application/inkml+xml"/>
  <Override PartName="/ppt/notesSlides/notesSlide38.xml" ContentType="application/vnd.openxmlformats-officedocument.presentationml.notesSlide+xml"/>
  <Override PartName="/ppt/slides/slide39.xml" ContentType="application/vnd.openxmlformats-officedocument.presentationml.slide+xml"/>
  <Override PartName="/ppt/notesSlides/notesSlide39.xml" ContentType="application/vnd.openxmlformats-officedocument.presentationml.notesSlide+xml"/>
  <Override PartName="/ppt/slides/slide40.xml" ContentType="application/vnd.openxmlformats-officedocument.presentationml.slide+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notesSlides/notesSlide40.xml" ContentType="application/vnd.openxmlformats-officedocument.presentationml.notesSlide+xml"/>
  <Override PartName="/ppt/slides/slide41.xml" ContentType="application/vnd.openxmlformats-officedocument.presentationml.slide+xml"/>
  <Override PartName="/ppt/ink/ink797.xml" ContentType="application/inkml+xml"/>
  <Override PartName="/ppt/notesSlides/notesSlide41.xml" ContentType="application/vnd.openxmlformats-officedocument.presentationml.notesSlide+xml"/>
  <Override PartName="/ppt/slides/slide42.xml" ContentType="application/vnd.openxmlformats-officedocument.presentationml.slide+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notesSlides/notesSlide42.xml" ContentType="application/vnd.openxmlformats-officedocument.presentationml.notesSlide+xml"/>
  <Override PartName="/ppt/slides/slide43.xml" ContentType="application/vnd.openxmlformats-officedocument.presentationml.slide+xml"/>
  <Override PartName="/ppt/ink/ink868.xml" ContentType="application/inkml+xml"/>
  <Override PartName="/ppt/notesSlides/notesSlide43.xml" ContentType="application/vnd.openxmlformats-officedocument.presentationml.notesSlide+xml"/>
  <Override PartName="/ppt/slides/slide44.xml" ContentType="application/vnd.openxmlformats-officedocument.presentationml.slide+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notesSlides/notesSlide44.xml" ContentType="application/vnd.openxmlformats-officedocument.presentationml.notesSlide+xml"/>
  <Override PartName="/ppt/slides/slide45.xml" ContentType="application/vnd.openxmlformats-officedocument.presentationml.slide+xml"/>
  <Override PartName="/ppt/slides/slide46.xml" ContentType="application/vnd.openxmlformats-officedocument.presentationml.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slides/slide47.xml" ContentType="application/vnd.openxmlformats-officedocument.presentationml.slide+xml"/>
  <Override PartName="/ppt/slides/slide48.xml" ContentType="application/vnd.openxmlformats-officedocument.presentationml.slide+xml"/>
  <Override PartName="/ppt/notesSlides/notesSlide45.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saveSubsetFonts="1">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Lst>
  <p:sldSz type="screen4x3" cy="6858000" cx="9144000"/>
  <p:notesSz cx="6858000" cy="9144000"/>
  <p:defaultTextStyle>
    <a:defPPr>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p="http://schemas.openxmlformats.org/presentationml/2006/main" xmlns:r="http://schemas.openxmlformats.org/officeDocument/2006/relationships" xmlns:a="http://schemas.openxmlformats.org/drawingml/2006/main">
  <p:normalViewPr horzBarState="maximized">
    <p:restoredLeft sz="19220" autoAdjust="0"/>
    <p:restoredTop sz="95527" autoAdjust="0"/>
  </p:normalViewPr>
  <p:slideViewPr>
    <p:cSldViewPr snapToGrid="0">
      <p:cViewPr varScale="1">
        <p:scale>
          <a:sx n="90" d="100"/>
          <a:sy n="90" d="100"/>
        </p:scale>
        <p:origin x="66" y="579"/>
      </p:cViewPr>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50" Type="http://schemas.openxmlformats.org/officeDocument/2006/relationships/slide" Target="slides/slide48.xml"/><Relationship Id="rId51" Type="http://schemas.openxmlformats.org/officeDocument/2006/relationships/tableStyles" Target="tableStyles.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6.png"/><Relationship Id="rId2" Type="http://schemas.openxmlformats.org/officeDocument/2006/relationships/image" Target="../media/image147.png"/></Relationships>
</file>

<file path=ppt/ink/ink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4367.045 11160.837 136.826, 4406.138 11202.053 718.006, 4414.886 11241.32 814.644, 4422.307 11278.243 851.39, 4430.602 11342.061 850.665, 4430.122 11398.512 711.211, 4419.883 11447.644 442.244, 4404.785 11492.616 281.636, 4438.432 11490.997 311.551, 4479.73 11473.962 485.543, 4523.935 11478.583 604.645, 4546.746 11517.875 665.802, 4546.97 11594.381 685.695, 4542.096 11660.039 699.783, 4528.866 11726.359 727.608, 4514.869 11792.23 767.956, 4507.284 11826.667 797.749, 4506.046 11879.997 842.144, 4562.109 11859.363 855.325, 4603.873 11800.37 826.811, 4624.568 11760.514 762.737, 4640.464 11709.551 675.916, 4648.724 11675.264 604.132, 4659.351 11629.87 473.693, 4664.773 11585.168 311.036, 4662.872 11524.54 181.665, 4661.24 11488.656 35.375</trace>
</ink>
</file>

<file path=ppt/ink/ink1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5803.374 11633.138 141.628, 5843.116 11630.743 147.181, 5883.645 11633.947 178.817, 5923.627 11650.888 267.128, 5961.487 11668.742 409.069, 5996.137 11684.58 599.646, 6035.237 11717.016 802.929, 6078.729 11748.455 858.232, 6130.369 11775.712 808.423, 6164.786 11786.09 616.109</trace>
</ink>
</file>

<file path=ppt/ink/ink100.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8488.461 12248.988, 8535.848 12238.156, 8602.189 12219.203, 8672.597 12207.018</trace>
</ink>
</file>

<file path=ppt/ink/ink101.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8534.494 12169.107, 8543.973 12224.618, 8550.741 12277.421, 8558.865 12347.824, 8569.696 12410.104, 8568.343 12454.782, 8557.511 12502.169</trace>
</ink>
</file>

<file path=ppt/ink/ink102.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8464.088 12495.399, 8549.387 12491.337, 8602.189 12473.736, 8656.349 12468.321, 8713.214 12462.905, 8768.726 12472.383</trace>
</ink>
</file>

<file path=ppt/ink/ink103.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8602.189 12346.47, 8653.641 12361.363, 8709.152 12391.148, 8747.062 12437.181</trace>
</ink>
</file>

<file path=ppt/ink/ink104.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8914.953 12194.832, 8963.694 12170.461, 9019.205 12146.092, 9067.947 12155.569, 9115.335 12142.03</trace>
</ink>
</file>

<file path=ppt/ink/ink105.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8866.211 12277.421, 8906.828 12324.807, 8924.428 12369.486</trace>
</ink>
</file>

<file path=ppt/ink/ink106.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8925.782 12301.79, 8977.233 12282.837, 9024.621 12265.236, 9023.269 12315.331, 8977.233 12364.071, 8929.845 12411.457, 8986.71 12368.133, 9031.392 12342.407</trace>
</ink>
</file>

<file path=ppt/ink/ink107.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8809.345 12577.986, 8860.794 12544.139, 8906.828 12503.523, 8954.216 12456.136, 9016.497 12397.918, 9065.239 12357.3</trace>
</ink>
</file>

<file path=ppt/ink/ink108.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8979.94 12127.138, 9024.621 12152.86, 9047.639 12200.247, 9066.593 12244.927, 9088.255 12289.605, 9118.043 12349.177, 9146.476 12395.209, 9174.908 12452.074, 9210.111 12507.584, 9253.437 12565.803, 9307.595 12610.48, 9359.044 12644.329, 9382.062 12592.879</trace>
</ink>
</file>

<file path=ppt/ink/ink109.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9234.482 12328.869, 9191.157 12385.733, 9157.308 12431.766, 9127.521 12480.506, 9116.688 12530.601</trace>
</ink>
</file>

<file path=ppt/ink/ink1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6117.57 11061.888 554.92, 6147.482 11105.268 463.714, 6140.245 11139.368 487.013, 6128.298 11187.793 508.965, 6116.376 11234.169 521.968, 6103.722 11280.168 524.111, 6157.004 11251.841 572.773, 6191.427 11217.863 567.381, 6226.862 11200.487 544.678, 6209.383 11252.893 509.406, 6180.992 11301.995 481.114, 6141.779 11346.787 398.769, 6110.597 11381.856 323.767, 6080.298 11417.22 269.282, 6089.544 11462.715 471.745, 6106.455 11507.697 666.433, 6115.784 11566.719 781.616, 6157.484 11534.985 817.54, 6194.21 11480.225 727.144, 6232.015 11433.977 599.198, 6264.001 11393.544 507.574, 6292.944 11360.351 429.339, 6335.93 11318.729 403.317, 6381.725 11325.982 663.51, 6387.553 11381.286 788.545, 6369.981 11438.009 815.299, 6332.986 11497.732 816.053, 6289.717 11540.776 757.55, 6240.34 11565.107 478.735</trace>
</ink>
</file>

<file path=ppt/ink/ink110.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9044.931 12031.01, 9101.796 12066.211, 9165.432 12106.828</trace>
</ink>
</file>

<file path=ppt/ink/ink111.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9338.735 12151.508, 9349.567 12097.353, 9375.293 12146.092, 9407.787 12202.955, 9414.557 12267.943, 9406.434 12338.346, 9395.602 12397.918, 9391.54 12460.197</trace>
</ink>
</file>

<file path=ppt/ink/ink112.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9354.984 12211.079, 9406.434 12166.4, 9456.529 12142.03, 9502.562 12151.508, 9547.242 12166.4, 9564.845 12217.848, 9567.553 12274.713, 9575.676 12324.807, 9597.34 12372.193</trace>
</ink>
</file>

<file path=ppt/ink/ink113.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9382.062 12345.115, 9426.741 12311.269, 9471.422 12293.667, 9520.164 12277.421, 9543.182 12323.453, 9499.854 12368.133, 9449.759 12406.041, 9402.371 12445.304, 9457.884 12423.642, 9512.041 12403.332, 9559.428 12373.547</trace>
</ink>
</file>

<file path=ppt/ink/ink114.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9421.326 12085.166, 9447.051 12129.846, 9453.82 12194.832, 9459.236 12246.281, 9468.714 12305.852, 9480.9 12369.486, 9497.147 12430.411, 9516.103 12489.982, 9544.535 12544.139, 9594.632 12582.05, 9643.373 12598.296</trace>
</ink>
</file>

<file path=ppt/ink/ink115.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9623.063 12087.874, 9677.222 12064.857, 9725.964 12109.536</trace>
</ink>
</file>

<file path=ppt/ink/ink116.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9655.558 12248.988, 9711.07 12270.65</trace>
</ink>
</file>

<file path=ppt/ink/ink117.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9734.088 12397.918, 9716.485 12443.95, 9763.873 12424.996, 9813.97 12373.547, 9872.189 12322.1</trace>
</ink>
</file>

<file path=ppt/ink/ink118.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9888.437 11924.052, 9938.533 11890.205, 9971.027 11936.236, 9979.151 11984.978</trace>
</ink>
</file>

<file path=ppt/ink/ink119.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9849.172 12123.075, 9893.853 12074.336, 9943.948 12045.903, 9998.106 12040.488, 10046.849 12043.196, 10034.661 12093.29, 9999.461 12142.03, 9945.303 12192.124, 9895.206 12238.156, 9957.487 12247.635, 10012.999 12220.557, 10060.388 12177.231, 10106.422 12162.339, 10142.978 12208.371, 10128.084 12255.758</trace>
</ink>
</file>

<file path=ppt/ink/ink1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6211.421 11442.382 136.826, 6241.533 11475.481 182.149, 6234.884 11508.337 240.473, 6224.536 11560.985 293.517, 6217.604 11595.797 323.079, 6208.408 11637.192 395.012, 6195.446 11689.083 471.924, 6186.199 11721.896 555.414, 6171.282 11765.036 708.793, 6153.485 11798.378 681.163</trace>
</ink>
</file>

<file path=ppt/ink/ink120.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9962.903 12265.236, 9966.965 12316.685, 9969.674 12369.486, 10007.582 12320.745, 10045.494 12365.425, 10086.112 12320.745, 10136.209 12313.977, 10186.305 12355.946, 10230.983 12368.133, 10274.311 12319.392</trace>
</ink>
</file>

<file path=ppt/ink/ink121.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10435.429 11998.517, 10471.985 12052.672, 10493.649 12132.553, 10495.003 12188.062, 10473.34 12232.742, 10425.951 12290.96, 10354.193 12366.778</trace>
</ink>
</file>

<file path=ppt/ink/ink122.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10878.168 11967.376, 10859.214 11922.698, 10813.179 11944.361, 10763.084 11976.854, 10698.094 12010.702, 10657.477 12059.441, 10672.369 12104.121, 10687.263 12179.94, 10691.324 12257.111, 10689.971 12320.745, 10688.616 12383.025, 10711.635 12336.992</trace>
</ink>
</file>

<file path=ppt/ink/ink123.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10729.235 12097.353, 10776.623 12047.258, 10826.719 12026.949, 10855.151 12078.397, 10855.151 12131.199, 10860.568 12177.231, 10865.983 12235.449, 10884.939 12282.837, 10894.416 12330.223, 10842.968 12322.1</trace>
</ink>
</file>

<file path=ppt/ink/ink124.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10734.651 12253.05, 10802.348 12247.635, 10852.442 12240.865</trace>
</ink>
</file>

<file path=ppt/ink/ink125.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10681.848 12366.778, 10729.235 12349.177, 10780.685 12331.577, 10825.365 12324.807, 10875.461 12319.392</trace>
</ink>
</file>

<file path=ppt/ink/ink126.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11014.917 11907.806, 10968.883 11972.793, 10916.08 12033.719, 10902.539 12081.105, 10852.442 12137.968</trace>
</ink>
</file>

<file path=ppt/ink/ink127.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11014.917 12022.887, 11066.366 12009.348, 11116.462 11983.623, 11162.496 12077.043, 11165.204 12132.553, 11167.913 12185.354, 11165.204 12234.096, 11158.435 12293.667, 11139.48 12342.407, 11088.03 12376.256, 11039.288 12349.177, 10987.838 12303.144, 10962.113 12246.281, 11008.147 12221.911, 11066.366 12220.557, 11120.523 12217.848</trace>
</ink>
</file>

<file path=ppt/ink/ink128.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11236.964 12162.339, 11284.351 12148.8, 11330.386 12129.846, 11383.188 12121.721</trace>
</ink>
</file>

<file path=ppt/ink/ink129.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11736.569 11880.727, 11782.604 11883.435, 11783.957 11941.653</trace>
</ink>
</file>

<file path=ppt/ink/ink1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6301.192 11534.189 515.342, 6354.722 11578.627 528.066, 6381.908 11612.426 583.272, 6417.768 11649.683 710.249, 6464.356 11692.215 827.152, 6520.115 11723.8 829.19, 6573.807 11750.203 604.619, 6610.457 11763.91 285.529, 6651.477 11769.471 173.369, 6687.817 11775.95 90.112</trace>
</ink>
</file>

<file path=ppt/ink/ink130.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11597.111 11987.686, 11643.146 11991.747, 11716.26 11984.978, 11762.293 11976.854, 11808.327 11987.686</trace>
</ink>
</file>

<file path=ppt/ink/ink131.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11630.962 12091.936, 11651.27 12154.215, 11701.364 12194.832</trace>
</ink>
</file>

<file path=ppt/ink/ink132.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11820.513 12043.196, 11800.202 12114.952, 11765.002 12163.693, 11718.967 12213.788</trace>
</ink>
</file>

<file path=ppt/ink/ink133.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11426.515 12341.054, 11506.398 12318.038, 11553.787 12311.269, 11628.255 12296.375, 11678.35 12288.251, 11740.632 12270.65, 11797.495 12255.758</trace>
</ink>
</file>

<file path=ppt/ink/ink134.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11636.375 12330.223, 11681.058 12377.609, 11698.657 12422.288</trace>
</ink>
</file>

<file path=ppt/ink/ink135.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11720.321 12358.655, 11771.771 12346.47, 11816.45 12345.115, 11835.407 12393.856, 11800.202 12438.534, 11755.523 12441.243</trace>
</ink>
</file>

<file path=ppt/ink/ink136.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11908.519 12028.303, 11958.614 12002.578, 12014.126 12003.932, 12062.87 12010.702, 12108.903 11995.81, 12118.381 12040.488, 12102.134 12090.582, 12057.453 12102.767, 12015.479 12151.508, 11962.676 12158.277, 11916.643 12147.446, 11922.059 12196.187, 11930.183 12276.067, 11932.89 12335.638, 11928.828 12385.733, 11926.12 12456.136, 11923.412 12518.416, 11926.12 12573.925</trace>
</ink>
</file>

<file path=ppt/ink/ink137.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12299.808 12024.241, 12307.933 12068.919, 12287.622 12151.508, 12257.837 12209.725, 12238.88 12255.758</trace>
</ink>
</file>

<file path=ppt/ink/ink138.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12360.735 12055.381, 12414.895 12110.891</trace>
</ink>
</file>

<file path=ppt/ink/ink139.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12223.988 12303.144, 12284.914 12315.331, 12362.09 12304.498, 12432.496 12297.729, 12478.529 12295.021, 12524.562 12301.79, 12571.95 12313.977, 12571.95 12373.547, 12532.687 12434.474, 12493.423 12484.567, 12466.343 12534.663, 12423.018 12487.276</trace>
</ink>
</file>

<file path=ppt/ink/ink1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6741.883 11149.616 566.644, 6703.28 11196.663 513.846, 6680.749 11243.78 565.161, 6648.727 11279.097 629.513, 6623.046 11316.173 624.721, 6593.198 11349.405 546.122, 6562.028 11385.879 417.853, 6574.907 11432.035 621.63, 6595.148 11483.271 693.605, 6604.688 11535.643 741.047, 6605.186 11575.493 772.998, 6604.262 11615.519 799.199, 6601.858 11656.059 821.571, 6599.592 11712.153 856.131, 6603.32 11678.511 593.757, 6600.821 11633.54 339.049</trace>
</ink>
</file>

<file path=ppt/ink/ink140.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12386.462 12320.745, 12356.674 12369.486, 12332.305 12424.996, 12313.349 12488.628, 12284.914 12602.357, 12263.252 12679.529, 12265.961 12756.702</trace>
</ink>
</file>

<file path=ppt/ink/ink141.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12762.857 12160.984, 12818.37 12139.322, 12872.527 12133.907, 12919.915 12108.183, 12975.426 12060.796, 13022.814 12062.15, 13067.494 12068.919, 13062.078 12120.368</trace>
</ink>
</file>

<file path=ppt/ink/ink142.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12788.582 12228.681, 12804.829 12273.358, 12817.016 12319.392, 12815.662 12365.425</trace>
</ink>
</file>

<file path=ppt/ink/ink143.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12823.785 12288.251, 12869.818 12270.65, 12914.499 12267.943, 12890.126 12316.685, 12844.093 12360.009, 12894.189 12339.7</trace>
</ink>
</file>

<file path=ppt/ink/ink144.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12673.496 12502.169, 12724.946 12489.982, 12783.166 12456.136, 12829.199 12433.12, 12891.48 12399.272, 12945.639 12353.238, 12957.824 12308.561</trace>
</ink>
</file>

<file path=ppt/ink/ink145.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12817.016 12021.532, 12863.049 12037.779, 12886.064 12090.582, 12915.854 12143.385, 12953.763 12239.511, 12984.904 12312.622, 13009.274 12368.133, 13032.292 12419.58, 13075.618 12469.675, 13117.59 12522.477, 13166.332 12548.201, 13228.613 12557.679, 13219.135 12496.754</trace>
</ink>
</file>

<file path=ppt/ink/ink146.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13048.538 12258.466, 13018.753 12318.038, 12995.734 12364.071, 12976.781 12411.457, 12951.054 12462.905</trace>
</ink>
</file>

<file path=ppt/ink/ink147.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12917.207 11924.052, 12961.887 11961.962, 13014.689 11993.102, 13072.909 12032.364</trace>
</ink>
</file>

<file path=ppt/ink/ink148.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13460.138 11887.496, 13428.996 11932.175, 13389.733 11978.209, 13353.177 12025.596, 13305.789 12090.582, 13262.46 12140.677, 13205.596 12186.709, 13158.208 12217.848</trace>
</ink>
</file>

<file path=ppt/ink/ink149.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13385.67 11982.269, 13434.412 11991.747, 13480.445 12017.471</trace>
</ink>
</file>

<file path=ppt/ink/ink1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6609.269 11413.819 137.376, 6642.007 11383.82 145.54, 6686.11 11348.651 178.353, 6720.221 11327.474 212.729, 6756.182 11304.223 263.687, 6796.17 11286.473 363.586, 6841.865 11295.914 554.118, 6842.086 11351.741 701.643, 6823.499 11405.946 780.761, 6786.102 11464.652 828.884, 6748 11523.79 845.647, 6726.54 11558.184 851.731, 6676.549 11609.409 856.141, 6642.362 11666.395 843.042, 6601.292 11719.296 712.875, 6568.076 11739.947 242.278</trace>
</ink>
</file>

<file path=ppt/ink/ink150.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13351.822 12148.8, 13403.272 12163.693, 13447.952 12150.153</trace>
</ink>
</file>

<file path=ppt/ink/ink151.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13296.311 12281.482, 13368.068 12269.296, 13434.412 12244.927</trace>
</ink>
</file>

<file path=ppt/ink/ink152.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13365.362 12182.648, 13366.714 12230.034, 13377.546 12281.482, 13378.9 12339.7, 13376.192 12400.627, 13369.423 12446.659, 13357.239 12514.354</trace>
</ink>
</file>

<file path=ppt/ink/ink153.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13242.153 12427.703, 13293.604 12423.642, 13351.822 12416.873, 13396.503 12422.288, 13450.659 12422.288</trace>
</ink>
</file>

<file path=ppt/ink/ink154.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13634.798 11842.818, 13679.477 11827.924, 13724.156 11841.464, 13694.368 11895.619</trace>
</ink>
</file>

<file path=ppt/ink/ink155.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13540.02 11964.668, 13591.469 11960.607, 13652.397 11957.899, 13698.431 11938.945, 13744.467 11924.052</trace>
</ink>
</file>

<file path=ppt/ink/ink156.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13588.761 12001.225, 13633.443 12060.796, 13657.813 12113.6, 13717.387 12142.03, 13764.773 12086.521</trace>
</ink>
</file>

<file path=ppt/ink/ink157.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13764.773 12005.286, 13740.405 12085.166, 13698.431 12132.553, 13640.211 12197.541, 13595.532 12243.573, 13546.79 12272.005, 13500.756 12280.129, 13554.914 12248.988, 13600.946 12231.389, 13656.458 12220.557, 13702.492 12209.725, 13768.835 12196.187</trace>
</ink>
</file>

<file path=ppt/ink/ink158.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13577.932 12278.774, 13576.578 12330.223, 13590.115 12376.256</trace>
</ink>
</file>

<file path=ppt/ink/ink159.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13588.761 12290.96, 13651.044 12295.021, 13701.139 12296.375, 13749.881 12296.375, 13747.172 12343.762, 13701.139 12381.671, 13656.458 12408.749</trace>
</ink>
</file>

<file path=ppt/ink/ink1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6637.831 11491.346 371.692, 6690.253 11501.658 381.051, 6731.032 11512.387 411.541, 6779.809 11528.737 459.31, 6823.247 11551.202 559.355, 6875.702 11577.261 710.044, 6925.964 11602.521 830.596, 6974.6 11640.469 839.09, 7022.604 11661.474 754.594, 7054.464 11695.14 190.107</trace>
</ink>
</file>

<file path=ppt/ink/ink160.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13599.594 12426.35, 13648.334 12392.502, 13694.368 12378.964, 13759.359 12355.946, 13814.871 12335.638</trace>
</ink>
</file>

<file path=ppt/ink/ink161.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13887.983 11986.332, 13935.371 11959.253, 13990.883 11964.668, 14009.84 12016.117, 14008.486 12063.504, 14007.132 12108.183, 14009.84 12159.631, 14012.548 12211.079, 13967.865 12224.618, 13934.018 12175.879, 13935.371 12230.034, 13935.371 12274.713, 13928.601 12320.745, 13921.831 12385.733, 13917.769 12435.827</trace>
</ink>
</file>

<file path=ppt/ink/ink162.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13867.673 11926.76, 13916.415 11953.838, 13961.098 11951.13, 14009.84 11952.483, 14036.916 12002.578, 14015.256 12055.381, 13993.591 12101.413, 14035.563 12151.508, 14076.181 12197.541, 14051.811 12243.573, 14005.778 12265.236, 13965.157 12216.495, 13951.62 12171.816, 13944.85 12121.721, 13915.062 12064.857, 13897.461 12125.784, 13902.878 12208.371, 13913.707 12307.207, 13916.415 12408.749, 13908.291 12475.09, 13908.291 12529.246, 13904.232 12599.649, 13921.831 12508.938</trace>
</ink>
</file>

<file path=ppt/ink/ink163.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13870.381 11994.455, 13901.524 12040.488</trace>
</ink>
</file>

<file path=ppt/ink/ink164.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14727.427 11972.793, 14717.952 12028.303, 14694.934 12087.874, 14671.915 12142.03, 14643.483 12200.247, 14635.36 12248.988, 14686.809 12228.681, 14731.488 12224.618, 14698.995 12269.296, 14657.024 12322.1, 14612.342 12372.193, 14661.085 12400.627, 14705.765 12389.794</trace>
</ink>
</file>

<file path=ppt/ink/ink165.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14609.635 12602.357, 14592.034 12647.036, 14640.775 12609.127, 14670.56 12560.386, 14709.827 12502.169</trace>
</ink>
</file>

<file path=ppt/ink/ink166.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14842.514 12087.874, 14889.9 12060.796, 14937.288 12049.965, 14990.095 12040.488, 15036.127 12060.796, 15009.047 12108.183, 14957.599 12144.738, 14896.67 12200.247, 14837.097 12227.326, 14903.439 12207.018, 14950.827 12182.648, 15002.277 12167.753, 15046.957 12162.339</trace>
</ink>
</file>

<file path=ppt/ink/ink167.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14847.928 12301.79, 14898.025 12288.251, 14948.12 12277.421, 14994.153 12267.943, 15009.047 12324.807, 14992.8 12378.964, 14991.444 12426.35, 14980.615 12472.383</trace>
</ink>
</file>

<file path=ppt/ink/ink168.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14765.34 12663.282, 14814.08 12645.682, 14868.238 12636.206, 14914.272 12634.852, 14967.076 12607.772, 15017.172 12565.803, 15074.037 12582.05</trace>
</ink>
</file>

<file path=ppt/ink/ink169.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15216.2 12259.82, 15260.883 12209.725, 15325.87 12193.479, 15412.523 12173.17, 15476.16 12156.923, 15535.73 12139.322, 15587.181 12121.721</trace>
</ink>
</file>

<file path=ppt/ink/ink1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7026.497 11081.27 241.47, 7031.844 11116.02 238.416, 7021.933 11156.85 272.087, 7013.068 11204.481 332.55, 7004.833 11243.367 373.978, 6989.753 11286.935 486.054, 6978.878 11320.864 589.582, 6969.142 11360.094 231.8</trace>
</ink>
</file>

<file path=ppt/ink/ink170.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15384.089 12048.61, 15435.539 12066.211, 15458.558 12117.659, 15482.927 12173.17, 15497.82 12228.681, 15501.882 12290.96, 15504.592 12342.407, 15497.82 12407.396, 15493.759 12462.905, 15463.973 12540.077, 15417.94 12527.892, 15408.462 12477.798</trace>
</ink>
</file>

<file path=ppt/ink/ink171.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15370.55 12277.421, 15411.169 12327.515, 15463.973 12355.946</trace>
</ink>
</file>

<file path=ppt/ink/ink172.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15155.272 12056.734, 15209.431 12064.857, 15232.447 12114.952, 15239.219 12171.816, 15229.739 12234.096, 15212.137 12278.774, 15202.662 12330.223, 15243.28 12381.671, 15245.988 12427.703, 15232.447 12477.798, 15213.492 12523.83, 15166.104 12569.863, 15164.75 12515.708, 15214.847 12494.046, 15278.481 12485.922, 15339.41 12488.628, 15407.107 12492.69, 15480.22 12519.77, 15566.871 12549.556, 15634.571 12549.556, 15690.083 12573.925</trace>
</ink>
</file>

<file path=ppt/ink/ink173.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16054.292 12121.721, 16063.767 12071.627, 16019.087 12100.059, 15955.452 12146.092, 15895.881 12186.709, 15840.369 12213.788, 15794.335 12240.865, 15803.812 12286.897, 15811.935 12339.7, 15815.997 12396.563, 15814.643 12466.967, 15813.289 12518.416, 15815.997 12592.879</trace>
</ink>
</file>

<file path=ppt/ink/ink174.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15870.154 12286.897, 15929.729 12272.005, 16010.964 12266.59, 16063.767 12269.296, 16062.415 12334.284, 16013.673 12370.839, 15962.222 12412.811, 15909.419 12449.367, 15857.97 12498.107, 15799.751 12554.972, 15752.362 12531.954</trace>
</ink>
</file>

<file path=ppt/ink/ink175.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15753.714 12378.964, 15807.873 12393.856, 15855.262 12401.98, 15910.771 12411.457, 15977.116 12422.288, 16036.689 12438.534, 16105.742 12449.367, 16151.776 12464.26, 16207.286 12487.276, 16262.8 12523.83, 16311.54 12561.74</trace>
</ink>
</file>

<file path=ppt/ink/ink176.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16293.938 12124.43, 16300.709 12079.752, 16302.062 12142.03, 16285.813 12190.771, 16268.215 12236.804, 16238.426 12281.482</trace>
</ink>
</file>

<file path=ppt/ink/ink177.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16296.646 12216.495, 16341.327 12213.788, 16342.681 12262.528, 16326.435 12312.622, 16307.479 12362.717, 16298.001 12416.873, 16299.354 12475.09, 16345.389 12499.461, 16396.838 12441.243, 16415.795 12374.901, 16425.271 12290.96, 16427.98 12220.557, 16425.271 12144.738, 16422.564 12094.644, 16421.209 12047.258, 16422.564 12001.225, 16445.58 12079.752, 16457.768 12148.8, 16480.783 12194.832</trace>
</ink>
</file>

<file path=ppt/ink/ink178.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16442.871 11984.978, 16488.908 11989.039, 16537.648 11983.623, 16583.684 11984.978, 16629.717 11987.686, 16632.426 12041.842, 16586.391 12032.364, 16563.375 12093.29, 16515.984 12108.183, 16574.205 12095.998, 16632.426 12062.15</trace>
</ink>
</file>

<file path=ppt/ink/ink179.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16478.076 11895.619, 16513.277 11943.007, 16507.861 11994.455, 16497.029 12064.857, 16487.553 12135.261, 16472.66 12181.294, 16445.58 12228.681</trace>
</ink>
</file>

<file path=ppt/ink/ink1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6990.792 11241.424 204.961, 7033.219 11221.996 200.616, 7071.284 11202.343 215.764, 7105.214 11188.457 249.577, 7152.505 11164.972 331.051, 7196.518 11145.002 444.865, 7215.409 11190.385 685.402, 7191.218 11236.695 679.82, 7171.413 11271.48 656.396, 7133.681 11314.321 596.964, 7087.046 11361.265 517.549, 7038.905 11405.487 309.414, 7006.162 11424.554 68.941</trace>
</ink>
</file>

<file path=ppt/ink/ink180.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16303.416 12295.021, 16352.158 12269.296, 16402.254 12247.635, 16499.736 12208.371, 16555.25 12188.062, 16609.406 12174.524, 16652.736 12169.107</trace>
</ink>
</file>

<file path=ppt/ink/ink181.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16375.177 12311.269, 16417.148 12357.3, 16434.75 12404.687</trace>
</ink>
</file>

<file path=ppt/ink/ink182.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16450.996 12323.453, 16499.736 12290.96, 16570.145 12278.774, 16618.885 12277.421, 16601.285 12332.932, 16551.186 12360.009, 16505.154 12373.547</trace>
</ink>
</file>

<file path=ppt/ink/ink183.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16487.553 12343.762, 16475.367 12403.332, 16453.703 12461.552</trace>
</ink>
</file>

<file path=ppt/ink/ink184.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16507.861 12403.332, 16560.664 12422.288, 16608.053 12430.411, 16675.75 12449.367, 16721.783 12456.136, 16771.879 12458.844</trace>
</ink>
</file>

<file path=ppt/ink/ink185.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16790.836 12151.508, 16800.314 12200.247, 16832.807 12251.696, 16846.348 12297.729, 16851.764 12355.946, 16853.117 12408.749</trace>
</ink>
</file>

<file path=ppt/ink/ink186.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16821.977 12177.231, 16872.072 12146.092, 16937.061 12124.43, 16983.096 12117.659, 17034.547 12102.767, 17095.473 12124.43, 17146.92 12132.553, 17183.48 12196.187, 17171.295 12243.573, 17152.338 12300.438, 17146.92 12349.177, 17126.613 12399.272</trace>
</ink>
</file>

<file path=ppt/ink/ink187.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16974.975 12228.681, 16962.785 12277.421, 16939.77 12332.932</trace>
</ink>
</file>

<file path=ppt/ink/ink188.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16869.367 12278.774, 16918.107 12299.083, 16964.141 12312.622</trace>
</ink>
</file>

<file path=ppt/ink/ink189.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17035.9 12189.417, 17011.527 12236.804, 16979.035 12288.251, 16945.186 12334.284</trace>
</ink>
</file>

<file path=ppt/ink/ink1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7011.195 11344.453 136.826, 7027.258 11383.095 198.583, 7033.103 11424.675 306.198, 7037.009 11459.31 408.351, 7041.897 11522.005 516.691, 7048.247 11581.759 624.291, 7053.802 11622.199 689.072, 7066.104 11686.555 785.561, 7105.333 11728.234 850.914, 7157.009 11709.279 843.473, 7182.465 11652.075 819.883, 7191.748 11618.896 807.477, 7209.128 11552.665 776.468, 7215.929 11517.007 672.682, 7222.501 11458.274 420.948, 7223.14 11425.425 281.914</trace>
</ink>
</file>

<file path=ppt/ink/ink190.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16939.77 12244.927, 16969.557 12289.605, 17021.006 12303.144, 17088.703 12311.269, 17152.338 12319.392</trace>
</ink>
</file>

<file path=ppt/ink/ink191.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17366.262 11921.344, 17364.906 11994.455, 17358.139 12052.672, 17359.492 12106.828, 17366.262 12151.508, 17389.277 12104.121, 17398.756 12041.842, 17416.357 11997.162, 17425.834 12063.504, 17379.801 12094.644, 17397.402 12152.86, 17420.418 12231.389, 17428.543 12282.837, 17427.188 12327.515, 17421.773 12374.901</trace>
</ink>
</file>

<file path=ppt/ink/ink192.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17314.811 12278.774, 17359.492 12326.161, 17393.342 12376.256, 17440.729 12395.209, 17469.164 12343.762, 17496.24 12273.358, 17511.135 12219.203</trace>
</ink>
</file>

<file path=ppt/ink/ink193.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17572.062 11810.324, 17559.875 11861.772, 17605.908 11880.727, 17656.004 11887.496, 17711.518 11896.974, 17757.551 11899.682, 17706.1 11944.361, 17643.818 12010.702, 17588.307 12090.582, 17540.92 12154.215, 17498.949 12211.079</trace>
</ink>
</file>

<file path=ppt/ink/ink194.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17580.184 11998.517, 17665.484 12005.286, 17714.227 12041.842, 17777.861 12056.734, 17829.311 12087.874, 17856.389 12136.614, 17837.434 12188.062, 17780.568 12213.788, 17730.473 12219.203, 17687.145 12228.681</trace>
</ink>
</file>

<file path=ppt/ink/ink195.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17611.326 12178.586, 17620.805 12225.973, 17634.34 12276.067, 17626.219 12320.745</trace>
</ink>
</file>

<file path=ppt/ink/ink196.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17646.527 12219.203, 17702.039 12189.417, 17750.779 12189.417, 17799.521 12201.602, 17788.691 12250.343, 17742.656 12270.65, 17692.561 12308.561, 17790.047 12331.577, 17857.742 12316.685</trace>
</ink>
</file>

<file path=ppt/ink/ink197.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1261.114 13379.499, 1313.917 13376.79, 1358.598 13380.853, 1424.941 13393.037, 1469.62 13417.407, 1420.879 13459.377, 1366.721 13504.057, 1313.917 13566.336, 1288.193 13611.016, 1340.996 13586.646, 1388.384 13598.831, 1342.35 13634.031, 1299.024 13701.727, 1258.406 13773.483, 1312.563 13785.669, 1384.323 13758.591, 1429.002 13758.591, 1480.453 13770.776, 1529.194 13788.377, 1512.947 13834.409, 1441.188 13888.566, 1395.154 13919.706, 1339.642 13937.306</trace>
</ink>
</file>

<file path=ppt/ink/ink198.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1498.053 13359.188, 1545.442 13398.452, 1584.706 13479.688, 1596.891 13541.966, 1619.908 13674.648, 1626.678 13720.681, 1632.094 13820.87, 1636.156 13865.548, 1640.218 13911.58, 1638.864 13957.614</trace>
</ink>
</file>

<file path=ppt/ink/ink199.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1740.409 13352.419, 1795.921 13429.592, 1829.77 13495.934, 1862.264 13555.505, 1881.219 13616.431, 1942.147 13731.514, 1984.119 13787.023, 2028.799 13841.179, 2091.081 13892.626</trace>
</ink>
</file>

<file path=ppt/ink/ink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4580.25 10999.663 177.251, 4616.468 10979.024 197.948, 4657.955 11003.373 434.663, 4671.35 11044.225 565.777, 4668.964 11086.305 561.19, 4652.522 11137.104 526.056, 4633.39 11199.526 481.194, 4620.185 11238.848 456.656, 4599.432 11273.671 436.158, 4588.781 11312.183 447.201, 4608.426 11345.565 480.958, 4642.299 11341.374 489.16, 4687.044 11318.169 498.474, 4729.418 11288.682 506.831, 4762.915 11258.419 507.659, 4803.434 11213.31 491.576, 4807.902 11258.389 548.498, 4794.113 11300.386 580.22, 4774.826 11341.698 601.018, 4752.483 11382.062 615.287, 4721.241 11431.3 631.6, 4693.062 11471.847 647.078, 4671.057 11508.48 670.431, 4716.287 11497.548 647.307, 4758.059 11460.995 591.423, 4790.899 11436.696 541.171, 4825.172 11415.629 497.575, 4857.921 11395.479 499.374, 4895.52 11388.558 582.292, 4906.541 11429.448 713.619, 4890.963 11474.419 653.884, 4866.529 11513.557 471.55</trace>
</ink>
</file>

<file path=ppt/ink/ink2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7203.999 11160.837 136.826, 7208.92 11123.353 136.826, 7214.881 11088.6 136.826, 7232.825 11055.49 167.23, 7256.247 11102.438 403.302, 7259.593 11151.838 459.627, 7261.148 11203.312 511.989, 7263.043 11249.488 559.322, 7266.121 11304.61 629.382</trace>
</ink>
</file>

<file path=ppt/ink/ink200.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1901.529 13676.002, 1878.511 13734.22, 1841.955 13824.932, 1820.292 13891.272</trace>
</ink>
</file>

<file path=ppt/ink/ink201.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2215.643 13361.897, 2212.936 13417.407, 2219.705 13536.552, 2226.475 13598.831, 2234.598 13671.94, 2245.43 13734.22, 2253.554 13788.377, 2261.677 13835.763, 2273.863 13887.212, 2288.756 13938.66</trace>
</ink>
</file>

<file path=ppt/ink/ink202.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2321.251 13402.514, 2360.515 13478.333, 2376.762 13524.364, 2390.302 13587.998, 2417.381 13678.71</trace>
</ink>
</file>

<file path=ppt/ink/ink203.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2398.426 13414.699, 2451.229 13413.345, 2495.91 13414.699, 2562.253 13417.407, 2544.651 13471.562, 2486.432 13509.472, 2417.381 13582.584, 2375.409 13651.633, 2437.69 13662.463, 2495.91 13623.2, 2544.651 13617.785</trace>
</ink>
</file>

<file path=ppt/ink/ink204.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2296.879 13801.916, 2346.976 13841.179, 2369.993 13892.626</trace>
</ink>
</file>

<file path=ppt/ink/ink205.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2405.195 13777.544, 2449.875 13765.36, 2495.91 13751.821, 2543.297 13711.203, 2562.253 13769.422, 2517.573 13814.101, 2453.937 13869.61, 2384.886 13930.536, 2432.274 13941.368, 2486.432 13919.706, 2551.421 13900.751, 2609.641 13879.089, 2657.029 13861.486</trace>
</ink>
</file>

<file path=ppt/ink/ink206.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2383.532 13268.478, 2407.903 13321.279, 2424.151 13372.728, 2440.398 13432.301, 2459.353 13514.888, 2460.707 13609.66, 2464.769 13684.126, 2471.538 13776.191, 2471.538 13853.363, 2472.892 13914.288, 2471.538 13972.508, 2471.538 14019.894, 2471.538 14069.987</trace>
</ink>
</file>

<file path=ppt/ink/ink207.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2684.108 13376.79, 2758.574 13371.374, 2803.255 13364.605, 2853.35 13352.419, 2904.8 13345.65</trace>
</ink>
</file>

<file path=ppt/ink/ink208.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2727.434 13447.193, 2758.574 13504.057, 2761.282 13555.505, 2758.574 13625.908, 2758.574 13689.541, 2755.866 13770.776, 2758.574 13818.162</trace>
</ink>
</file>

<file path=ppt/ink/ink209.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2815.44 13401.161, 2833.041 13449.901, 2841.165 13501.35, 2851.996 13583.938, 2856.058 13696.311, 2856.058 13803.27, 2854.704 13868.256, 2856.058 13923.768, 2858.766 13981.984, 2858.766 14037.494, 2857.412 14083.527, 2831.687 14018.541</trace>
</ink>
</file>

<file path=ppt/ink/ink2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7262.144 11076.17 392.654, 7296.669 11063.93 314.896, 7340.451 11051.872 494.57, 7379.853 11045.604 665.657, 7422.51 11065.474 791.269, 7393.481 11116.457 796.037, 7358.375 11176.99 688.028, 7338.459 11217.519 511.626, 7320.833 11252.314 321.468, 7298.039 11286.279 174.362, 7310.847 11252.1 314.838, 7339.402 11211.555 390.701, 7377.27 11180.349 430.037</trace>
</ink>
</file>

<file path=ppt/ink/ink210.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2788.361 13517.596, 2834.396 13533.843, 2842.519 13608.308, 2818.148 13654.341, 2787.007 13708.495, 2746.389 13766.713, 2792.423 13764.005, 2837.103 13750.468</trace>
</ink>
</file>

<file path=ppt/ink/ink211.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2680.046 13907.521, 2724.726 13888.566, 2841.165 13812.746, 2793.777 13860.133, 2743.681 13887.212, 2696.293 13926.475</trace>
</ink>
</file>

<file path=ppt/ink/ink212.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2919.693 13417.407, 2965.728 13430.946, 3014.469 13440.424, 3060.503 13436.36, 3121.431 13402.514</trace>
</ink>
</file>

<file path=ppt/ink/ink213.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3174.235 13340.235, 3128.201 13355.128, 3082.167 13394.391, 3030.717 13435.009, 2980.621 13478.333, 3055.088 13489.164, 3099.768 13471.562, 3152.572 13456.67, 3091.644 13533.843</trace>
</ink>
</file>

<file path=ppt/ink/ink214.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2850.642 13823.578, 2903.447 13785.669, 2964.374 13754.529, 3015.823 13696.311, 3067.273 13659.756, 3118.723 13625.908, 3176.942 13593.413</trace>
</ink>
</file>

<file path=ppt/ink/ink215.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2987.39 13531.135, 3028.009 13589.352, 3028.009 13681.418, 3014.469 13745.051, 3003.638 13796.5, 2983.329 13862.841, 2965.728 13910.227, 2946.772 13956.261</trace>
</ink>
</file>

<file path=ppt/ink/ink216.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3109.245 13757.235, 3160.696 13764.005, 3216.207 13807.331, 3259.533 13856.071, 3296.09 13900.751, 3329.938 13945.428</trace>
</ink>
</file>

<file path=ppt/ink/ink217.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3361.079 13474.27, 3405.759 13467.501, 3450.439 13456.67, 3495.119 13451.255, 3470.748 13505.41, 3434.191 13554.15, 3389.512 13597.477, 3438.254 13577.167, 3486.995 13555.505, 3477.518 13627.262, 3450.439 13676.002, 3415.237 13740.988, 3385.45 13787.023, 3438.254 13791.084, 3442.315 13838.471, 3404.406 13884.503, 3357.017 13926.475, 3386.804 13862.841, 3426.068 13810.037, 3449.085 13749.112</trace>
</ink>
</file>

<file path=ppt/ink/ink218.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3397.635 13300.972, 3426.068 13365.959, 3458.563 13416.053, 3486.995 13463.439, 3533.029 13601.538, 3549.277 13659.756, 3561.462 13704.436, 3606.143 13811.393, 3642.699 13868.256, 3669.778 13914.288, 3703.626 13958.969</trace>
</ink>
</file>

<file path=ppt/ink/ink219.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3634.575 13673.294, 3627.805 13611.016, 3580.418 13647.57, 3562.816 13700.374, 3542.507 13749.112, 3515.428 13800.562, 3493.765 13847.948</trace>
</ink>
</file>

<file path=ppt/ink/ink2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7306.01 11003.744 159.321, 7312.161 11045.966 552.787, 7316.497 11100.031 760.835, 7319.308 11152.178 811.073, 7320.867 11219.682 826.937, 7320.563 11254.308 830.56, 7321.134 11310.556 822.505, 7319.502 11365.848 758.126, 7307.099 11409.718 488.832</trace>
</ink>
</file>

<file path=ppt/ink/ink220.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3461.271 13240.045, 3515.428 13288.785, 3565.524 13317.217, 3616.974 13345.65, 3688.733 13371.374</trace>
</ink>
</file>

<file path=ppt/ink/ink221.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3883.701 13368.666, 3931.089 13352.419, 3978.477 13340.235, 4038.05 13329.403, 4085.438 13336.172, 4033.988 13394.391, 3974.414 13456.67, 3918.903 13521.656, 3887.763 13570.397, 3939.212 13548.735, 3992.016 13504.057, 4042.112 13479.688, 4086.792 13456.67, 4131.472 13445.839, 4067.837 13528.428, 4023.157 13567.691, 3983.893 13623.2, 3944.628 13677.355, 3893.178 13747.76, 3852.56 13797.854, 3810.588 13842.532, 3867.453 13826.285, 3945.982 13797.854, 3992.016 13743.698, 4063.775 13709.85, 4115.225 13663.817, 4189.692 13650.278, 4237.08 13629.97</trace>
</ink>
</file>

<file path=ppt/ink/ink222.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3890.471 13688.188, 3898.594 13638.094, 3929.735 13686.833, 3929.735 13765.36, 3933.796 13818.162, 3933.796 13868.256, 3933.796 13921.058</trace>
</ink>
</file>

<file path=ppt/ink/ink223.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4019.095 13564.983, 4070.545 13613.724, 4097.624 13690.896, 4112.517 13757.235, 4123.348 13805.978, 4126.056 13908.874, 4123.348 13961.676, 4117.933 14010.418, 4109.809 14059.158</trace>
</ink>
</file>

<file path=ppt/ink/ink224.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4250.619 13495.934, 4295.299 13486.456, 4353.519 13471.562, 4410.384 13452.607, 4478.082 13425.53, 4526.824 13401.161</trace>
</ink>
</file>

<file path=ppt/ink/ink225.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4265.513 13575.812, 4319.67 13605.599, 4346.749 13657.048, 4354.873 13720.681, 4358.935 13778.897, 4357.581 13830.348</trace>
</ink>
</file>

<file path=ppt/ink/ink226.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4459.127 13485.103, 4486.205 13560.92, 4492.975 13655.693, 4494.329 13731.514, 4494.329 13784.315, 4490.267 13843.886, 4484.851 13892.626, 4482.144 13944.075, 4479.436 14007.708, 4478.082 14053.74, 4478.082 14111.96</trace>
</ink>
</file>

<file path=ppt/ink/ink227.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4444.233 13567.691, 4490.267 13560.92, 4488.913 13621.847, 4463.188 13677.355, 4441.525 13722.036, 4402.261 13777.544, 4352.165 13819.516, 4399.553 13784.315, 4448.294 13758.591, 4495.683 13724.742</trace>
</ink>
</file>

<file path=ppt/ink/ink228.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4369.766 13873.674, 4299.361 13903.459, 4226.248 13940.014, 4274.99 13933.244, 4376.536 13891.272, 4432.047 13861.486, 4480.789 13812.746</trace>
</ink>
</file>

<file path=ppt/ink/ink229.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4628.369 13395.745, 4641.908 13441.777</trace>
</ink>
</file>

<file path=ppt/ink/ink2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7116.267 11451.562 248.699, 7155.525 11440.914 250.498, 7196.537 11433.021 264.402, 7236.94 11418.946 285.688, 7270.697 11403.401 323.28, 7303.677 11389.946 354.651, 7345.954 11373.307 377.266, 7381.198 11369.168 357.286, 7416.842 11375.445 228.594</trace>
</ink>
</file>

<file path=ppt/ink/ink230.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4752.932 13429.592, 4704.19 13444.485, 4656.802 13466.147, 4606.706 13509.472, 4579.627 13558.214, 4633.785 13551.443, 4692.004 13520.303, 4742.101 13510.826</trace>
</ink>
</file>

<file path=ppt/ink/ink231.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4585.043 13823.578, 4632.431 13784.315, 4692.004 13730.159, 4752.932 13712.558, 4828.753 13643.509, 4880.203 13606.952, 4831.461 13628.616, 4781.364 13642.153, 4732.623 13659.756</trace>
</ink>
</file>

<file path=ppt/ink/ink232.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4654.094 13636.74, 4670.341 13722.036, 4667.633 13774.836, 4643.263 13835.763, 4618.892 13889.92, 4586.397 13948.137, 4552.548 13995.523</trace>
</ink>
</file>

<file path=ppt/ink/ink233.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4715.021 13819.516, 4763.763 13838.471, 4820.629 13868.256, 4882.911 13908.874, 4934.36 13945.428</trace>
</ink>
</file>

<file path=ppt/ink/ink234.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5138.806 13460.731, 5186.194 13508.118, 5234.936 13558.214, 5263.369 13609.66, 5293.156 13658.401, 5299.924 13724.742, 5309.402 13803.27, 5325.649 13866.902, 5312.11 13915.644, 5293.156 13967.09, 5270.138 14011.77, 5236.29 14064.571, 5187.547 14088.943</trace>
</ink>
</file>

<file path=ppt/ink/ink235.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5474.583 13391.683, 5520.617 13393.037, 5570.713 13384.912, 5619.456 13382.205, 5604.562 13429.592, 5566.651 13476.979, 5523.325 13524.364, 5466.459 13593.413, 5523.325 13571.751, 5588.315 13510.826, 5632.995 13471.562, 5632.995 13521.656, 5618.102 13575.812, 5605.916 13629.97, 5595.084 13676.002, 5577.483 13726.096</trace>
</ink>
</file>

<file path=ppt/ink/ink236.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5432.611 13834.409, 5480 13826.285, 5553.112 13780.253, 5597.792 13749.112, 5642.473 13723.389</trace>
</ink>
</file>

<file path=ppt/ink/ink237.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5488.123 13757.235, 5498.954 13804.623, 5517.909 13849.302, 5527.387 13893.981, 5554.466 13938.66, 5601.854 13921.058, 5622.163 13870.966, 5645.181 13807.331</trace>
</ink>
</file>

<file path=ppt/ink/ink238.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5687.152 13563.628, 5703.399 13612.369, 5697.984 13689.541, 5699.338 13734.22</trace>
</ink>
</file>

<file path=ppt/ink/ink239.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5809.008 13428.237, 5856.396 13482.396, 5872.642 13563.628, 5876.704 13635.386, 5890.245 13727.45, 5886.182 13816.809, 5883.475 13875.027, 5876.704 13927.827, 5853.688 13976.569</trace>
</ink>
</file>

<file path=ppt/ink/ink2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7270.305 11466.864 136.826, 7269.021 11507.749 196.389, 7271.114 11543.213 281.982, 7272.063 11587.299 398.009, 7273.826 11640.459 569.051, 7278.582 11692.211 729.957, 7281.384 11725.247 719.061</trace>
</ink>
</file>

<file path=ppt/ink/ink240.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6123.122 13328.049 270.975, 6174.48 13300.417 373.275, 6226.897 13270.256 475.092, 6288.062 13239.729 516.771, 6333.814 13228.658 516.868</trace>
</ink>
</file>

<file path=ppt/ink/ink241.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6165.094 13207.553 136.826, 6153.58 13252.75 198.286, 6143.352 13306.423 269.265, 6133.981 13356.562 324.262, 6121.581 13420.91 385.681, 6111.948 13472.786 445.259, 6113.84 13521.264 533.494, 6160.15 13547.366 639.802, 6221.968 13528.327 674.29, 6286.743 13486.325 680.056, 6339.255 13458.385 635.338</trace>
</ink>
</file>

<file path=ppt/ink/ink242.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6052.717 13762.652 136.826, 6107.461 13737.292 269.135, 6151.938 13701.153 309.577, 6209.351 13663.508 346.16, 6262.326 13620.513 377.022, 6314.354 13581.839 395.734, 6362.444 13558.432 394.187, 6405.985 13542.757 363.511</trace>
</ink>
</file>

<file path=ppt/ink/ink243.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6196.234 13405.222 190.833, 6208.618 13448.655 210.408, 6217.423 13524.131 357.205, 6220.971 13573.367 442.2, 6222.45 13624.893 529.174, 6223.984 13680.906 608.735, 6225.078 13755.444 704.558, 6225.07 13830.879 776.605, 6230.884 13897.05 797.767, 6274.476 13853.932 455.293</trace>
</ink>
</file>

<file path=ppt/ink/ink244.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6538.783 13028.838 203.32, 6494.911 13078.09 486.33, 6448.757 13142.983 532.164, 6417.29 13193.043 563.968, 6369.933 13262.609 591.441, 6323.343 13323.218 602.779, 6276.085 13386.334 596.365, 6242.666 13430.179 499.738</trace>
</ink>
</file>

<file path=ppt/ink/ink245.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6480.563 13249.521 199.915, 6532.643 13233.953 184.458, 6579.101 13235.143 169.099, 6636.06 13242.63 197.796</trace>
</ink>
</file>

<file path=ppt/ink/ink246.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6380.371 13399.807 213.813, 6433.893 13394.812 213.932, 6484.864 13384.312 225.378, 6541.029 13372.507 270.709, 6587.88 13363.565 311.473, 6635.643 13351.118 337.782</trace>
</ink>
</file>

<file path=ppt/ink/ink247.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6309.966 13463.439 136.826, 6329.545 13532.433 196.154, 6335.915 13602.77 333.291, 6335.734 13653.171 419.321, 6334.979 13706.447 507.275, 6333.658 13750.398 603.241, 6324.983 13820.281 732.297, 6317.425 13885.533 804.793, 6324.796 13830.231 401.907, 6336.651 13782.333 332.522, 6347.526 13724.576 272.999, 6360.223 13676.318 216.887, 6374.733 13620.436 176.542, 6396.667 13566.02 152.162, 6440.522 13517.958 160.788, 6494.853 13491.801 259.24, 6555.383 13511.529 543.196, 6586.565 13558.64 719.924, 6602.24 13635.347 794.476, 6604.126 13679.721 804.65, 6604.103 13758.54 817.205, 6601.794 13828.64 830.015, 6586.581 13901.061 851.746, 6516.895 13913.243 708.456, 6462.357 13875.88 465.898, 6425.737 13822.654 291.529, 6405.542 13754.03 210.771, 6397.107 13701.063 186.306, 6394.103 13654.5 179.218, 6413.746 13603.078 197.442, 6457.258 13594.688 298.543, 6462.986 13646.16 400.04, 6462.209 13689.948 486.567, 6508.15 13687.74 431.636, 6548.674 13630.232 305.284, 6596.544 13577.191 216.84, 6646.825 13589.717 381.967, 6702.894 13616.693 378.14, 6724.788 13561.984 145.167</trace>
</ink>
</file>

<file path=ppt/ink/ink248.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6741.874 13467.501 136.826, 6765.969 13526.825 404.575, 6772.171 13590.666 565.752, 6777.864 13678.021 695.859, 6779.925 13750.564 776.625, 6778.427 13799.89 807.385, 6773.012 13846.146 787.703</trace>
</ink>
</file>

<file path=ppt/ink/ink249.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6900.285 13139.856 376.604, 6944.699 13167.805 353.403, 7005.587 13235.972 471.54, 7043.689 13279.509 543.592, 7108.333 13366.905 687.78, 7153.334 13449.642 762.595, 7192.273 13540.297 813.013, 7223.674 13626.847 837.524, 7246.713 13701.664 845.831, 7257.597 13745.925 841.479, 7278.274 13819.628 781.477, 7278.79 13864.463 604.308</trace>
</ink>
</file>

<file path=ppt/ink/ink2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7272.345 11508.688 152.587, 7311.357 11480.008 220.672, 7344.169 11464.768 284.399, 7380.724 11452.681 320.741, 7423.091 11444.764 391.121, 7436.616 11482.136 614.079, 7412.64 11529.308 665.261, 7386.968 11581.349 681.074, 7366.991 11630.852 689.781, 7343.324 11682.5 702.9, 7319.372 11643.121 194.805</trace>
</ink>
</file>

<file path=ppt/ink/ink250.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7097.961 13314.511 195.555, 7068.786 13360.964 244.374, 7030.796 13405.561 402.813, 6994.694 13458.457 537.566, 6970.67 13507.77 642.402, 6971.315 13561.503 381.61</trace>
</ink>
</file>

<file path=ppt/ink/ink251.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7227.939 13202.136 208.481, 7260.123 13248.568 213.566, 7284.498 13306.292 315.228, 7300.379 13353.175 368.923, 7314.987 13399.842 420.919, 7327.942 13445.942 479.061, 7342.926 13514.542 576.223, 7354.563 13575.108 632.92</trace>
</ink>
</file>

<file path=ppt/ink/ink252.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7294.283 13168.289 261.163, 7345.241 13134.937 214.234, 7398.513 13104.234 188.13, 7445.656 13092.538 203.257, 7507.734 13102.675 248.187, 7567.479 13115.11 310.879, 7612.856 13138.359 409.1, 7655.625 13191.258 665.485, 7662.543 13261.886 676.333, 7663.953 13335.499 709.916, 7670.311 13405.794 757.392, 7676.699 13476.631 794.283, 7680.419 13520.585 806.134, 7677.909 13601.108 815.179, 7654.127 13665.272 747.9, 7609.328 13664.408 453.032</trace>
</ink>
</file>

<file path=ppt/ink/ink253.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7347.086 13291.494 241.47, 7356.671 13341.076 287.348, 7369.793 13392.536 584.168, 7410.5 13340.907 179.55, 7431.078 13297.56 166.496, 7482.641 13285.809 413.335, 7480.138 13332.183 518.099, 7421.285 13384.258 375.24, 7376.759 13427.568 265.84, 7420.835 13425.821 414.374, 7477.954 13410.046 484.624, 7522.854 13408.288 393.119, 7505.498 13452.607 27.77</trace>
</ink>
</file>

<file path=ppt/ink/ink254.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7375.52 13578.521 136.826, 7344.72 13622.492 257.845, 7417.905 13619.07 582.793, 7491.512 13596.484 641.088, 7539.493 13585.233 629.014, 7621.515 13570.533 536.142, 7672.061 13550.163 397.364</trace>
</ink>
</file>

<file path=ppt/ink/ink255.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7803.365 13038.313 331.466, 7851.214 13075.282 334.199, 7852.626 13126.247 383.777, 7851.349 13187.77 452.405, 7848.606 13234.913 478.506, 7845.965 13283.679 501.297, 7846.161 13327.228 298.82</trace>
</ink>
</file>

<file path=ppt/ink/ink256.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7869.707 13096.533 177.251, 7923.29 13076.043 315.723, 7973.26 13094.926 712.745, 7951.098 13168.172 703.95, 7923.422 13220.582 482.821, 7910.745 13278.508 229.575, 7918.989 13328.053 304.523, 7925.19 13372.5 396.553, 7931.288 13421.147 538.376, 7937.145 13479.372 652.683, 7936.95 13545.583 612.544</trace>
</ink>
</file>

<file path=ppt/ink/ink257.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7907.618 13429.592 201.698, 7961.284 13394.814 183.929, 8015.753 13377.357 263.109, 8065.891 13364.232 372.545, 8019.604 13371.016 181.003</trace>
</ink>
</file>

<file path=ppt/ink/ink258.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7873.77 13375.436 136.826, 7861.111 13434.089 427.189, 7859.591 13479.355 555.438, 7875.215 13536.009 671.382, 7922.368 13549.9 734.303, 7958.395 13482.936 656.138, 7987.063 13425.64 525.331, 8011.111 13380.749 401.55, 8037.639 13326.477 277.631, 8062.91 13267.419 193.629, 8083.9 13194.523 151.941, 8094.468 13142.345 142.206, 8107.731 13089.22 137.309, 8125.137 13035.907 136.826, 8136.269 12985.433 160.417, 8092.881 13017.231 525.624, 8099.488 13069.441 663.42, 8157.481 13094.854 625.555, 8209.511 13109.473 575.898, 8257.912 13109.245 499.963, 8273.976 13172.124 542.925, 8237.54 13229.602 586.777, 8194.212 13276.854 636.284, 8143.216 13318.754 682.948, 8077.333 13367.905 728.705, 8020.149 13404.15 602.855</trace>
</ink>
</file>

<file path=ppt/ink/ink259.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8078.216 13246.816 261.163, 8135.246 13255.129 219.369, 8186.089 13266.209 202.795, 8237.046 13283.758 208.392, 8291.044 13310.044 233.957</trace>
</ink>
</file>

<file path=ppt/ink/ink2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7359.056 11517.868 136.826, 7353.967 11565.729 182.009, 7346.098 11620.376 248.597, 7337.273 11670.294 368.336, 7328.738 11719.506 502.169, 7320.542 11758.859 626.177, 7307.762 11801.773 727.84, 7293.057 11843.388 375.885</trace>
</ink>
</file>

<file path=ppt/ink/ink260.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8106.648 13374.081 154.814, 8120.738 13417.77 212.145, 8124.656 13464.854 426.549, 8176.195 13461.644 327.79, 8223.205 13444.062 290.251, 8268.928 13431.839 268.875, 8316.175 13438.264 401.584, 8265.047 13492.945 657.022, 8189.316 13540.902 781.307, 8114.003 13571.633 828.546, 8101.667 13506.948 535.696</trace>
</ink>
</file>

<file path=ppt/ink/ink261.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8422.117 13326.695 560.979, 8480.934 13289.331 340.878, 8535.618 13269.971 353.631, 8592.81 13256.81 256.581</trace>
</ink>
</file>

<file path=ppt/ink/ink262.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8893.289 12888.031 229.776, 8862.885 12954.214 419.676, 8828.29 13012.985 519.564, 8791.427 13072.118 553.207, 8755.122 13136.488 564.544, 8713.763 13183.767 564.742, 8668.33 13237.968 448.946</trace>
</ink>
</file>

<file path=ppt/ink/ink263.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8755.187 13162.873 204.961, 8800.682 13143.936 204.96, 8849.003 13122.024 183.614, 8902.884 13116.317 162.446, 8953.928 13114.536 170.723, 8994.432 13163.089 243.776</trace>
</ink>
</file>

<file path=ppt/ink/ink264.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8902.766 13180.474 136.826, 8923.499 13223.875 301.536, 8927.138 13286.354 490.6, 8928.33 13345.921 669.433, 8926.064 13396.148 730.356, 8917.45 13477.961 810.327, 8907.678 13555.391 841.055, 8904.705 13629.99 832.34</trace>
</ink>
</file>

<file path=ppt/ink/ink265.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9292.702 12913.754 303.606, 9246.485 12951.23 418.827, 9191.176 13007.887 443.532, 9145.419 13064.619 446.163, 9098.155 13101.356 307.633, 9117.778 13169.481 544.364, 9118.122 13240.366 621.158, 9112.02 13321.765 725.797, 9100.471 13402.824 796.946, 9090.898 13480.194 815.284, 9083.023 13526.025 796.941</trace>
</ink>
</file>

<file path=ppt/ink/ink266.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9187.096 13229.215 192.332, 9217.361 13184.149 192.332, 9263.484 13145.534 180.03, 9309.222 13115.513 155.008, 9358.954 13096.44 141.167, 9402.536 13087.489 214.791, 9412.268 13135.159 371.325, 9385.396 13198.6 577.893, 9340.366 13270.658 699.406, 9283.349 13336.466 760.281, 9232.053 13384.691 765.675, 9175.857 13437.401 628.999, 9131.859 13465.999 378.837</trace>
</ink>
</file>

<file path=ppt/ink/ink267.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9361.752 13323.987 265.291, 9406.813 13345.379 344.664, 9452.412 13382.461 482.395, 9500.287 13421.586 716.256, 9553.709 13469.816 851.841, 9579.877 13515.584 802.096</trace>
</ink>
</file>

<file path=ppt/ink/ink268.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9123.458 13279.311 159.321, 9184.113 13300.623 198.504, 9230.047 13319.986 245.077, 9276.425 13335.745 285.641, 9338.449 13352.705 316.054, 9390.127 13367.571 246.427</trace>
</ink>
</file>

<file path=ppt/ink/ink269.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9705.654 12778.363 148.517, 9671.863 12825.878 149.121, 9632.281 12877.074 205.592, 9620.343 12922.651 254.556, 9676.123 12935.044 294.221, 9734.258 12928.656 296.509, 9791.023 12918.425 294.976, 9743.87 12970.621 276.038, 9688.903 13012.839 264.701, 9652.37 13059.729 262.948, 9646.448 13110.444 311.81, 9651.836 13167.778 406.13, 9659.325 13215.319 466.425, 9664.726 13270.078 530.158, 9667.192 13323.275 626.282, 9668.005 13386.731 762.382, 9729.406 13374.277 786.32, 9756.137 13324.938 739.386, 9786.589 13256.762 599.674, 9809.176 13179.029 500.513, 9826.865 13123.569 408.583, 9841.922 13069.174 326.062, 9854.612 13004.69 253.79, 9866.622 12942.534 184.03, 9874.459 12895.191 150.398, 9885.777 12844.212 140.231, 9907.781 12902.725 630.529, 9940.57 12855.421 136.826, 9989.575 12816.295 142.199, 10038.535 12808.678 283.726, 10046.869 12852.762 419.018, 9993.788 12897.11 389.062, 9938.254 12929.306 315.171, 9983.111 12921.484 280.876, 10035.296 12893.86 236.679, 10082.028 12866.881 184.644</trace>
</ink>
</file>

<file path=ppt/ink/ink2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7345.794 11705.564 317.424, 7388.476 11714.613 348.627, 7422.363 11732.234 409.442, 7466.325 11744.767 465.18, 7520.393 11749.378 507.201, 7570.955 11752.94 558.358, 7622.033 11759.14 658.403, 7669.82 11776.9 727.153</trace>
</ink>
</file>

<file path=ppt/ink/ink270.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9984.566 12695.776 136.826, 9990.901 12646.063 144.583, 10001.812 12690.5 554.188, 10000.913 12762.055 725.752, 9992.967 12829.137 785.091, 9981.885 12896.212 813.576, 9970.494 12989.347 843.018, 9964.308 13063.247 848.448, 9953.696 13139.256 788.157</trace>
</ink>
</file>

<file path=ppt/ink/ink271.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9697.53 13179.12 281.911, 9753.727 13126.393 256.573, 9814.317 13099.313 291.789, 9883.969 13068.564 344.86, 9940.545 13046.555 404.718, 9994.224 13020.166 440.632, 10042.643 12997.567 456.546</trace>
</ink>
</file>

<file path=ppt/ink/ink272.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9869.481 13112.779 136.826, 9820.614 13090.31 157.668, 9862.769 13149.31 479.706, 9881.094 13195.399 602.807, 9893.453 13249.487 733.822, 9903.5 13315.928 797.987, 9927.582 13247.397 303.419, 9946.791 13198.658 249.603, 9976.91 13150.302 250.454, 10015.122 13103.037 308.805, 10073.728 13050.926 383.808, 10108.123 13104.812 526.449, 10091.814 13162.838 588.814, 10073.008 13216.871 659.147</trace>
</ink>
</file>

<file path=ppt/ink/ink273.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10042.786 13089.763 136.826, 10041.743 13148.554 163.817, 10036.222 13198.291 269.046, 10024.781 13252.596 355.573, 10005.146 13305.938 464.936, 9966.378 13374.351 677.568, 9928.584 13424.804 797.689, 9873.928 13460.784 550.105</trace>
</ink>
</file>

<file path=ppt/ink/ink274.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10030.602 13330.758 294.595, 10086.345 13336.465 326.648, 10131.015 13350.337 428.397, 10185.535 13378.738 674.23, 10250.101 13413.545 852.589, 10294.152 13433.468 862.2</trace>
</ink>
</file>

<file path=ppt/ink/ink275.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10248.586 12825.793 159.321, 10293.149 12858.372 754.643, 10299.457 12933.312 772.319</trace>
</ink>
</file>

<file path=ppt/ink/ink276.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10237.753 12706.649 241.47, 10288.422 12714.516 193.046, 10341.372 12719.17 205.024, 10386.717 12719.808 223.776, 10450.457 12718.234 275.691, 10500.828 12713.897 345.611, 10553.997 12730.596 472.654, 10553.657 12777.979 639.905, 10543.922 12837.512 765.168, 10540.547 12906.054 779.719, 10519.669 12970.169 541.525</trace>
</ink>
</file>

<file path=ppt/ink/ink277.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10245.878 12852.872 183.136, 10291.563 12854.997 195.002, 10351.123 12854.896 294.373, 10410.496 12853.079 371.052, 10417.279 12897.785 299.374, 10373.87 12922.78 248.545, 10327.128 12946.294 192.571, 10281.31 12962.446 157.169, 10334.307 12952.684 246.823, 10398.6 12945.605 300.655, 10451.753 12943.536 291.707, 10496.169 12944.619 231.763, 10441.027 12984.722 151.23</trace>
</ink>
</file>

<file path=ppt/ink/ink278.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10175.473 13095.221 159.321, 10223.592 13082.849 161.986, 10267.692 13060.051 191.184, 10313.153 13049.542 217.386, 10369.512 13033.164 256.651, 10413.187 13024.8 277.624, 10469.553 13018.552 296.818, 10513.03 13012.986 303.51, 10557.683 13004.198 301.697</trace>
</ink>
</file>

<file path=ppt/ink/ink279.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10245.878 13160.207 174.361, 10298.868 13192.532 207.991, 10321.98 13236.686 296.105, 10340.096 13288.695 440.921, 10355.898 13353.014 561.204</trace>
</ink>
</file>

<file path=ppt/ink/ink2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3702.947 11532.149 408.156, 3717.365 11579.001 317.339, 3727.13 11613.262 302.494, 3738.245 11654.78 297.706, 3747.816 11696.249 344.27, 3759.696 11732.466 414.553, 3783.592 11780.552 568.421, 3808.614 11815.852 690.052, 3807.33 11768.732 317.404</trace>
</ink>
</file>

<file path=ppt/ink/ink280.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10321.698 13168.331 261.163, 10383.829 13134.375 215.529, 10436.867 13125.014 220.341, 10488.876 13101.285 260.865, 10542.282 13087.003 350.411, 10601.34 13093.568 539.716, 10633.827 13175.63 802.712, 10612.228 13247.166 803.619, 10574.137 13307.069 768.366, 10517.605 13344.212 577.733, 10458.213 13357.73 396.549, 10414.772 13362.252 207.463</trace>
</ink>
</file>

<file path=ppt/ink/ink281.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10297.327 13344.339 136.826, 10344.188 13322.885 190.826, 10402.409 13305.667 261.072, 10459.275 13296.153 294.136, 10521.458 13282.18 307.255, 10522.698 13326.375 249.58</trace>
</ink>
</file>

<file path=ppt/ink/ink282.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10275.665 13440.465 136.826, 10328.118 13405.009 136.826, 10387.834 13383.235 145.429, 10446.398 13363.28 170.734, 10495.75 13346.656 197.275, 10540.53 13328.679 217.092, 10593.915 13315.35 215.445</trace>
</ink>
</file>

<file path=ppt/ink/ink283.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10419.182 13191.347 136.826, 10454.899 13246.006 401.555, 10462.403 13296.585 550.725, 10460.895 13360.247 670.395, 10456.396 13442.317 753.731, 10446.732 13535.036 785.061, 10443.374 13609.081 802.26, 10439.378 13653.744 808.502, 10440.171 13734.892 802.487</trace>
</ink>
</file>

<file path=ppt/ink/ink284.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10336.591 13529.823 161.705, 10396.97 13534.671 225.434, 10449.187 13529.068 305.325, 10493.879 13525.204 413.684, 10545.871 13519.91 515.504, 10601.401 13521.135 532.424, 10605.293 13569.655 266.18</trace>
</ink>
</file>

<file path=ppt/ink/ink285.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10217.445 13808.727 382.564, 10262.688 13804.782 361.917, 10321.012 13796.92 318.559, 10388.486 13781.583 316.15, 10446.953 13773.921 318.736, 10502.139 13760.102 324.038, 10553.467 13743.829 345.202, 10600.678 13728.363 364.535, 10661.745 13726.296 381.529, 10710.907 13743.415 340.55</trace>
</ink>
</file>

<file path=ppt/ink/ink286.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10861.921 13529.823 610.53, 10896.256 13585.643 521.702, 10913.008 13643.897 412.817, 10922.902 13705.677 350.02, 10894.974 13771.984 334.022, 10849.705 13827.879 274.931, 10800.9 13867.705 148.312</trace>
</ink>
</file>

<file path=ppt/ink/ink287.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1160.922 1037.36 136.826, 1109.116 1099.889 340.053, 1063.878 1158.058 373.613, 1025.763 1201.463 386.355, 977.008 1264.513 395.065, 924.354 1318.028 404.243, 874.388 1356.184 396.6, 826.787 1388.513 318.499, 882.993 1393.442 247.025, 914.944 1453.863 378.191, 910.716 1518.353 468.471, 907.492 1571.787 560.145, 897.05 1625.688 700.922, 890.625 1670.344 708.658</trace>
</ink>
</file>

<file path=ppt/ink/ink288.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918.566 1473.317 137.376, 962.682 1449.306 137.376, 1009.739 1434.016 155.52, 1054.163 1422.335 182.053, 1111.609 1399.787 256.063, 1159.417 1380.785 390.149, 1158.069 1456.038 789.064, 1109.121 1505.079 802.992, 1041.55 1556.261 685.801, 983.224 1572.497 398.748, 933.082 1554.828 206.511</trace>
</ink>
</file>

<file path=ppt/ink/ink289.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1036.359 1416.453 195.555, 1088.443 1453.27 228.067, 1131.206 1498.915 371.367, 1168.588 1554.829 650.502, 1211.609 1601.275 718.441, 1255.317 1584.497 251.782</trace>
</ink>
</file>

<file path=ppt/ink/ink2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3723.349 11546.431 136.826, 3757.189 11512.585 181.567, 3805.508 11488.513 303.976, 3847.437 11470.874 390.383, 3883.659 11453.597 455.805, 3918.382 11436.073 496.093, 3955.58 11415.496 523.359, 3996.204 11397.511 570.557, 4036.651 11395.672 756.891, 4049.652 11448.756 823.634, 4051.852 11503.512 853.412, 4053.411 11537.868 860.161, 4055.718 11577.315 862.498, 4063.872 11635.94 860.863, 4044.925 11673.191 441.09</trace>
</ink>
</file>

<file path=ppt/ink/ink290.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1289.547 1026.529 308.06, 1283.299 1083.58 502.691, 1262.928 1139.44 615.043, 1238.908 1216.1 705.156, 1220.309 1261.212 724.957, 1192.832 1331.571 707.707, 1177.926 1387.932 422.922</trace>
</ink>
</file>

<file path=ppt/ink/ink291.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1257.052 1306.787 136.826, 1309.485 1274.99 248.064, 1299.777 1323.569 344.535, 1280.154 1369.283 313.3, 1272.328 1421.594 405.303, 1273.334 1483.857 545.441, 1282.453 1535.598 791.826, 1326.481 1477.95 659.421, 1346.697 1420.888 417.988, 1358.077 1372.927 280.976, 1362.267 1312.341 193.176, 1361.846 1261.365 162.192, 1363.815 1205.02 143.498, 1363.983 1158.155 137.281, 1361.952 1103.266 136.826, 1364.924 1055.576 136.826, 1401.557 1127.41 668.87, 1405.798 1171.236 787.448, 1450.119 1191.236 359.013, 1433.991 1140.517 233.533</trace>
</ink>
</file>

<file path=ppt/ink/ink292.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1419.525 1060.376 144.726, 1469.429 1030.14 180.275, 1527.39 1017.239 265.141, 1578.15 1014.411 343.379, 1641.128 1021.121 662.625, 1595.093 1080.116 658.437, 1534.988 1118.789 537.822, 1488.407 1142.649 417.663, 1436.696 1155.255 249.264, 1486.104 1142.687 414.281, 1532.656 1126.412 431.892, 1594.151 1118.276 441.348, 1651.968 1119.49 294.021</trace>
</ink>
</file>

<file path=ppt/ink/ink293.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1502.115 1018.405 136.826, 1463.559 972.315 136.826, 1447.993 1028.96 604.482, 1432.64 1106.427 729.77, 1411.634 1208.808 809.284, 1402.031 1253.392 829.666, 1390.208 1299.523 840.662, 1373.671 1372.094 683.73</trace>
</ink>
</file>

<file path=ppt/ink/ink294.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1259.76 1420.515 138.775, 1318.052 1399.653 266.127, 1365.954 1374.974 366.552, 1439.203 1352.056 447.332, 1492.971 1333.81 471.464, 1565.066 1311.584 470.199, 1616.809 1304.126 425.785, 1608.406 1348.561 241.929, 1552.595 1378.547 199.749, 1498.831 1395.668 173.431, 1451.304 1410.774 156.72, 1399.097 1425.615 148.996, 1355.38 1437.919 138.818, 1380.199 1485.792 488.804, 1397.163 1536.815 724.296, 1423.888 1487.099 238.997, 1480.672 1458.434 329.62, 1543.665 1437.258 377.701, 1592.76 1420.683 405.545, 1638.62 1413.278 418.086, 1695.273 1411.491 433.148, 1682.765 1463.77 463.658, 1638.76 1495.491 486.892, 1586.697 1521.745 509.259, 1524.586 1538.026 530.252, 1480.547 1533.952 370.671</trace>
</ink>
</file>

<file path=ppt/ink/ink295.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1491.284 1463.839 136.826, 1500.977 1517.376 312.287, 1476.048 1574.155 439.021, 1448.02 1619.973 528.633, 1421.176 1664.677 605.824, 1398.076 1720.889 633.588</trace>
</ink>
</file>

<file path=ppt/ink/ink296.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1458.789 1562.674 290.844, 1514.759 1557.494 290.844, 1572.54 1566.375 330.712, 1638.471 1584.658 451.7, 1689.458 1602.776 581.781, 1758.728 1634.789 586.08, 1817.691 1638.073 228.637</trace>
</ink>
</file>

<file path=ppt/ink/ink297.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1847.371 935.817 526.514, 1901.976 968.982 564.973, 1908.171 1028.895 705.259, 1903.648 1110.885 784.1, 1895.839 1155.045 775.958</trace>
</ink>
</file>

<file path=ppt/ink/ink298.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1893.405 953.418 204.961, 1948.718 931.242 214.244, 1995.141 921.096 260.979, 2047.465 908.859 347.737, 2098.135 898.635 459.54, 2146.451 890.416 582.818, 2201.628 882.882 694.929, 2220.151 955.844 810.34, 2217.351 1034.688 822.644, 2215.257 1107.957 824.361, 2206.455 1153.41 720.598</trace>
</ink>
</file>

<file path=ppt/ink/ink299.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1921.838 996.743 198.33, 1966.692 986.799 209.217, 2018.529 984.382 302.889, 2085.307 985.092 541.517, 2136.401 996.23 608.281, 2090.787 1035.258 467.652, 2041.066 1057.347 380.06, 1981.289 1087.8 259.52, 1935.03 1102.72 175.314, 1998.608 1085.33 376.578, 2058.384 1077.731 448.738, 2109.29 1068.535 499.211, 2162.403 1059.485 516.435, 2155.352 1103.386 319.993</trace>
</ink>
</file>

<file path=ppt/ink/ink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4699.604 11488.285 136.826, 4692.428 11527.421 314.583, 4696.972 11565.547 477.231, 4703.487 11626.424 647.807, 4706.701 11680.101 768.127, 4710.902 11720.858 833.309, 4715.408 11754.057 855.808, 4744.567 11796.249 759.656, 4762.355 11754.853 467.506, 4771.505 11709.304 316.238, 4777.322 11676.08 103.768</trace>
</ink>
</file>

<file path=ppt/ink/ink3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3868.206 11662.721 273.231, 3890.929 11625.505 251.874, 3931.092 11592.784 268.097, 3965.849 11561.627 356.264, 4002.255 11534.533 418.158, 4039.941 11528.845 324.124</trace>
</ink>
</file>

<file path=ppt/ink/ink300.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1714.684 1291.894 186.123, 1763.498 1293.996 251.285, 1833.371 1270.724 376.324, 1895.508 1255.759 458.499, 1975.026 1242.34 515.305, 2039.46 1226.727 543.569, 2099.891 1214.67 566.14, 2147.178 1203.044 579.111, 2204.234 1201.133 590.831, 2260.184 1250.08 356.105</trace>
</ink>
</file>

<file path=ppt/ink/ink301.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1813.522 1340.634 136.826, 1840.782 1391.568 380.46, 1853.082 1435.257 599.341, 1864.065 1490.614 824.649</trace>
</ink>
</file>

<file path=ppt/ink/ink302.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1832.478 1423.222 136.826, 1879.069 1393.973 157.361, 1932.772 1373.133 219.367, 1996.99 1360.868 291.811, 2048.002 1352.41 384.977, 2101.188 1346.52 482.126, 2163.988 1347.515 610.655, 2217.993 1370.247 769.963, 2205.124 1440.709 824.86, 2181.502 1511.389 851.097, 2126.265 1556.481 689.631, 2082.906 1554.565 282.345</trace>
</ink>
</file>

<file path=ppt/ink/ink303.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1870.388 1520.703 152.587, 1927.609 1499.502 192.839, 1989.242 1489.513 315.21, 2038.214 1480.507 397.401, 2087.484 1480.495 493.209, 2017.967 1535.316 378.672, 1968.809 1559.246 328.888, 1915.428 1588.262 282.098, 1974.096 1564.484 375.844, 2018.994 1545.953 382.331, 2072.02 1528.84 346.22, 2115.939 1512.646 241.207, 2064.212 1477.513 136.826, 2014.848 1465.729 143.507, 1970.75 1454.952 192.585, 1972.078 1512.178 646.097, 1994.059 1583.407 772.089, 2007.278 1642.637 812.051, 2010.594 1686.297 828.332, 2022.661 1765.41 851.553, 1993.718 1821.701 777.29, 1941.093 1761.901 476.986, 1915.655 1703.913 289.668, 1954.913 1654.834 252.056, 2022.007 1643.13 365.547, 2076.98 1638.357 514.158, 2133.265 1646.448 714.549, 2112.21 1702.901 630.059, 2052.278 1743.014 496.703, 2003.052 1769.885 354.534, 1946.344 1807.307 241.518, 1896.061 1838.286 177.115, 1845.6 1868.831 144.87, 1799.448 1900.573 142.715, 1860.573 1865.005 345.877, 1912.787 1852.587 451.537, 1987.567 1837.149 566.727, 2058.866 1820.846 659.529, 2159.796 1802.002 746.913, 2206.97 1787.574 773.961, 2293.171 1766.355 780.85, 2372.839 1742.87 713.077, 2430.92 1725.143 289.552</trace>
</ink>
</file>

<file path=ppt/ink/ink304.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2627.242 1068.5 244.831, 2674.228 1066.881 312.199, 2727.468 1054.423 397.45, 2775.021 1043.248 507.806, 2822.374 1035.437 543.026</trace>
</ink>
</file>

<file path=ppt/ink/ink305.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2627.242 977.788 136.826, 2618.488 1023.288 192.89, 2634.661 1090.245 351.019, 2642.245 1159.365 472.619, 2637.968 1204.872 522.992, 2633.935 1255.745 606.327, 2653.152 1322.216 686.741, 2713.9 1352.383 734.594, 2757.931 1358.438 748.753, 2835.754 1370.294 767.223, 2902.31 1383.151 774.646, 2925.465 1440.946 799.604, 2887.472 1514.609 840.612, 2835.031 1580.55 853.495, 2777.055 1632.974 840.694, 2705.26 1649.569 796.957, 2659.02 1645.294 743.361, 2577.74 1634.186 661.27, 2513.92 1606.869 606.626, 2463.825 1584.839 609.629, 2525.175 1536.453 846.392, 2574.599 1529.454 852.14, 2630.98 1522.24 847.197, 2684.381 1511.757 832.587, 2731.664 1500.917 763.376, 2776.17 1490.24 652.124</trace>
</ink>
</file>

<file path=ppt/ink/ink306.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3018.531 859.999 515.342, 3102.544 859.493 515.342, 3181.254 855.358 479.55, 3247.562 851.391 460.344, 3311.212 847.987 467.511, 3361.226 844.424 495.04, 3407.62 841.582 470.63, 3358.228 875.034 247.999, 3299.922 891.285 192.798, 3235.745 908.453 161.442, 3186.881 920.05 150.545, 3137.028 932.767 144.533, 3093.193 946.474 142.677, 3039.885 971.363 147.573, 2992.522 1014.303 188.101, 2975.217 1059.104 252.272, 2969.873 1133.196 317.847, 2969.702 1186.775 336.567, 2972.934 1267.721 375.969, 2975.046 1336.699 467.797, 2974.634 1385.566 522.172, 2974.873 1433.441 576.418, 2974.637 1502.921 672.85, 2969.203 1632.65 792.846, 2966.961 1695.64 822.07, 2964.097 1772.057 852.804, 2965.109 1816.414 860.192, 2967.625 1877.554 867.913, 2975.167 1961.976 871.52, 3030.606 1930.918 831.134</trace>
</ink>
</file>

<file path=ppt/ink/ink307.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3400.343 923.632 229.776, 3357.661 967.121 234.456, 3313.079 989.047 301.819, 3257.081 1000.926 322.711, 3205.925 1005.454 319.269, 3176.778 1050.014 208.98, 3197.091 1106.563 236.24, 3208.509 1161.509 292.899, 3210.034 1217.963 356.378, 3203.218 1276.684 502.822, 3202.263 1346.005 700.018, 3232.122 1275.662 319.86</trace>
</ink>
</file>

<file path=ppt/ink/ink308.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3266.303 1036.006 136.826, 3317.297 1002.924 239.366, 3361.183 991.422 406.551, 3389.2 1042.525 822.459, 3384.927 1133.268 842.615, 3390.011 1211.043 854.45, 3405.183 1285.156 844.575</trace>
</ink>
</file>

<file path=ppt/ink/ink309.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3275.78 1232.322 212.081, 3319.827 1197.594 227.657, 3373.594 1187.508 546.261, 3357.866 1237.479 599.104, 3334.517 1285.343 540.541, 3307.535 1350.612 393.41, 3327.463 1404.363 411.527, 3373.163 1453.997 560.11, 3393.886 1505.876 620.051, 3394.903 1562.285 646.956, 3383.975 1620.102 700.413, 3327.317 1608.733 606.54, 3292.975 1556.806 394.376, 3252.879 1510.271 281.254, 3196.698 1507.649 345.337, 3214.235 1551.469 160.143</trace>
</ink>
</file>

<file path=ppt/ink/ink3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3838.623 11804.514 136.826, 3876.084 11785.233 166.011, 3914.135 11765.785 183.682, 3954.257 11744.679 250.831, 3998.491 11705.82 358.385, 4044.239 11663.396 449.695, 4088.594 11623.357 469.718</trace>
</ink>
</file>

<file path=ppt/ink/ink310.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3423.36 1408.329 294.595, 3468.827 1472.589 764.141, 3541.096 1489.275 673.855</trace>
</ink>
</file>

<file path=ppt/ink/ink311.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3575.001 1012.99 583.858, 3651.867 983.656 424.122, 3712.465 962.622 350.134, 3769.686 950.582 318.682, 3815.583 939.537 346.389, 3879.966 926.193 408.769, 3939.793 917.098 487.475, 3888.953 909.133 265.841, 3844.319 904.364 258.916, 3800.744 932.872 489.819, 3810.543 983.511 594.713, 3824.352 1050 671.577, 3837.929 1122.247 727.696, 3845.001 1174.281 761.557, 3855.156 1245.861 810.203, 3860.973 1295.58 830.889, 3872.996 1378.702 855.163</trace>
</ink>
</file>

<file path=ppt/ink/ink312.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3818.712 1144.318 136.826, 3764.427 1149.158 136.826, 3711.761 1167.891 139.588, 3665.138 1182.626 157.296, 3621.047 1195.117 227.835, 3686.837 1175.594 556.556, 3750.36 1145.436 662.322, 3816.974 1126.998 707.338, 3881.373 1090.772 681.25, 3936.937 1067.496 624.608, 3926.281 1115.229 630.827, 3874.03 1176.464 671.578, 3822.209 1241.821 698.71, 3764.143 1285.569 720.095, 3707.254 1326.209 734.028, 3631.378 1371.395 748.066, 3573.98 1412.128 763.916, 3632.577 1390.045 272.708, 3683.498 1364.31 168.411</trace>
</ink>
</file>

<file path=ppt/ink/ink313.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3914.842 1199.828 137.376, 3963.998 1245.703 386.349, 4012.336 1305.24 779.204, 4057.722 1333.352 653.43</trace>
</ink>
</file>

<file path=ppt/ink/ink314.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3775.385 721.901 143.057, 3797.722 772.27 382.846, 3805.551 822.705 434.036, 3812.238 887.872 474.289, 3812.593 955.591 528.812, 3811.463 1013.565 554.413, 3811.703 1085.147 586.511, 3817.71 1150.123 587.34, 3830.281 1209.752 523.589, 3851.805 1264.927 364.313</trace>
</ink>
</file>

<file path=ppt/ink/ink315.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4321.024 838.336 218.519, 4258.955 866.993 254.902, 4207.877 886.441 289.73, 4161.327 904.016 321.651, 4108.243 921.825 357.045, 4058.526 933.952 287.798, 4064.261 995.852 296.827, 4070.729 1053.88 386.019, 4072.491 1122.478 463.54, 4071.574 1176.241 516.934, 4069.891 1256.415 587.148, 4064.413 1333.121 640.056, 4054.97 1402.957 732.031, 4099.021 1358.837 391.76</trace>
</ink>
</file>

<file path=ppt/ink/ink316.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4112.517 984.558 148.517, 4168.112 964.206 157.376, 4231.42 954.819 221.732, 4278.062 952.275 281.776, 4323.42 960.93 542.062, 4306.957 1016.887 799.375, 4309.067 1093.613 817.298, 4310.915 1143.515 822.255, 4316.911 1190.776 825.034, 4326.906 1270.56 833.982, 4336.72 1344.246 847.276, 4291.892 1349.577 137.612</trace>
</ink>
</file>

<file path=ppt/ink/ink317.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4065.129 1193.059 136.826, 4116.701 1160.988 296.833, 4184.345 1145.585 323.346, 4232.238 1150.811 382.866, 4283.69 1185.732 507.353, 4270.488 1238.075 403.885, 4224.438 1288.395 277.744, 4168.058 1338.991 169.774, 4121.098 1370.732 140.832, 4196.263 1332.294 415.81, 4245.936 1301.916 391.124, 4306.247 1240.921 325.116, 4342.392 1195.229 134.517</trace>
</ink>
</file>

<file path=ppt/ink/ink318.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4483.498 980.496 136.826, 4482.172 929.939 136.826, 4545.875 976.994 570.235, 4576.466 1020.705 635.545, 4588.171 1085.707 724.597, 4585.134 1171.974 801.445, 4572.415 1272.917 843.386, 4546.138 1343.536 852.822, 4480.956 1356.211 765.527, 4427.284 1292.505 702.931, 4408.479 1235.497 708.292, 4407.594 1165.575 780.537, 4443.391 1102.131 849.981, 4514.888 1068.016 815.183</trace>
</ink>
</file>

<file path=ppt/ink/ink319.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4759.701 949.356 267.501, 4702.428 1004.416 352.677, 4658.231 1047.323 421.098, 4705.606 1061.933 351.407, 4766.043 1041.301 302.558, 4809.693 1034.061 270.978, 4865.933 1027.809 271.936, 4909.2 1078.263 383.638, 4914.892 1123.856 460.512, 4906.1 1194.307 547.842, 4896.933 1240.114 606.377, 4877.678 1312.915 684.071, 4850.94 1378.478 734.075, 4798.127 1452.87 774.573, 4743.81 1507.604 797.456, 4677.79 1551.073 773.698, 4631.573 1521.546 357.298</trace>
</ink>
</file>

<file path=ppt/ink/ink3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3808.02 11315.891 198.33, 3847.786 11349.51 444.876, 3863.676 11399.848 642.947, 3880.96 11452.87 722.355, 3893.106 11493.842 778.982, 3910.944 11584.125 828.591, 3920.258 11628.458 837.11, 3932.741 11687.432 850.631, 3941.857 11729.465 859.337, 3958.093 11785.859 864.889, 3969.298 11819.363 867.538, 4001.973 11877.688 871.355, 4051.958 11912.745 873.806, 4108.327 11920.879 873.564, 4146.26 11915.561 871.964, 4213.065 11894.442 866.903, 4283.745 11852.793 737.937, 4316.658 11837.026 334.581</trace>
</ink>
</file>

<file path=ppt/ink/ink320.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4687.943 1289.186 254.972, 4740.11 1293.12 254.972, 4792.503 1315.488 256.305, 4847.843 1344.933 294.08, 4895.743 1368.877 384.176, 4953.391 1381.161 342.764</trace>
</ink>
</file>

<file path=ppt/ink/ink321.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5008.827 883.015 199.915, 5031.744 940.847 282.268, 5040.316 995.696 426.339, 5040.436 1046.669 556.958, 5032.791 1130.8 672.945, 5028.227 1189.42 727.845, 5020.812 1282.077 788.36, 5018.825 1330.861 804.047, 5019.083 1376.04 791.933</trace>
</ink>
</file>

<file path=ppt/ink/ink322.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5087.355 1086.101 227.889, 5106.429 1138.064 364.743, 5112.903 1184.771 545.737, 5120.835 1245.516 695.635, 5144.645 1308.814 751.71, 5199.871 1354.84 479.974</trace>
</ink>
</file>

<file path=ppt/ink/ink323.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5229.52 969.665 343.552, 5287.837 944.304 328.602, 5342.406 931.885 335.484, 5397.835 921.19 372.292, 5472.064 913.977 464.878, 5526.65 918.646 579.826, 5584.591 938.076 696.425, 5627.27 986.633 771.358, 5627.778 1052.274 793.197, 5616.51 1097.89 809.225, 5590.125 1167.13 833.506, 5553.977 1236.047 853.154, 5481.407 1239.974 850.396, 5442.583 1158.933 699.194, 5433.291 1096.906 511.341, 5435.941 1041.329 369.131, 5429.172 993.551 260.903, 5421.187 938.523 194.827, 5414.258 888.287 163.942, 5419.531 840.013 152.974, 5429.163 795.473 152.467, 5437.37 839.941 291.907, 5433 886.523 403.809, 5425.682 939.865 536.786, 5413.433 1000.735 667.824, 5387.002 1079.826 760.044, 5374.04 1151.393 818.784, 5363.364 1194.915 830.39, 5353.405 1251.04 846.035, 5353.981 1332.859 861.294, 5399.647 1389.927 736.896</trace>
</ink>
</file>

<file path=ppt/ink/ink324.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5628.932 931.756 292.982, 5645.631 980.15 424.68, 5658.546 1051.912 726.996, 5674.028 1123.386 822.067, 5692.643 1066.57 330.811</trace>
</ink>
</file>

<file path=ppt/ink/ink325.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5674.966 949.356 246.871, 5724.72 927.604 333.068, 5786.742 922.354 612.189, 5846.264 948.057 836.23, 5801.208 1015.204 841.292, 5743.955 1060.106 800.001, 5693.778 1108.523 765.882, 5757.277 1116.235 783.1, 5802.708 1110.211 757.299</trace>
</ink>
</file>

<file path=ppt/ink/ink326.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4541.717 897.908 136.826, 4491.951 928.284 443.14, 4424.41 1004.075 606.114, 4373.683 1067.093 613.242, 4330.825 1119.579 468.891</trace>
</ink>
</file>

<file path=ppt/ink/ink327.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5902.429 971.019 183.136, 5950.345 946.943 208.792, 5994.754 934.961 312.604, 6041.983 923.298 405.901, 6107.283 903.781 510.314, 6156.199 892.322 517.184, 6106.029 881.47 139.971, 6060.907 875.826 136.826, 6013.36 882.346 287.454, 5983.179 947.478 437.054, 5960.587 1010.523 505.361, 5953.905 1063.246 608.285, 6007.396 1107.727 726.04, 6079.223 1107.853 746.576, 6140.684 1094.771 586.178, 6107.308 1148.646 263.13, 6057.359 1186.365 187.539, 6003.253 1209.301 161.394, 5933.375 1245.782 152.354, 5883.548 1267.394 150.542, 5839.489 1288.632 147.22, 5795.05 1313.447 142.168, 5846.321 1313.446 408.094, 5900.175 1302.336 471.609, 5954.931 1286.473 522.272, 6003.491 1275.954 559.867, 6048.795 1258.079 584.077, 6107.792 1234.658 570.311, 6173.902 1214.699 495.639, 6221.656 1195.797 359.207</trace>
</ink>
</file>

<file path=ppt/ink/ink328.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6063.548 1046.837 136.826, 6106.945 1065.285 380.587, 6119.556 1111.438 497.934, 6130.333 1193.996 577.623, 6137.701 1285.025 641.087, 6138.615 1371.144 703.022, 6137.296 1444.438 755.191, 6135.613 1514.948 813.92, 6137.298 1593.163 843.025, 6171.718 1541.938 253.773</trace>
</ink>
</file>

<file path=ppt/ink/ink329.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6449.422 609.527 308.06, 6470.168 664.647 349.527, 6432.578 720.968 522.678, 6395.665 764.569 642.555, 6340.618 823.948 729.539, 6290.298 877.15 774.559, 6227.197 953.483 744.629, 6182.018 999.022 600.238</trace>
</ink>
</file>

<file path=ppt/ink/ink33.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1626.678 11954.614, 1672.712 11930.244, 1714.684 11987.108, 1717.392 12033.141, 1699.791 12087.297, 1651.049 12125.207, 1602.307 12138.746, 1546.796 12163.117, 1493.992 12159.055, 1431.71 12150.93, 1443.896 12206.441, 1452.02 12251.121, 1457.435 12299.86, 1450.666 12349.955</trace>
</ink>
</file>

<file path=ppt/ink/ink330.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6211.128 915.509 248.699, 6256.302 908.643 245.24, 6319.393 905.427 241.684, 6372.784 902.541 249.794, 6420.087 900.394 264.375, 6469.346 898.886 286.844, 6539.971 898.016 327.63, 6584.572 896.947 361.332, 6523.126 923.754 411.275, 6462.115 930.449 403.462, 6404.353 940.085 308.701, 6356.343 946.457 39.681</trace>
</ink>
</file>

<file path=ppt/ink/ink331.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6272.055 976.434 136.826, 6320.878 964.568 150.354, 6365.897 952.688 171.486, 6427.782 942.758 203.555, 6475.54 937.815 222.5, 6431.399 970.805 237.763, 6387.022 992.416 253.041, 6333.799 1035.063 316.011, 6296.259 1085.416 398.963, 6263.617 1149.247 510.339, 6250.469 1215.847 595.612, 6244.488 1286.533 640.593, 6243.001 1362.815 720.613, 6241.491 1436.67 789.241, 6245.542 1507.699 832.728, 6260.637 1441.671 685.22, 6268.69 1381.153 570.638, 6280.718 1318.899 506.006, 6289.302 1275.53 495.068, 6298.735 1215.67 474.333, 6310.307 1169.968 391.914, 6360.73 1137.874 323.331, 6401.187 1195.08 497.426, 6418.245 1270.182 659.749, 6413.785 1336.069 758.325, 6380.322 1408.625 819.064, 6336.735 1467.005 804.763, 6332.056 1400.341 654.138, 6344.43 1333.484 511.65, 6353.049 1270.307 409.146, 6364.777 1216.239 332.296, 6379.243 1157.503 287.832, 6423.161 1149.578 411.415, 6433.909 1197.867 520.757, 6438.173 1256.998 579.943, 6424.955 1320.568 660.967, 6475.717 1285.383 486.594, 6494.233 1237.733 392.681, 6528.938 1183.916 289.222, 6555.869 1136.642 243.434, 6599.81 1103.88 250.621, 6634.271 1152.554 473.011, 6681.121 1110.189 338.604, 6698.386 1058.576 205.715, 6715.321 1006.9 164.93, 6730.417 962.867 206.763, 6759.449 1006.326 677.244, 6762.853 1074.744 749.691, 6764.606 1128.927 791.968, 6767.856 1205.845 837.529, 6769.204 1294.571 859.244, 6776.886 1387.789 869.593, 6781.844 1436.55 870.737, 6797.491 1517.191 850.32, 6810.688 1561.081 529.563</trace>
</ink>
</file>

<file path=ppt/ink/ink332.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6920.594 769.287 526.514, 6968.993 801.679 513.603, 7026.716 842.537 530.077, 7077.288 885.153 620.218, 7121.798 932.417 719.885, 7164.429 993.818 807.748, 7201.36 1083.724 851.254, 7211.891 1135.093 858.928, 7217.673 1179.663 861.161, 7223.546 1268.396 862.427, 7225.917 1314.696 862.193, 7206.415 1247.604 319.059, 7199.794 1204.269 164.121</trace>
</ink>
</file>

<file path=ppt/ink/ink333.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7061.404 958.834 226.02, 7017.469 992.95 257.319, 6968.223 1034.414 328.548, 6922.703 1097.878 398.101, 6892.32 1142.41 484.491, 6854.711 1197.034 634.064, 6824.655 1261.747 747.586, 6807.968 1329.944 828.727, 6872.84 1324.262 751.548, 6925.366 1294.527 628.96, 6976.104 1259.4 149.074</trace>
</ink>
</file>

<file path=ppt/ink/ink334.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7326.776 516.107 346.01, 7374.516 556.904 541.363, 7397.304 617.346 709.774, 7415.748 684.289 827.612, 7423.405 759.013 842.43, 7412.633 714.247 361.942</trace>
</ink>
</file>

<file path=ppt/ink/ink335.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7414.783 532.354 166.345, 7468.63 499.263 182.639, 7516.294 484.864 236.072, 7574.656 478.727 291.138, 7624.806 477.251 433.963, 7627.795 560.755 846.456, 7617.628 643.147 857.874, 7616.836 722.364 848.626, 7563.244 757.9 629.955</trace>
</ink>
</file>

<file path=ppt/ink/ink336.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7432.385 621.712 136.826, 7479.544 585.029 195.204, 7536.114 601.851 426.744, 7525.571 647.783 687.875, 7479.74 699.112 598.45, 7432.098 724.279 420.244, 7483.219 736.676 412.612, 7544.805 726.72 484.558, 7501.337 757.077 337.107, 7455.773 791.423 242.711, 7410.248 819.08 10.418</trace>
</ink>
</file>

<file path=ppt/ink/ink337.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7110.145 926.34 136.826, 7182.109 908.964 281.069, 7240.104 893.324 406.266, 7311.49 866.902 500.364, 7367.553 848.231 530.063, 7444.714 820.534 523.17, 7521.965 793.656 500.425, 7566.302 780.748 487.02, 7624.669 764.587 437.228, 7674.838 746.147 365.922</trace>
</ink>
</file>

<file path=ppt/ink/ink338.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7344.378 885.723 554.92, 7347.121 935.019 756.885, 7404.612 895.029 690.156, 7468.489 864.109 572.605, 7523.632 849.578 525.076, 7578.154 846.824 510.95, 7624.138 852.141 526.177, 7648.64 917.26 774.226, 7589.06 969.641 797.798, 7518.168 991.676 787.257, 7459.228 967.41 473.199, 7448.14 909.428 281.529, 7494.893 890.281 687.787, 7517.597 963.259 802.968, 7521.222 1007.176 816.365, 7523.468 1057.99 829.974, 7523.352 1144.249 854.219, 7516.584 1189.032 860.303, 7472.141 1228.45 852.366, 7413.107 1177.72 716.667, 7382.32 1127.941 508.702, 7389.458 1067.192 489.031, 7438.3 1049.974 552.587, 7502.989 1033.985 626.826, 7583.808 1028.288 707.589, 7656.024 1027.228 767.952, 7685.635 1079.184 780.184, 7618.833 1136.685 781.779, 7526.977 1197.193 783.646, 7462.732 1253.55 795.21, 7407.244 1314.737 831.337, 7427.433 1367.754 859.001, 7491.994 1369.991 860.938, 7554.939 1363.162 861.901, 7602.083 1358.555 862.264, 7665.07 1349.74 863.282, 7716.792 1345.008 861.883, 7784.919 1346.811 859.425, 7866.457 1343.566 844.329</trace>
</ink>
</file>

<file path=ppt/ink/ink339.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8030.827 858.645 331.466, 8084.016 849.53 278.566, 8139.64 848.392 250.872, 8190.009 853.534 230.62</trace>
</ink>
</file>

<file path=ppt/ink/ink34.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1500.761 12229.457, 1560.335 12215.919, 1615.847 12191.549, 1670.005 12172.593, 1718.746 12146.87, 1779.674 12123.854, 1806.753 12180.717, 1790.505 12225.396, 1753.948 12275.489, 1688.959 12343.186, 1642.926 12379.741, 1592.829 12405.465, 1548.15 12424.419, 1592.829 12386.511, 1637.51 12359.433, 1684.898 12328.293, 1733.64 12298.507, 1786.443 12272.782, 1743.117 12324.23, 1694.375 12351.31, 1686.251 12400.049, 1690.313 12450.144, 1687.605 12512.423, 1718.746 12558.455, 1753.948 12497.53, 1779.674 12444.729, 1724.162 12448.79, 1672.712 12467.745, 1618.554 12471.806, 1603.661 12553.041, 1586.06 12632.921, 1554.919 12697.907, 1521.071 12750.711, 1476.391 12762.896, 1418.171 12719.571, 1453.374 12672.185, 1506.177 12669.477, 1557.627 12665.414, 1602.307 12666.769, 1648.341 12678.953, 1699.791 12681.661, 1748.533 12689.784, 1806.753 12681.661, 1902.882 12718.217, 1975.995 12724.986, 2051.816 12731.756, 2096.496 12731.756, 2152.008 12719.571, 2198.042 12707.386, 2210.228 12657.292</trace>
</ink>
</file>

<file path=ppt/ink/ink340.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7921.158 1030.59 226.02, 7966.556 1013.389 214.997, 8015.971 1002.672 236.755, 8075.174 991.725 278.705, 8134.294 982.332 320.982, 8192.73 975.808 343.827, 8251.223 966.823 309.886, 8295.143 955.956 161.958</trace>
</ink>
</file>

<file path=ppt/ink/ink341.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7998.333 742.209 166.345, 8002.078 785.572 172.408, 8005.104 832.634 256.029, 8003.777 881.074 354.443, 7998.256 937.148 516.352, 7988.231 998.767 601.976, 7979.71 1046.605 673.289, 7969.356 1123.435 758.233, 7962.52 1205.846 816.053, 7967.946 1279.268 847.096, 8011.523 1331.544 804.194, 8043.782 1260.832 690.13, 8064.272 1195.365 531.98</trace>
</ink>
</file>

<file path=ppt/ink/ink342.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8172.991 651.498 241.47, 8183.479 697.606 238.262, 8186.256 745.62 299.123, 8194.81 792.656 430.045, 8211.063 854.045 592.746, 8224.459 921.861 765.534, 8229.479 974.839 818.687, 8237.162 1055.309 859.348, 8244.263 1116.62 865.906, 8253.168 1196.563 870.194, 8259.38 1276.323 870.873, 8218.574 1191.327 740.109, 8185.939 1126.932 444.698</trace>
</ink>
</file>

<file path=ppt/ink/ink343.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7860.231 769.287 382.564, 7903.981 812.149 281.108, 7905.757 860.892 297.399, 7875.136 916.26 237.278, 7835.154 971.302 233.98, 7835.467 1019.243 297.961, 7852.626 1062.71 359.304, 7871.615 1119.52 395.143, 7877.565 1165.526 406.682, 7874.689 1211.911 410.134, 7866.596 1255.844 411.589, 7823.066 1292.317 390.498, 7773.353 1289.088 366.234, 7786.736 1243.754 551.279, 7852.142 1255.628 680.854, 7920.8 1259.802 749.824, 8009.649 1269.692 764.2, 8054.384 1268.991 755.07, 8116.632 1278.284 735.502, 8201.335 1303.741 700.924, 8270.367 1323.703 670.584, 8338.187 1356.05 596.62, 8398.343 1374.582 409.804, 8454.248 1390.827 145.505</trace>
</ink>
</file>

<file path=ppt/ink/ink344.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8512.832 571.617 336.258, 8510.543 637.702 596.457, 8502.756 698.194 701.995, 8490.321 745.357 771.517, 8466.767 813.384 806.967, 8432.008 883.5 753.476, 8478.802 916.042 448.929, 8465.516 970.767 399.619, 8420.343 998.762 387.214, 8455.358 1044.71 396.124, 8476.795 1097.911 454.018, 8488.358 1167.297 547.12, 8489.149 1219.428 636.412, 8482.854 1293.397 721.132, 8470.869 1368.762 812.873</trace>
</ink>
</file>

<file path=ppt/ink/ink345.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8590.006 826.151 174.361, 8642.819 811.941 235.354, 8687.23 819.057 343.426, 8751.469 819.721 631.769, 8719.737 872.364 255.821, 8672.646 893.294 90.112</trace>
</ink>
</file>

<file path=ppt/ink/ink346.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8541.265 948.002 166.345, 8595.76 950.002 244.94, 8653.272 940.655 357.544, 8698.448 933.484 421.693, 8759.83 923.097 516.818, 8757.131 992.08 807.403, 8773.94 1041.345 807.612, 8802.24 1134.865 806.621, 8809.829 1182.411 805.67, 8811.268 1256.375 803.264, 8803.909 1335.67 812.334, 8777.015 1411.179 839.318, 8714.895 1451.904 844.57, 8643.756 1445.137 753.686</trace>
</ink>
</file>

<file path=ppt/ink/ink347.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8955.57 838.336 195.555, 8982.91 886.262 327.431, 8997.23 951.019 558.627, 9000.741 1012.766 668.51, 8997.851 1087.544 750.589, 8997.201 1157.382 775.977, 8997.372 1229.869 795.412, 9007.209 1297.844 826.722, 9024.904 1239.228 794.012, 9034.437 1172.355 654.232, 9040.461 1120.967 462.658, 9043.396 1063.847 268.228, 9044.856 1015.524 178.285, 9043.198 971.495 205.443, 9099.39 932.757 391.059, 9166.538 919.09 449.427, 9241.73 912.495 481.181, 9286.686 910.557 485.783, 9256.218 963.437 590.812, 9188.439 995.098 619.632, 9132.743 1028.841 612.856, 9085.882 1055.846 549.693, 9075.024 993.81 296.842</trace>
</ink>
</file>

<file path=ppt/ink/ink348.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9158.662 862.707 136.826, 9174.313 915.607 458.377, 9170.515 980.976 662.825, 9181.439 1059.105 811.384, 9211.487 1130.442 847.79, 9262.026 1201.445 855.541, 9323.838 1239.307 855.53, 9403.856 1263.519 786.655, 9467.691 1265.449 418.367</trace>
</ink>
</file>

<file path=ppt/ink/ink349.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9424.035 907.385 426.258, 9480.976 891.126 347.827, 9543.066 886.252 380.248, 9605.636 890.383 409.185</trace>
</ink>
</file>

<file path=ppt/ink/ink35.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2139.823 12264.659, 2188.564 12257.89, 2222.413 12317.462, 2221.059 12379.741, 2210.228 12450.144, 2198.042 12494.822, 2176.379 12569.288, 2149.3 12641.043, 2114.098 12706.032, 2059.94 12764.249, 2003.074 12802.159, 1947.562 12821.113</trace>
</ink>
</file>

<file path=ppt/ink/ink350.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9528.287 826.151 137.376, 9506.916 875.421 281.45, 9493.585 921.687 419.467, 9491.396 966.007 555.089, 9517.397 1012.814 668.952, 9578.415 1024.651 692.907, 9635.549 1007.772 481.815, 9590.235 1047.32 138.514, 9545.315 1077.828 136.826, 9495.312 1105.249 136.826, 9444.367 1139.644 136.826, 9492.553 1151.521 399.034, 9555.588 1124.031 500.963, 9605.902 1102.6 483.689, 9651.496 1083.479 374.254</trace>
</ink>
</file>

<file path=ppt/ink/ink351.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9552.658 1026.529 136.826, 9553.476 978.203 137.709, 9600.268 1023.128 513.492, 9604.773 1090.267 616.049, 9604.43 1159.004 700.104, 9599.557 1253.112 761.815, 9595.646 1332.289 793.68, 9592.883 1403.884 813.168</trace>
</ink>
</file>

<file path=ppt/ink/ink352.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9790.952 602.757 356.616, 9839.186 628.144 287.125, 9872.81 690.394 398.669, 9843.464 753.86 523.858, 9775.964 822.154 548.642, 9726.896 860.087 498.014, 9791.691 865.748 484.291, 9861.809 848.703 423.281, 9914.937 836.344 370.654, 9963.702 840.028 178.641</trace>
</ink>
</file>

<file path=ppt/ink/ink353.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9773.352 903.324 192.332, 9745.134 961.839 543.274, 9706.188 1014.883 662.209, 9665.966 1085.55 687.963, 9645.404 1130.974 535.489</trace>
</ink>
</file>

<file path=ppt/ink/ink354.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9839.695 972.373 198.33, 9883.44 972.217 182.364, 9927.014 965.448 152.399, 9970.577 972.963 67.472</trace>
</ink>
</file>

<file path=ppt/ink/ink355.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9849.172 1026.529 152.587, 9876.167 1079.665 167.496, 9872.582 1133.208 218.904, 9852.566 1187.573 321.627, 9819.985 1237.927 402.265, 9779.669 1289.232 515.539, 9732.439 1347.324 597.581, 9681.748 1402.595 648.839, 9629.705 1433.092 436.306</trace>
</ink>
</file>

<file path=ppt/ink/ink356.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9669.099 1153.796 336.258, 9727.014 1162.457 481.51, 9772.056 1186.82 586.259, 9846.47 1224.775 721.936, 9908.809 1270.049 803.829, 9982.156 1339.432 848.905, 10045.97 1397.167 857.807, 10121.961 1435.378 846.938, 10166.481 1446.738 503.594</trace>
</ink>
</file>

<file path=ppt/ink/ink357.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9805.847 1006.22 233.604, 9853.298 992.645 281.317, 9913.573 992.98 373.899, 9965.374 1002.06 418.178, 10023.21 1014.235 440.226</trace>
</ink>
</file>

<file path=ppt/ink/ink358.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10165.995 1295.955 343.552, 10195.057 1354.996 670.626, 10174.141 1425.163 746.559, 10130.081 1465.385 5.527</trace>
</ink>
</file>

<file path=ppt/ink/ink359.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685.688 2215.255 267.501, 729.772 2244.305 308.503, 714.437 2305.102 370.976, 691.793 2349.486 385.509, 657.37 2405.847 382.587, 620.862 2456.426 353.288, 634.447 2503.421 263.843, 635.322 2558.82 271.505, 598.465 2608.115 184.296, 630.973 2655.796 234.714, 643.374 2715.583 266.379, 648.307 2776.172 283.75, 649.693 2824.161 299.519, 648.659 2882.603 325.77, 646.909 2926.13 370.793, 641.091 2987.864 447.915, 635.759 3041.373 536.948, 634.477 3089.087 638.73, 661.813 3037.864 560.74</trace>
</ink>
</file>

<file path=ppt/ink/ink36.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1887.989 12454.206, 1970.579 12478.575, 2038.276 12524.607, 2095.142 12562.519, 2152.008 12607.196, 2216.997 12649.168, 2286.048 12712.8, 2334.791 12756.127</trace>
</ink>
</file>

<file path=ppt/ink/ink360.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766.924 2173.285 167.651, 805.104 2220.409 246.267, 816.183 2267.493 294.427, 821.625 2322.41 386.095, 821.075 2374.682 539.31, 823.644 2428.464 686.658</trace>
</ink>
</file>

<file path=ppt/ink/ink361.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796.711 2199.009 149.476, 846.804 2159.029 152.378, 896.238 2144.086 168.671, 944.353 2138.769 179.306, 990.383 2139.74 193.99, 1041.877 2155.048 388.146, 1035.268 2219.433 515.36, 1030.439 2265.359 601.16, 1031.302 2337.436 693.078, 1035.154 2413.506 758.467, 1045.299 2478.929 765.859, 998.031 2451.444 240.8, 954.653 2429.158 60.383</trace>
</ink>
</file>

<file path=ppt/ink/ink362.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794.003 2342.522 136.826, 844.26 2298.085 265.997, 890.237 2284.93 338.891, 938.722 2273.634 413.696, 993.568 2268.576 480.494, 1022.871 2320.052 488.839, 963.389 2369.479 303.162, 909.987 2402.495 191.949, 858.055 2433.411 143.784, 808.784 2465.088 142.33, 854.151 2475.639 195.818, 907.592 2461.744 249.886, 962.151 2454.571 297.601, 1018.156 2440.999 345.258</trace>
</ink>
</file>

<file path=ppt/ink/ink363.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769.632 2561.855 136.826, 819.059 2562.125 142.481, 868.891 2553.763 168.783, 915.818 2542.776 198.144, 970.643 2533.251 230.2, 1014.779 2527.358 247.941, 959.278 2560.634 196.814, 904.586 2588.807 164.409, 855.924 2614.35 90.871</trace>
</ink>
</file>

<file path=ppt/ink/ink364.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685.688 2755.463 136.826, 738.035 2747.281 160.659, 798.404 2718.955 233.535, 864.209 2697.141 285.449, 908.839 2686.519 309.651, 962.061 2676.234 322.776, 1008.693 2669.848 315.602, 1056.952 2667.735 230.81</trace>
</ink>
</file>

<file path=ppt/ink/ink365.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865.762 2614.657 136.826, 915.415 2622.671 142.306, 966.104 2678.062 191.553, 990.905 2725.081 257.846, 1004.381 2791.181 364.948, 1012.763 2859.249 486.021, 1019.348 2915.572 597.191, 1014.669 2972.955 711.682, 980.394 3031.664 775.932, 905.636 3028.82 719.433, 831.475 2998.614 606.418, 769.094 2963.385 493.449, 725.516 2907.58 439.784, 756.437 2853.023 511.344, 826.231 2799.08 561.257, 914.439 2746.908 581.697, 986.894 2710.996 585.508, 1048.432 2673.66 586.394, 1105.086 2639.123 568.347, 1150.51 2611.196 153.817</trace>
</ink>
</file>

<file path=ppt/ink/ink366.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1215.079 2239.626 267.501, 1270.247 2211.662 239.852, 1327.365 2223.363 394.06, 1340.364 2268.345 497.32, 1322.604 2315.3 510.973, 1296.601 2370.166 505.179, 1259.235 2423.076 496.656, 1222.633 2475.368 491.733, 1181.741 2524.736 442.586, 1241.423 2510.585 300.842, 1295.456 2484.278 195.718, 1345.203 2462.995 141.863, 1303.31 2515.115 423.617, 1271.64 2565.119 391.103, 1241.017 2614.07 344.682, 1219.904 2663.013 356.431, 1263.784 2664.436 453.816, 1325.652 2632.28 456.751, 1369.458 2614.239 363.013</trace>
</ink>
</file>

<file path=ppt/ink/ink367.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1266.529 2641.735 136.826, 1251.887 2691.727 175.276, 1254.588 2750.063 341.562, 1255.197 2796.243 407.328, 1257.738 2857.921 501.835, 1272.869 2902.238 659.768, 1306.699 2836.914 600.301, 1325.684 2780.349 466.756, 1340.701 2731.292 342.324, 1357.853 2687.402 267.85, 1381.108 2628.221 184.037, 1401.261 2583.473 151.986, 1430.016 2536.568 148.081, 1474.76 2521.454 212.863, 1489.565 2573.121 306.678, 1532.903 2571.727 89.275</trace>
</ink>
</file>

<file path=ppt/ink/ink368.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1619.908 2384.494 199.915, 1637.004 2450.192 378.278, 1643.214 2500.522 465.203, 1651.154 2565.25 614.911, 1654.699 2628.166 690.884, 1653.903 2702.665 785.456, 1646.379 2789.438 812.977, 1640.48 2841.894 827.326, 1632.271 2890.128 838.84, 1622.778 2935.74 847.579, 1613.921 2980.843 856.302, 1570.938 3043.417 858.488, 1525.6 3050.259 823.377, 1451.777 3022.647 516.659</trace>
</ink>
</file>

<file path=ppt/ink/ink369.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1813.522 2639.027 149.476, 1892.104 2616.282 484.209, 1943.547 2609.653 501.332, 2005.462 2602.577 505.148, 2066.194 2599.792 498.637, 2121.143 2597.234 446.368, 2196.322 2596.15 275.556</trace>
</ink>
</file>

<file path=ppt/ink/ink37.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1915.068 12333.709, 1969.226 12352.664, 2013.906 12368.909, 2069.417 12389.218, 2118.16 12404.11, 2166.901 12431.189, 2211.582 12460.975</trace>
</ink>
</file>

<file path=ppt/ink/ink370.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2414.673 2254.519 175.795, 2414.611 2303.751 181.6, 2397.733 2352.923 306.208, 2376.815 2414.962 404.873, 2355.287 2471.757 516.265, 2328.308 2528.806 576.935, 2301.923 2583.191 600.532, 2347.403 2558.403 178.249, 2398.599 2540.006 244.267, 2442.24 2530.98 246.244, 2494.508 2526.018 218.117, 2447.188 2550.327 171.846, 2398.374 2569.821 174.655, 2381.222 2614.392 295.047, 2396.613 2691.782 474.821, 2407.977 2755.472 569.424, 2421.013 2857.671 659.807, 2426.544 2945.444 735.272, 2430.049 2990.291 771.538, 2433.006 3074.124 807.013, 2436.421 3157.165 839.733, 2453.811 3224.572 859.699, 2500.639 3153.85 631.107, 2514.608 3106.284 404.412, 2531.914 3057.686 90.393</trace>
</ink>
</file>

<file path=ppt/ink/ink371.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2667.86 2473.851 319.729, 2712.885 2478.941 315.018, 2755.789 2527.062 525.168, 2760.599 2585.297 491.845, 2750.061 2631.106 371.519, 2738.775 2684.031 247, 2735.533 2727.541 188.681, 2762.47 2684.149 233.591, 2786.473 2639.18 299.044, 2808.612 2594.104 356.688, 2835.676 2539.4 365.184, 2862.004 2488.856 325.612, 2878.753 2445.186 282.499, 2895.303 2393.489 236.031, 2913.579 2324.053 181.719, 2923.9 2275.644 158.459, 2930.466 2229.537 146.145, 2935.557 2186.048 137.868, 2942.359 2141.13 138.137, 2948.574 2090.714 200.657, 2892.615 2141.689 573.878, 2873.237 2193.832 655.682, 2887.825 2247.477 750.303, 2949.64 2266.925 700.696, 3014.524 2257.263 610.454, 3065.78 2250.615 487.973, 3036.727 2299.546 422.053, 2988.698 2335.828 390.501, 2927.965 2390.332 283.19, 2881.164 2438.44 197.24, 2925.311 2449.895 321.176, 2978.607 2440.365 341.949, 3031.702 2437.968 335.198, 3076.936 2474.111 353.006, 3076.177 2538.458 593.341, 3081.254 2597.608 749.058, 3100.019 2662.094 729.269, 3038.442 2655.893 373.74, 2985.885 2639.925 259.406, 2935.757 2617.145 180.718, 2888.614 2584.345 137.135, 2898.794 2539.511 345.299, 2948.187 2520.164 537.004, 3005.783 2503.938 649.561, 3062.733 2498.238 693.189, 3127.559 2500.202 654.062, 3095.958 2549.139 332.405, 3051.181 2573.547 261.528, 2999.947 2599.095 188.979, 2955.792 2622.397 161.756, 2908.64 2648.843 53.926</trace>
</ink>
</file>

<file path=ppt/ink/ink372.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2785.653 2755.463 136.826, 2833.972 2731.464 145.106, 2882.528 2704.291 161.968, 2926.228 2676.925 229.769, 2978.894 2658.161 311.035, 3037.699 2639.076 387.463, 3083.376 2629.387 377.196, 3135.167 2613.834 260.341, 3083.948 2600.307 143.135, 3038.215 2593.412 136.836, 2991.897 2576.372 136.826, 2950.659 2525.957 138.404, 2994.095 2572.692 410.949, 3010.717 2628.756 484.683, 3018.909 2683.657 560.254, 3020.867 2731.023 605.078, 3024.855 2797.535 681.766, 3027.929 2910.881 783.511, 3024.077 3007.276 845.108, 3017.658 3050.993 860.606, 3004.595 3100.522 869.322, 2986.777 3155.415 873.744, 2960.851 3209.175 875.103, 2912.171 3271.852 874.267, 2848.452 3229.212 805.76, 2843.045 3183.949 532.509</trace>
</ink>
</file>

<file path=ppt/ink/ink373.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4484.851 2169.223 242.809, 4534.709 2228.229 267.233, 4559.208 2279.202 320.525, 4594.375 2350.981 429.395, 4615.378 2394.711 527.147, 4647.266 2457.564 672.23, 4676.763 2517.516 778.555, 4707.16 2598.611 853.485, 4715.862 2644.887 856.837, 4723.791 2693.364 819.339</trace>
</ink>
</file>

<file path=ppt/ink/ink374.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4515.992 2399.386 206.804, 4485.569 2456.358 238.955, 4461.492 2508.49 264.648, 4429.88 2567.292 312.879, 4406.09 2611.862 405.146, 4361.136 2698.03 610.964, 4337.891 2753.458 726.841, 4348.071 2817.74 720.514</trace>
</ink>
</file>

<file path=ppt/ink/ink375.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4981.748 2040.602 196.589, 5031.944 2096.953 395.739, 5041.875 2145.416 517.074, 5045.611 2196.296 695.172, 5068.834 2139.174 439.248, 5087.735 2076.84 256.405, 5109.084 2025.245 229.144, 5154.008 1989.568 339.49, 5207.639 1993.744 480.53, 5238.218 2066.617 680.355, 5218.906 2129.641 741.992, 5191.997 2188.054 774.623, 5128.9 2175.264 641.39, 5075.434 2125.383 503.964, 5135.284 2079.662 538.974, 5190.565 2065.324 554.221, 5136.689 2122.934 509.496, 5075.468 2160.077 423.075, 5020.365 2194.497 357.744, 4976.336 2230.921 320.396, 4897.433 2278.013 290.226, 4833.539 2311.275 268.511, 4784.082 2332.098 247.795, 4703.777 2377.141 229.631, 4653.207 2407.186 217.447, 4597.263 2440.425 205.183, 4544.622 2480.705 212.314, 4620.65 2490.855 611.388, 4731.422 2460.454 685.968, 4790.467 2442.835 705.799, 4868.587 2417.245 734.071, 4971.724 2371.802 757.563, 5062.777 2316.509 764.112, 5153.79 2278.586 762.964, 5240.844 2253.442 758.319, 5288.746 2247.996 754.131, 5368.276 2228.345 749.251, 5433.313 2214.606 675.008, 5371.209 2239.871 369.716, 5316.145 2249.539 323.828, 5265.296 2271.035 270.385, 5205.037 2302.465 222.812, 5152.518 2339.578 184.311, 5107.597 2374.252 162.129, 5060.699 2410.654 230.589, 5053.059 2468.214 509.216, 5062.81 2522.876 756.292, 5060.429 2590.637 841.345, 5059.709 2524.337 630.352, 5083.349 2475.904 499.965, 5138.816 2457.159 608.875, 5166.091 2511.873 742.175, 5175.734 2591.188 795.923, 5175.086 2643.763 812.622, 5170.189 2721.166 836.826, 5162.691 2797.193 851.772, 5153.941 2875.405 856.367, 5126.501 2808.277 716.471, 5108.096 2739.75 598.063, 5092.289 2692.523 490.524, 5104.21 2746.085 769.377, 5108.432 2790.026 789.523, 5109.701 2834.93 804.502, 5110.884 2915.224 830.33, 5109.437 2996.994 850.969, 5109.11 3075.034 856.88, 5057.162 3031.629 744.362, 5024.653 2969.001 551.702, 5020.594 2918.868 525.419, 5075.665 2865.996 680.418, 5143.834 2862.002 777.88, 5151.289 2924.406 763.604, 5111.133 2977.075 731.302, 5063.734 3036.361 762.542, 5068.77 3095.791 865.213, 5129.13 3090.792 865.663, 5173.369 3087.623 864.498, 5241.44 3081.767 857.095, 5349.195 3068.386 807.786, 5395.884 3060.499 764.604, 5458.715 3049.67 640.035, 5513.847 3039.783 277.903</trace>
</ink>
</file>

<file path=ppt/ink/ink376.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3319.106 2389.909 233.604, 3372.694 2360.197 177.335, 3419.918 2347.327 162.293, 3467.443 2317.271 153.71, 3521.576 2308.5 153.767, 3570.092 2287.617 152.119</trace>
</ink>
</file>

<file path=ppt/ink/ink377.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3393.573 2140.791 136.826, 3390.674 2184.781 136.826, 3383.16 2246.208 144.686, 3377.037 2291.264 178.038, 3371.752 2349.262 243.299, 3366.721 2401.468 344.227, 3360.474 2457.452 484.857, 3355.36 2515.299 618.235, 3362.506 2575.206 698.645, 3421.203 2581.275 741.033, 3492.986 2549.607 756.861</trace>
</ink>
</file>

<file path=ppt/ink/ink378.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3247.347 2728.385 136.826, 3294.881 2708.433 230.2, 3352.098 2692.806 422.386, 3417.048 2671.503 604.919, 3492.903 2653.918 662.15, 3564.54 2636.394 528.084</trace>
</ink>
</file>

<file path=ppt/ink/ink379.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3434.191 2453.543 164.176, 3479.405 2510.353 507.641, 3491.767 2573.357 702.035, 3493.916 2623.066 767.018, 3496.395 2711.958 825.162, 3497.422 2758.941 834.256, 3495.608 2837.073 846.359, 3488.803 2934.129 856.708, 3484.525 2981.122 859.77, 3479.191 3029.419 862.49, 3474.971 3107.795 867.685, 3519.304 3085.882 627.279</trace>
</ink>
</file>

<file path=ppt/ink/ink38.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2363.223 12325.584, 2410.611 12329.646</trace>
</ink>
</file>

<file path=ppt/ink/ink380.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3816.003 2104.236 595.067, 3784.806 2161.46 540.551, 3733.008 2229.814 587.222, 3683.882 2292.177 676.308, 3649.895 2335.811 730.398, 3594.822 2406.212 788.301, 3537.26 2478.058 817.589, 3486.109 2531.393 686.423</trace>
</ink>
</file>

<file path=ppt/ink/ink381.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3799.755 2316.799 387.584, 3849.861 2311.272 286.153, 3904.094 2306.875 397.503</trace>
</ink>
</file>

<file path=ppt/ink/ink382.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3627.805 2483.329 308.06, 3681.411 2454.72 310.833, 3737.255 2442.494 343.778, 3785.031 2429.658 421.969, 3840.723 2412.707 533.129, 3890.445 2399.288 561.875</trace>
</ink>
</file>

<file path=ppt/ink/ink383.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3638.636 2517.177 136.826, 3634.66 2567.654 270.152, 3640.584 2631.1 490.373, 3638.072 2693.002 602.537, 3633.45 2756.591 728.457, 3631.167 2805.304 785.661, 3626.687 2887.157 843.998, 3626.077 2930.987 856.485</trace>
</ink>
</file>

<file path=ppt/ink/ink384.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3649.468 2613.304 218.519, 3694.276 2598.003 215.998, 3748.656 2571.731 245.399, 3797.903 2555.001 316.926, 3856.22 2556.832 767.146, 3851.958 2626.809 858.626, 3861.52 2671.918 861.258, 3866.916 2715.741 861.952, 3872.919 2799.919 862.69, 3879.604 2892.407 863.744, 3884.781 2967.444 867.499, 3868.635 3038.14 870.377, 3813.065 2962.214 801.927, 3780.087 2897.09 595.055</trace>
</ink>
</file>

<file path=ppt/ink/ink385.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3584.479 2690.476 136.826, 3634.402 2667.456 506.632, 3680.692 2657.466 601, 3742.213 2647.273 712.108, 3816.009 2636.131 801.193, 3804.335 2704.874 733.047, 3757.856 2758.761 623.391, 3702.362 2804.246 556.83, 3654.191 2856.735 503.76, 3609.095 2895.618 455.194, 3669.17 2852.637 422.365, 3721.533 2824.501 405.861, 3765.861 2780.311 389.806, 3823.412 2732.448 337.498, 3873.145 2682.454 187.861</trace>
</ink>
</file>

<file path=ppt/ink/ink386.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3940.566 2613.304 136.826, 3943.725 2678.54 507.161, 3939.288 2731.192 594.439</trace>
</ink>
</file>

<file path=ppt/ink/ink387.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4012.324 2494.16 265.291, 4032.153 2541.829 486.245, 4044.435 2599.79 607.081, 4050.521 2687.603 724.305, 4055.889 2783.781 790.601, 4058.191 2831.144 822.925, 4058.517 2891.877 843.473, 4057.238 2977.392 862.97, 4044.393 3052.231 866.359, 4000.074 3074.421 752.078</trace>
</ink>
</file>

<file path=ppt/ink/ink388.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566.54 3722.15 421.947, 627.2 3707.436 319.954, 691.041 3691.434 339.019, 745.075 3680.413 414.505, 795.204 3676.952 478, 845.604 3677.757 536.887, 909.441 3690.668 578.886, 964.48 3718.847 620.665, 999.101 3771.21 650.198, 1018.961 3851.028 674.878, 1001.231 3930.331 717.283, 977.59 3996.106 770.74, 940.928 4050.834 813.962, 873.473 4104.238 844.795, 807.297 4076.044 823.656, 792.257 4028.957 778.387, 780.302 3955.794 678.72, 770.324 3875.713 540.21, 762.6 3820.883 444.519, 754.616 3773.436 340.66, 744.936 3728.264 256.575, 732.039 3669.687 179.572, 722.173 3615.04 143.614, 716.511 3570.28 136.89, 714.255 3519.884 136.826, 727.674 3574.725 295.405, 730.528 3624.799 371.729, 729.728 3671.881 476.622, 724.702 3721.146 550.881, 711.96 3810.263 667.623, 694.612 3920.775 752.85, 678.312 4001.11 809.632, 668.544 4058.991 838.331, 662.947 4102.851 853.39, 710.302 4070.863 711.366</trace>
</ink>
</file>

<file path=ppt/ink/ink389.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1120.303 3788.491 265.291, 1124.916 3841.157 341.165, 1135.813 3906.417 600.394, 1131.134 3857.54 48.069</trace>
</ink>
</file>

<file path=ppt/ink/ink39.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2453.937 12490.761, 2489.14 12535.439, 2514.864 12585.534</trace>
</ink>
</file>

<file path=ppt/ink/ink390.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1104.056 3716.735 229.776, 1149.389 3701.819 245.37, 1201.729 3691.684 354.493, 1267.24 3693.386 580.004, 1272.54 3744.138 735.052, 1236.252 3806.95 757.312, 1198.552 3879.694 767.979, 1167.995 3939.307 773.481, 1217.155 3897.309 680.398, 1267.33 3838.61 430.423</trace>
</ink>
</file>

<file path=ppt/ink/ink391.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1393.8 3425.645 426.258, 1447.726 3443.018 423.608, 1511.043 3454.611 431.457, 1563.35 3456.24 467.638, 1619.814 3454.199 539.851, 1667.439 3449.234 592.319, 1723.992 3455.665 658.003, 1729.712 3513.25 688.272, 1689.95 3560.493 574.826, 1631.222 3598.433 414.27, 1574.561 3632.157 438.608, 1529.375 3659.876 504.555, 1484.36 3691.228 563.845, 1473.699 3744.274 697.912, 1537.649 3722.482 690.634, 1608.529 3689.519 507.464, 1660.168 3665.185 312.412, 1709.515 3626.682 236.684, 1700.217 3681.29 536.882, 1684.833 3742.65 710.837, 1673.026 3804.242 712.979, 1645.222 3856.16 460.573, 1582.054 3886.838 236.6, 1524.289 3910.708 158.974, 1479.392 3919.916 138.423, 1429.176 3931.161 137.063, 1478.867 3921.415 335.227, 1527.031 3904.545 442.824, 1583.259 3885.635 528.739, 1632.695 3861.622 561.715, 1682.934 3836.699 383.681</trace>
</ink>
</file>

<file path=ppt/ink/ink392.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1553.565 3830.462 136.826, 1536.769 3876.382 358.631, 1537.809 3930.873 453.03, 1532.678 3989.201 541.078, 1533.807 4044.17 615.535, 1602.834 4072.067 747.459, 1646.082 4003.975 640.18, 1671.488 3948.103 522.459, 1690.84 3893.712 392.241, 1707.179 3842.323 273.293, 1719.881 3798.876 193.266, 1734.114 3752.018 147.753, 1751.579 3697.015 136.826, 1774.989 3650.028 152.175, 1807.158 3711.564 542.576, 1817.616 3762.158 478.339, 1835.417 3712.619 140.367</trace>
</ink>
</file>

<file path=ppt/ink/ink393.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1886.634 3528.542 136.826, 1923.407 3584.191 251.175, 1933.307 3656.754 357.927, 1933.969 3714.879 482.489, 1933.578 3805.271 638.029, 1931.464 3900.32 766.199, 1924.496 4007.231 835.265, 1918.109 4056.952 854.022, 1908.26 4100.767 864.472, 1884.983 4184.447 871.166, 1849.709 4263.142 867.556, 1802.777 4286.53 793.182</trace>
</ink>
</file>

<file path=ppt/ink/ink394.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1990.888 3593.529 218.519, 2037.728 3583.736 256.661, 2106.314 3574.549 416.823, 2156.827 3563.569 518.927, 2216.422 3550.578 607.945, 2285.155 3541.631 642.416, 2341.206 3543.377 640.375, 2292.839 3519.634 170.273, 2243.192 3488.763 151.103, 2197.564 3450.818 186.085, 2205.375 3499.543 447.455, 2217.529 3545.086 510.631, 2226.741 3610.979 628.629, 2233.587 3674.258 756.624, 2247.468 3740.927 813.868</trace>
</ink>
</file>

<file path=ppt/ink/ink395.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2256.261 3318.687 252.864, 2298.59 3386.449 458.491, 2306.584 3449.877 575.234, 2309.978 3508.335 672.535, 2310.912 3573.328 750.957, 2308.279 3644.973 826.736, 2310.193 3721.417 860.111, 2280.894 3773.539 388.016, 2230.6 3722.836 160.835, 2212.944 3675.14 211.214, 2274.391 3653.444 516.031, 2328.347 3651.685 710.836, 2307.423 3708.16 472.974, 2252.118 3755.32 353.672, 2296.617 3750.315 638.47, 2278.431 3806.924 335.782, 2209.363 3839.123 237.429, 2149.658 3866.972 210.581, 2103.259 3897.517 192.72, 2052.758 3914.704 184.551, 1999.279 3935.764 181.818, 1955.652 3951.987 181.001, 1909.893 3977.569 219.34, 1968.092 3964.587 453.444, 2042.544 3954.234 588.604, 2099.335 3938.115 667.014, 2175.32 3918.365 752.146, 2264.47 3893.609 792.161, 2339.545 3871.456 781.658, 2414.397 3852.555 587.53, 2367.08 3880.576 141.647, 2312.466 3884.163 136.826, 2306.487 3942.323 573.507, 2321.23 4010.23 683.498, 2328.168 4085.973 775.232, 2330.475 4165.042 849.698, 2324.993 4241.077 866.928, 2299.161 4176.678 835.453, 2288.532 4107.14 280.224</trace>
</ink>
</file>

<file path=ppt/ink/ink396.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2254.907 3867.017 136.826, 2238.245 3914.773 244.432, 2202.852 3987.775 432.989, 2172.137 4043.086 529.863, 2131.296 4099.833 588.508, 2084.216 4151.164 619.1, 2035.081 4196.978 639.7, 1989.621 4234.4 179.694</trace>
</ink>
</file>

<file path=ppt/ink/ink397.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2328.02 3872.433 474.185, 2375.751 3923.102 500.361, 2426.824 3955.58 567.5, 2495.826 3990.127 674.184, 2565.87 4023.869 788.353, 2640.898 4055.38 845.939, 2723.353 4079.782 872.395, 2802.827 4103.86 856.918, 2848.236 4107.763 707.466</trace>
</ink>
</file>

<file path=ppt/ink/ink398.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2788.36 3728.919 549.332, 2853.372 3704.924 774.389, 2926.247 3685.552 818.893, 2999.445 3672.769 823.443, 3082.822 3667.206 786.218, 3154.508 3671.9 573.813</trace>
</ink>
</file>

<file path=ppt/ink/ink399.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3361.078 3410.752 273.231, 3398.784 3467 521.075, 3389.038 3529.456 664.885, 3364.05 3589.098 687.394, 3324.999 3645.159 611.705, 3272.581 3686.091 492.641, 3223.977 3713.645 375.108, 3175.069 3738.563 277.841, 3226.762 3715.48 305.355, 3287.764 3688.178 353.267, 3333.545 3667.54 401.67, 3400.989 3635.248 449.839, 3445.557 3620.792 455.675, 3467.218 3665.843 470.757, 3410.799 3720.88 564.84, 3371.46 3765.104 629.916, 3340.501 3816.754 696.063, 3306.718 3882.97 755.692, 3282.749 3955.436 788, 3278.49 4025.774 841.895, 3331.582 3970.939 807.77, 3377.804 3910.411 778.453, 3434.303 3848.953 758.401, 3492.852 3857.974 745.153, 3505.955 3957.341 759.826, 3497.71 4024.775 784.604, 3485.645 4071.752 810.696, 3459.203 4143.105 860.608, 3411.903 4114.604 870.786, 3411.875 4020.02 851.818, 3421.395 3938.026 822.95, 3432.192 3862.407 798.658, 3440.235 3815.46 744.059, 3447.993 3770.607 620.539, 3461.071 3719.469 417.11</trace>
</ink>
</file>

<file path=ppt/ink/ink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4790.395 11581.113 136.826, 4807.016 11615.767 196.886, 4813.194 11665.482 255.99, 4818.265 11707.85 321.502, 4822.201 11741.81 414.771, 4825.614 11778.099 597.028, 4846.141 11729.064 222.605, 4847.805 11694.511 166.669, 4849.202 11657.012 140.125, 4853.547 11623.227 142.087, 4890.184 11658.546 295.072, 4907.168 11699.849 418.509, 4946.496 11746.502 693.538, 4994.42 11771.468 775.568, 5046.843 11790.243 715.103, 5091.094 11792.64 536.642</trace>
</ink>
</file>

<file path=ppt/ink/ink40.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2785.653 12293.667, 2831.687 12270.65, 2887.199 12257.111, 2952.188 12240.865, 2996.868 12238.156</trace>
</ink>
</file>

<file path=ppt/ink/ink400.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3650.822 3444.6 298.934, 3683.632 3497.758 420.076, 3662.321 3560.707 624.716, 3620.46 3616.099 752.298, 3581.663 3673.852 849.155, 3655.566 3672.109 786.278, 3729.171 3639.858 640.72, 3776.662 3621.83 371.715</trace>
</ink>
</file>

<file path=ppt/ink/ink401.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3774.031 3651.747 136.826, 3775.474 3704.697 221.899, 3760.922 3763.206 339.578, 3744.18 3807.011 366.266, 3718.911 3871.57 432.113, 3693.733 3917.416 527.752, 3656.622 3966.286 707.668, 3605.36 4032.011 837.229, 3536.594 4050.943 727.034</trace>
</ink>
</file>

<file path=ppt/ink/ink402.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3520.844 3785.783 136.826, 3571.682 3785.962 179.017, 3615.345 3789.677 253.115, 3682.86 3805.011 375.388, 3737.089 3825.516 479.24, 3792.788 3858.937 548.091, 3844.778 3904.16 601.274, 3905.601 3951.91 694.192, 3964.379 3983.215 582.474</trace>
</ink>
</file>

<file path=ppt/ink/ink403.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3936.504 3619.253 664.697, 3997.836 3579.009 739.882, 4060.396 3549.602 795.372, 4140.579 3525.761 797.005, 4188.787 3511.007 760.681, 4264.707 3491.104 597.001, 4212.02 3457.706 122.996</trace>
</ink>
</file>

<file path=ppt/ink/ink404.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4059.712 3402.629 136.826, 4114.402 3391.565 303.704, 4141.352 3465.961 541.023, 4139.208 3529.753 691.94, 4121.603 3601.271 763.032, 4083.673 3687.908 808.094, 4044.271 3771.395 819.872, 4015.379 3842.345 821.913, 3984.891 3930.258 795.541, 3965.205 3975.044 619.664</trace>
</ink>
</file>

<file path=ppt/ink/ink405.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4165.32 3619.253 564.025, 4214.614 3676.117 522.677, 4261.686 3723.783 565.553, 4314.918 3788.817 650.766, 4360.853 3850.463 757.401, 4416.3 3921.941 838.031, 4483.174 3979.95 865.883, 4555.255 3994.284 772.911</trace>
</ink>
</file>

<file path=ppt/ink/ink406.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4422.569 3454.077 354.098, 4438.172 3513.555 430.718, 4453.931 3584.38 745.218, 4469.221 3528.793 439.25, 4477.134 3476.762 365.758, 4492.478 3422.788 374.096, 4539.136 3402.691 579.656, 4552.858 3468.753 711.283, 4535.9 3534.678 745.532, 4547.32 3490.867 256.554, 4592.915 3526.887 528.455, 4597.162 3584.199 742.145, 4622 3533.502 449.115, 4623.997 3484.692 356.924, 4635.839 3429.647 360.542, 4680.423 3385.784 413.298, 4730.509 3384.637 418.857, 4780.279 3419.656 468.978, 4771.638 3468.01 546.865, 4723.883 3526.263 547.633, 4776.358 3536.686 601.732, 4776.417 3582.443 208.146</trace>
</ink>
</file>

<file path=ppt/ink/ink407.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4409.03 3734.335 136.826, 4457.289 3729.033 303.903, 4518.39 3714.623 428.596, 4563.203 3701.899 448.609, 4615.837 3687.448 438.16, 4674.884 3671.263 393.454, 4721.505 3657.957 324.965, 4771.891 3644.462 210.158</trace>
</ink>
</file>

<file path=ppt/ink/ink408.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4528.176 3609.776 136.826, 4535.842 3665.135 241.434, 4516.516 3727.212 370.993, 4497.033 3776.496 440.02, 4477.996 3838.117 500.376, 4464.244 3887.965 545.758</trace>
</ink>
</file>

<file path=ppt/ink/ink409.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4570.149 3738.396 136.826, 4619.376 3764.867 160.384, 4672.234 3789.467 324.847, 4731.616 3815.653 544.543</trace>
</ink>
</file>

<file path=ppt/ink/ink41.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2870.952 12143.385, 2884.491 12188.062, 2898.031 12239.511, 2912.924 12303.144, 2925.109 12372.193, 2931.879 12443.95, 2937.294 12504.875, 2942.711 12586.111, 2940.003 12659.221, 2930.525 12712.023, 2881.783 12701.192, 2845.227 12647.036, 2818.148 12549.556, 2812.732 12504.875, 2845.227 12458.844, 2891.26 12427.703, 2938.649 12401.98</trace>
</ink>
</file>

<file path=ppt/ink/ink410.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4614.829 3585.406 160.502, 4632.579 3633.142 283.46, 4629.779 3687.419 442.029, 4611.382 3745.82 387.166, 4582.961 3789.489 178.846</trace>
</ink>
</file>

<file path=ppt/ink/ink411.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4434.754 3971.268 143.881, 4433.483 4025.776 175.115, 4419.623 4081.584 433.217, 4441.506 4032.529 416.924, 4463.02 3972.859 230.404, 4491.468 3923.042 137.444, 4521.919 3976.467 268.386, 4516.365 4031.502 377.001, 4507.345 4093.894 535.954, 4534.895 4039.323 509.735, 4549.496 3989.782 388.038, 4573.005 3931.763 205.929, 4603.32 3885.368 137.001, 4648.934 3867.162 156.7, 4662.024 3917.942 210.329, 4663.702 3975.078 308.895, 4651.63 4027.193 480.533, 4710.209 3979.191 471.851, 4734.711 3934.758 348.099, 4789.189 3882.897 218.89, 4834.872 3840.859 169.415, 4857.517 3886.006 334.222, 4836.853 3949.409 605.751, 4910.16 3985.824 462.622</trace>
</ink>
</file>

<file path=ppt/ink/ink412.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5100.895 3448.662 540.807, 5056.271 3506.141 520.773, 5019.074 3551.67 651.964, 4976.899 3603.338 738.354, 5026.695 3639.899 258.944, 5041.599 3692.577 435.498, 5044.568 3739.617 547.912, 5045.84 3810.582 665.39, 5045.011 3854.554 710.542, 5084.807 3801.829 408.714, 5109.252 3751.795 304.685, 5134.37 3692.526 217.83, 5158.538 3645.355 159.043, 5179.244 3600.091 144.141, 5207.668 3546.286 137.071, 5223.62 3502.264 143.27, 5246.917 3456.371 188.673, 5225.079 3509.475 646.603, 5191.278 3559.965 734.137, 5241.38 3588.725 777.198, 5295.812 3585.973 769.918, 5365.778 3579.199 692.754, 5426.517 3574.226 401.668, 5382.859 3593.271 68.32</trace>
</ink>
</file>

<file path=ppt/ink/ink413.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5125.266 3708.611 136.826, 5172.35 3711.416 289.865, 5220.849 3699.453 464.671, 5290.787 3684.279 625.698, 5354.204 3669.561 709.884, 5428.45 3658.19 652.93, 5491.087 3645.761 462.665, 5534.967 3634.161 61.227</trace>
</ink>
</file>

<file path=ppt/ink/ink414.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5362.206 3347.119 279.589, 5353.028 3400.09 289.874, 5347.561 3458.642 330.223, 5337.062 3551.935 477.849, 5329.484 3615.449 587.247, 5322.832 3694.7 691.921, 5314.091 3785.478 771.096, 5308.438 3859.448 803.784, 5304.797 3907.385 824.869, 5300.99 3953.915 844.101, 5296.631 4007.769 856.745, 5288.638 4095.981 868.104, 5284.337 4148.166 870.058, 5273.952 4220.552 871.394, 5262.798 4278.034 869.786, 5253.223 4330.527 857.855, 5226.539 4437.854 778.75, 5203.338 4502.03 665.25</trace>
</ink>
</file>

<file path=ppt/ink/ink415.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5753.494 3376.905 564.025, 5695.291 3431.298 727.531, 5641.563 3472.825 744.608, 5588.985 3510.173 730.307, 5578.048 3579.707 706.186, 5583.994 3653.443 704.823, 5584.671 3730.048 737.315, 5581.397 3821.874 767.719, 5579.866 3866.872 788.86, 5574.07 3952.34 817.471, 5573.864 4035.229 848.115, 5607.078 3949.293 398.431, 5607.17 3898.273 286.235, 5606.502 3848.882 207.188</trace>
</ink>
</file>

<file path=ppt/ink/ink416.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5623.516 3627.376 196.589, 5673.877 3609.226 224.317, 5731.576 3604.946 682.188, 5727.891 3673.151 849.669, 5738.053 3745.651 858.476, 5746.991 3793.128 859.559, 5751.565 3845.35 860.244, 5752.449 3899.459 860.683, 5754.34 3952.198 861.22, 5758.006 4029.818 863.645, 5738.377 3973.029 387.479</trace>
</ink>
</file>

<file path=ppt/ink/ink417.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5608.623 3770.891 267.501, 5665.863 3759.929 392.006, 5682.453 3806.876 384.74, 5662.062 3855.102 289.297, 5640.738 3898.503 246.834, 5617.84 3947.67 220.904, 5580.696 4000.751 242.808, 5628.253 3941.058 475.198, 5661.56 3895.434 490.194, 5717.45 3835.766 482.942, 5765.837 3788.695 421.38, 5814.432 3755.635 371.437, 5879.372 3703.828 253.065, 5925.997 3661.227 192.723, 5958.671 3612.659 160.604, 5980.091 3561.12 250.537, 5925.035 3573.41 543.823, 5880.228 3604.675 623.574, 5845.884 3653.426 754.563, 5878.106 3724.277 829.375, 5943.172 3760.71 830.446, 6004.309 3810.455 814.661, 6041.772 3883.808 802.91, 6046.432 3954.386 798.99, 6033.534 4030.995 797.157, 5972.072 4084.096 793.525, 5903.582 4074.454 790.466, 5840.271 4026.552 795.571, 5815.556 3953.454 832.983, 5831.069 3876.298 854.477, 5889.302 3820.013 842.893, 5960.991 3797.55 694.519, 6005.515 3800.731 89.587</trace>
</ink>
</file>

<file path=ppt/ink/ink418.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6125.83 3524.48 259.004, 6174.921 3500.784 263.548, 6230.965 3466.911 323.623, 6281.964 3447.296 374.451, 6330.802 3420.28 410.853, 6379.121 3400.999 422.942, 6448.228 3387.077 319.577</trace>
</ink>
</file>

<file path=ppt/ink/ink419.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6362.769 3305.148 136.826, 6341.169 3368.266 575.72, 6311.526 3412.814 623.795, 6263.822 3482.289 629.611, 6222.713 3535.495 601.694, 6172.275 3595.884 463.782, 6190.702 3645.852 447.066, 6211.702 3718.658 677.723, 6216.276 3796.552 773.052, 6215.624 3879.115 829.763, 6213.789 3932.598 841.681, 6208.257 4019.587 857.501, 6221.146 3968.665 608.188</trace>
</ink>
</file>

<file path=ppt/ink/ink42.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3090.291 12223.265, 3145.802 12215.143, 3199.96 12198.895, 3244.639 12204.31, 3297.443 12194.832, 3323.168 12247.635, 3282.55 12296.375, 3208.083 12342.407, 3149.864 12370.839, 3098.414 12395.209, 3147.156 12407.396, 3212.145 12389.794, 3267.657 12374.901, 3312.336 12357.3, 3263.595 12357.3, 3204.021 12338.346, 3159.342 12318.038, 3174.235 12364.071, 3128.201 12403.332, 3074.043 12403.332</trace>
</ink>
</file>

<file path=ppt/ink/ink420.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6250.392 3620.607 136.826, 6306.06 3591.697 147.37, 6357.696 3576.965 201.393, 6406.382 3573.865 331.507, 6414.119 3619.841 834.662, 6417.874 3696.801 863.341, 6425.241 3746.637 864.973, 6425.924 3800.783 866.346, 6431.784 3844.886 867.59, 6448.272 3932.194 870.966, 6467.097 4011.76 869.79, 6420.728 3938.228 747.516, 6404.372 3892.301 483.328</trace>
</ink>
</file>

<file path=ppt/ink/ink421.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6253.1 3684.241 136.826, 6298.91 3669.078 136.826, 6348.688 3664.313 192.613, 6397.45 3667.838 402.236, 6348.521 3711.199 465.741, 6290.017 3751.599 445.942, 6335.597 3764.898 438.949, 6387.301 3754.573 458.656, 6340.515 3801.647 426.764, 6286.826 3836.433 351.075, 6239.091 3867.975 247.068, 6289.655 3896.711 393.688, 6333.168 3883.52 455.345, 6310.45 3930.608 313.632, 6255.242 3969.059 274.807, 6205.877 4004.464 261.279, 6155.835 4043.731 257.088, 6105.619 4085.595 251.668, 6177.22 4072.933 614.388, 6252.498 4037.795 703.738, 6328.236 3995.697 740.612, 6375.689 3966.577 749.595, 6443.568 3933.871 732.441, 6487.927 3917.795 605.983, 6539.197 3897.074 279.252</trace>
</ink>
</file>

<file path=ppt/ink/ink422.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6273.408 3996.992 142.493, 6244.034 4047.452 199.584, 6221.281 4106.043 373.033, 6198.38 4150.258 531.131, 6167.828 4207.488 744.44</trace>
</ink>
</file>

<file path=ppt/ink/ink423.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6511.702 4072.811 447.16, 6569.757 4085.764 443.192, 6631.977 4129.506 557.034, 6674.687 4174.355 800.489, 6693.802 4221.507 793.568</trace>
</ink>
</file>

<file path=ppt/ink/ink424.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492.073 4702.376 493.078, 538.798 4699.068 447.41, 600.607 4689.209 463.075, 643.959 4679.846 509.6, 691.936 4659.495 536.465, 682.71 4727.577 782.642, 681.2 4801.023 843.844, 685.678 4884.195 859.603, 686.857 4944.897 863.316, 689.077 4995.438 865.2, 694.223 5074.126 865.241, 708.263 5008.229 561.935, 708.669 4959.909 362.642, 708.836 4914.614 232.887, 717.244 4866.218 225.436, 759.136 4817.404 514.717, 715.363 4805.183 96.286</trace>
</ink>
</file>

<file path=ppt/ink/ink425.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490.719 4875.675 136.826, 500.339 4934.9 369.319, 509.93 4995.052 448.2, 516.894 5048.366 498.588, 523.012 5099.354 529.132, 524.106 5152.409 380.454</trace>
</ink>
</file>

<file path=ppt/ink/ink426.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356.679 5180.303 222.333, 407.452 5177.167 265.143, 451.998 5178.778 323.227, 523.104 5175.41 420.232, 592.352 5173.362 577.692, 661.567 5173.633 680.536, 737.464 5163.481 754.735, 781.111 5157.403 768.301, 868.683 5159.366 775.385, 918.859 5158.084 775.434, 965.18 5160.302 775.233, 1044.505 5157.827 773.881, 1114.996 5139.196 763.799</trace>
</ink>
</file>

<file path=ppt/ink/ink427.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573.31 4749.763 141.628, 617.662 4737.667 482.258, 662.097 4731.064 591.968, 730.313 4720.811 673.702, 793.208 4718.562 707.647, 839.462 4726.682 628.633</trace>
</ink>
</file>

<file path=ppt/ink/ink428.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741.199 4849.951 248.699, 801.813 4854.344 631.135, 870.165 4839.69 733.421, 949.225 4821.448 777.751, 993.181 4816.296 754.758</trace>
</ink>
</file>

<file path=ppt/ink/ink429.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600.389 4776.841 136.826, 631.489 4730.885 316.912, 679.914 4701.576 495.421, 745.593 4674.427 565.02, 695.292 4688.237 519.119, 634.954 4716.598 448.67, 688.939 4702.31 517.791, 736.034 4691.359 437.635</trace>
</ink>
</file>

<file path=ppt/ink/ink43.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2983.329 12318.038, 2983.329 12365.425, 2988.744 12414.165, 2999.576 12476.444, 3017.177 12526.539, 3055.088 12617.25, 3105.184 12633.498, 3156.633 12649.744, 3224.331 12649.744, 3271.718 12644.329, 3327.23 12651.099, 3373.264 12632.143</trace>
</ink>
</file>

<file path=ppt/ink/ink430.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1205.602 4736.223 237.502, 1265.309 4732.872 282.803, 1328.042 4712.562 352.958, 1374.625 4699.503 387.433, 1436.807 4683.669 403.004, 1480.367 4671.436 390.604, 1536.479 4653.107 316.445, 1481.698 4662.549 210.329, 1429.998 4673.584 201.739, 1383.318 4684.546 198.736, 1339.236 4701.117 206.307, 1303.021 4755.922 329.101, 1298.324 4804.401 387.312, 1322.523 4859.859 500.96, 1372.994 4876.915 595.755, 1456.26 4871.366 645.948, 1520.169 4865.068 614.407, 1476.115 4913.65 371.506, 1423.173 4941.259 343.967, 1369.801 4982.686 292.898, 1322.255 5023.552 246.41, 1277.411 5059.96 210.264, 1224.558 5108.647 190.345, 1178.989 5152.503 193.301, 1240.217 5145.53 394.835, 1287.808 5126.616 466.945, 1348.371 5116.064 517.511, 1412.378 5101.067 535.133, 1458.104 5078.494 543.507, 1502.325 5062.91 543.396, 1558.962 5051.139 535.95, 1608.281 5020.567 460.351</trace>
</ink>
</file>

<file path=ppt/ink/ink431.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1380.26 4782.256 136.826, 1414.355 4830.84 176.328, 1421.058 4877.658 184.534, 1429.421 4935.594 188.987, 1434.921 4995.98 190.83, 1441.012 5067.202 236.878, 1441.572 5130.476 322.83, 1440.68 5197.838 466.363, 1439.581 5252.973 598.289, 1436.231 5309.429 712.001, 1431.817 5391.291 821.105, 1422.256 5488.216 853.826, 1421.32 5535.417 858.852, 1419.858 5578.778 859.739, 1421.995 5659.552 823.935, 1434.558 5588.765 491.761</trace>
</ink>
</file>

<file path=ppt/ink/ink432.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1282.776 4638.742 146.574, 1291.676 4683.973 287.464, 1289.735 4750.302 360.687, 1286.639 4812.072 371.028, 1286.806 4861.238 271.415</trace>
</ink>
</file>

<file path=ppt/ink/ink433.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1759.364 4617.08 201.698, 1739.485 4665.049 205.803, 1710.278 4708.817 226.432, 1668.995 4755.44 274.624, 1616.514 4794.774 334.736, 1573.12 4820.926 325.613, 1521.442 4849.576 192.886</trace>
</ink>
</file>

<file path=ppt/ink/ink434.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1691.667 4734.869 150.556, 1744.783 4722.739 143.611, 1793.554 4716.898 155.887, 1844.761 4721.796 244.68, 1861.793 4767.944 215.187</trace>
</ink>
</file>

<file path=ppt/ink/ink435.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1663.234 4832.35 148.517, 1713.391 4818.286 183.839, 1768.427 4805.218 231.788, 1813.598 4808.916 179.35, 1792.851 4856.457 136.826, 1743.705 4880.078 136.826, 1696.155 4896.575 136.826, 1652.179 4916.314 136.826, 1600.964 4932.156 136.826, 1587.06 4978.715 201.407, 1593.961 5031.772 328.912, 1603.284 5088.53 458.732, 1603.722 5153.232 640.021, 1598.372 5200.987 712.478, 1585.609 5276.046 816.946, 1569.233 5354.404 855.075, 1551.763 5306.371 620.874, 1542.873 5252.146 232.586</trace>
</ink>
</file>

<file path=ppt/ink/ink436.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1558.981 5028.667 136.826, 1585.84 4984.522 136.826, 1634.519 4948.47 136.852, 1680.157 4939.458 172.24, 1740.788 4942.467 603.742, 1783.842 5004.837 786.78, 1797.884 5081.206 815.541, 1798.321 5135.635 830.186, 1796.344 5179.161 843.468, 1791.357 5224.538 850.548, 1776.971 5303.885 857.384, 1729.624 5321.308 826.889, 1702.619 5256.416 583.321, 1685.345 5206.333 410.299, 1673.659 5146.722 304.91, 1672.539 5103.172 261.252, 1681.55 5057.045 238.36, 1690.023 5101.606 291.638, 1687.312 5151.84 372.754, 1684.399 5218.014 767.375, 1733.409 5164.813 618.43, 1756.127 5118.549 404.171, 1776.89 5073.225 236.543, 1809.048 5126.526 593.247, 1840.674 5079.18 250.223, 1850.422 5024.938 197.711, 1858.332 4978.783 183.99, 1873.21 4930.542 179.219, 1896.824 4881.279 201.445, 1941.149 4875.09 413.455, 1965.654 4936.853 611.143, 1979.068 5009.242 730.477, 1983.672 5062.864 770.29, 1987.847 5156.619 822.89, 1995.114 5201.495 838.321, 2011.296 5275.599 815.365, 2044.048 5336.987 574.617</trace>
</ink>
</file>

<file path=ppt/ink/ink437.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2210.227 4678.005 408.156, 2237.613 4729.194 461.6, 2269.517 4791.063 599.711, 2301.254 4864.802 732.293, 2324.396 4945.564 779.521, 2338.028 5000.352 810.526, 2349.231 5046.873 826.988, 2369.113 5128.768 842.254, 2393.395 5206.013 852.622, 2414.757 5275.552 781.749</trace>
</ink>
</file>

<file path=ppt/ink/ink438.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2267.092 4885.153 256.862, 2251.827 4933.092 267.162, 2235.654 4990.033 321.904, 2210.507 5065.385 439.075, 2183.172 5135.485 594.572, 2146.564 5212.053 759.538, 2113.824 5284.653 851.092</trace>
</ink>
</file>

<file path=ppt/ink/ink439.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2616.409 4546.677 331.466, 2642.764 4597.442 271.078, 2684.564 4655.947 459.833, 2719.841 4704.294 636.251, 2747.554 4755.583 509.237, 2693.934 4795.015 179.736</trace>
</ink>
</file>

<file path=ppt/ink/ink44.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3484.288 12184.001, 3534.384 12166.4, 3581.771 12204.31, 3604.789 12261.175</trace>
</ink>
</file>

<file path=ppt/ink/ink440.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2432.273 4836.413 212.081, 2477.18 4832.85 201.651, 2528.368 4823.161 225.303, 2577.341 4811.186 273.766, 2625.523 4798.915 322.047, 2669.465 4790.696 364.35, 2714.548 4781.969 373.568, 2689 4839.581 400.633, 2655.439 4884.056 466.264, 2626.804 4940.191 527.854, 2612.089 4993.404 574.065, 2607.923 5060.806 613.456, 2624.738 5113.429 639.487, 2684.933 5132.365 656.145, 2740.485 5101.338 655.054, 2778.908 5046.852 578.787, 2765.729 5115.493 491.389, 2726.17 5168.306 503.436, 2683.246 5215.449 519.275, 2632.43 5260.25 536.499, 2577.957 5297.442 555.83, 2534.191 5332.427 605.97, 2500.648 5378.6 721.603, 2570.566 5357.068 770.758, 2615.137 5339.58 776.342, 2696.301 5302.279 776.934, 2754.007 5260.274 737.565, 2814.922 5202.731 546.364, 2862.81 5146.795 333.981, 2892.615 5097.716 70.197</trace>
</ink>
</file>

<file path=ppt/ink/ink441.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2967.081 4468.151 265.291, 2995.733 4514.117 348.313, 2996.901 4566.793 400.89, 2983.634 4622.169 373.711, 2940.133 4653.154 140.819, 2891.186 4644.916 139.289, 2943.991 4678.172 221.434, 2992.527 4666.979 222.659, 3047.882 4653.193 211.955, 3093.202 4645.334 197.46, 3139.344 4635.711 185.656, 3192.141 4635.157 239.25, 3140.208 4671.079 318.231, 3072.696 4702.635 322.006, 3026.672 4725.579 300.522, 2975.958 4757.909 269.375, 2927.28 4787.476 246.103, 2877.84 4824.466 251.688, 2931.252 4805.767 394.897, 2976.954 4791.69 395.716, 3020.299 4779.514 358.94, 3080.579 4765.216 277.885, 3125.499 4757.273 149.01</trace>
</ink>
</file>

<file path=ppt/ink/ink442.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3170.172 4771.424 136.826, 3116.237 4780.274 162.418, 3071.443 4793.647 236.391, 3027.162 4819.287 328.531, 2973.343 4859.253 421.557, 2923.542 4918.691 463.349, 2900.901 4966.004 472.353, 2867.689 5021.887 479.576, 2811.412 5050.895 285.654, 2831.971 5099.564 276.084, 2844.161 5154.455 419.606, 2853.802 5214.175 559.855, 2860.153 5285.851 705.272, 2867.973 5355.709 766.737, 2876.025 5401.238 697.278</trace>
</ink>
</file>

<file path=ppt/ink/ink443.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2865.535 5082.822 417.669, 2919.986 5037.632 393.38, 2970.077 5002.692 396.324, 3040.146 4955.693 410.479, 3099.417 4934.861 435.022, 3156.467 4919.26 468.195, 3211.898 4897.859 502.803, 3276.835 4878.201 546.287, 3329.733 4869.172 575.459, 3386.965 4876.904 587.142, 3443.336 4899.959 715.161, 3457.692 4991.079 811.77, 3448.458 5074.32 839.74, 3431.71 5150.093 855.837, 3415.941 5199.074 860.796, 3380.583 5268.741 863.119, 3324.029 5322.203 859.838, 3243.623 5328.282 833.102, 3167.056 5295.376 687.294, 3110.608 5254.907 503.562, 3068.815 5202.99 355.518, 3033.205 5143.377 237.684, 3016.76 5095.47 185.962, 3003.689 5048.46 90.112</trace>
</ink>
</file>

<file path=ppt/ink/ink444.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2972.496 4919 136.826, 2978.663 4977.226 147.476, 2983.825 5025.906 212.112, 2983.551 5074.556 309.972, 2978.952 5144.498 495.501, 2974.758 5199.505 655.32, 2968.664 5244.695 624.255</trace>
</ink>
</file>

<file path=ppt/ink/ink445.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3197.251 4962.325 312.854, 3217.905 5030.057 409.097, 3219.621 5099.745 486.116, 3218.977 5143.715 563.39, 3211.093 5218.007 682.523, 3205.299 5262.267 730.065, 3207.639 5341.034 753.695</trace>
</ink>
</file>

<file path=ppt/ink/ink446.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1693.021 4757.886 136.826, 1738.205 4748.404 413.497, 1783.722 4748.712 515.063, 1833.516 4755.813 605.044, 1898.63 4762.143 650.776, 1963.312 4770.813 670.486, 2022.183 4778.013 694.721, 1963.206 4781.913 394.146</trace>
</ink>
</file>

<file path=ppt/ink/ink447.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1655.11 4870.26 136.826, 1703.016 4862.35 261.136, 1751.13 4848.33 370.833, 1795.568 4835.591 449.042, 1858.983 4812.519 544.307</trace>
</ink>
</file>

<file path=ppt/ink/ink448.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3738.828 5216.859 586.983, 3748.488 5282.546 678.555, 3691.997 5321.739 651.195, 3643.423 5340.383 464.766, 3591.108 5350.202 243.564, 3545.782 5309.684 105.912</trace>
</ink>
</file>

<file path=ppt/ink/ink449.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3951.397 4718.622 569.271, 3943.024 4769.628 383.731, 3948.827 4830.98 484.272, 3957.375 4889.463 538.974, 3966.581 4949.461 624.805, 3977.749 5026.071 722.628, 3993.729 5099.554 812.901, 4037.95 5041.23 743.8, 4050.316 4976.143 632.465, 4057.391 4913.958 483.837, 4058.596 4863.403 415.063, 4108.958 4940.551 729.954, 4139.653 4996.206 796.803, 4195.428 4988.096 735.297, 4218.124 4935.247 110.049</trace>
</ink>
</file>

<file path=ppt/ink/ink45.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3445.024 12320.745, 3503.243 12299.083, 3580.418 12276.067, 3627.805 12274.713, 3573.648 12307.207, 3524.906 12315.331, 3520.844 12366.778, 3515.428 12412.811, 3507.305 12468.321, 3504.597 12515.708, 3519.49 12457.488, 3543.861 12412.811, 3592.603 12358.655, 3645.407 12387.086, 3644.053 12445.304, 3638.637 12489.982, 3642.699 12437.181, 3664.362 12389.794, 3691.441 12334.284</trace>
</ink>
</file>

<file path=ppt/ink/ink450.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4350.81 4575.108 224.168, 4387.667 4622.577 247.054, 4396.055 4677.014 427.876, 4391.866 4726.907 578.376, 4375.493 4788.469 695.94, 4342.913 4876.144 762.951, 4304.25 4975.871 791.898, 4261.788 5056.219 800.328, 4218.843 5126.428 800.603, 4183.959 5170.534 659.02</trace>
</ink>
</file>

<file path=ppt/ink/ink451.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4464.541 4824.227 466.845, 4517.482 4883.107 468.304, 4548.361 4932.729 538.449, 4578.775 4984.934 655.458, 4630.749 5051.642 814.558, 4684.888 5098.461 828.962</trace>
</ink>
</file>

<file path=ppt/ink/ink452.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4731.268 4665.82 456.929, 4774.852 4682.222 420.033, 4813.14 4737.795 432.846, 4838.009 4798.61 632.871, 4865.278 4862.483 742.939</trace>
</ink>
</file>

<file path=ppt/ink/ink453.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4834.167 4604.895 318.863, 4883.407 4576.271 292.609, 4932.992 4562.993 275.717, 4977.189 4552.521 355.218, 5043.748 4563.179 671.058, 5061.906 4623.223 831.922, 5043.038 4697.331 853.68, 4990.667 4745.979 603.181</trace>
</ink>
</file>

<file path=ppt/ink/ink454.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4863.954 4703.729 143.881, 4910.785 4678.73 195.078, 4970.423 4656.69 359.266, 5026.614 4650.668 504.99, 5027.53 4694.194 263.056</trace>
</ink>
</file>

<file path=ppt/ink/ink455.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4892.387 4764.655 216.739, 4939.356 4744.201 255.794, 4998.675 4718.496 328.074, 5042.316 4704.262 37.273</trace>
</ink>
</file>

<file path=ppt/ink/ink456.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4933.006 4756.532 165.062, 4939.925 4805.493 592.251, 4895.895 4832.604 199.564, 4851.273 4842.581 145.478, 4806.943 4859.525 137.091, 4853.702 4851.702 237.786, 4917.249 4829.82 290.689, 4967.393 4812.35 353.631, 5026.022 4801.537 395.191</trace>
</ink>
</file>

<file path=ppt/ink/ink457.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4851.77 4897.338 199.915, 4875.315 4953.174 233.335, 4886.411 5010.94 427.378, 4918.491 4945.464 431.482, 4955.573 4898.099 273.409, 5003.928 4897.399 296.087, 4994.623 4943.724 426.728, 4978.262 4987.963 448.569, 4944.428 5042.464 452.31, 4927.202 5094.427 510.404, 4976.225 5150.512 642.167, 5001.116 5208.303 697.482, 5008.924 5269.443 723.46, 4957.78 5298.116 597.009, 4907.084 5271.039 347.733, 4862.127 5245.182 222.222, 4813.854 5213.6 170.121, 4766.628 5181.328 149.78, 4714.154 5169.247 217.968, 4664.691 5225.217 379.849, 4673.419 5276.693 575.64, 4729.202 5269.715 630.992, 4791.255 5242.754 460.31, 4841.588 5213.147 182.812</trace>
</ink>
</file>

<file path=ppt/ink/ink458.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5002.056 5132.917 203.32, 5041.72 5178.439 408.496, 5076.524 5247.824 839.334, 5113.677 5184.49 669.544, 5118.745 5129.265 517.711, 5121.16 5076.401 179.794</trace>
</ink>
</file>

<file path=ppt/ink/ink459.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5180.778 4607.603 178.579, 5215.283 4660.529 471.095, 5204.885 4724.437 740.334, 5171.659 4803.017 848.036, 5129.153 4879.023 861.791, 5106.535 4931.683 860.48, 5126.322 4979.803 684.768, 5181.467 4938.45 563.282, 5239.938 4898.383 463.17, 5266.394 4944.921 494.666, 5229.749 5017.231 702.102, 5223.877 5087.233 836.474, 5256.223 5153.537 855.575, 5276.082 5225.674 850.616, 5249.738 5310.828 850.69, 5232.148 5393.322 842.13, 5249.229 5464.319 539.37</trace>
</ink>
</file>

<file path=ppt/ink/ink46.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3761.846 12108.183, 3778.093 12059.441, 3790.279 12108.183, 3788.925 12171.816, 3798.402 12221.911, 3844.436 12257.111, 3890.471 12238.156, 3906.717 12286.897, 3890.471 12346.47, 3871.515 12399.272, 3853.914 12443.95, 3820.065 12500.815, 3787.571 12556.324</trace>
</ink>
</file>

<file path=ppt/ink/ink460.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5447.504 4901.399 364.254, 5466.058 4945.856 345.668, 5477.474 5006.22 400.654, 5484.519 5055.254 484.493, 5489.602 5008.774 642.294, 5498.425 4942.639 541.523, 5518.025 4896.289 475.427, 5561.958 4863.844 384.322, 5572.331 4908.06 487.173, 5562.977 4954.542 570.544, 5541.48 5022.312 666.939, 5511.542 5080.893 786.967, 5551.534 5008.432 546.244, 5577.819 4961.8 456.844, 5607.977 4916.615 348.873, 5639.129 4864.916 79.699</trace>
</ink>
</file>

<file path=ppt/ink/ink461.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5844.209 4709.146 242.809, 5793.298 4729.941 647.576, 5739.506 4759.217 778.15, 5676.12 4801.222 788.277, 5626.979 4850.207 708.37, 5633.042 4919.058 702.773, 5642.249 4995.287 757.464, 5646.58 5071.362 805.935, 5646.945 5117.652 830.396, 5645.764 5192.864 856.004, 5644.101 5237.455 861.239</trace>
</ink>
</file>

<file path=ppt/ink/ink462.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5658.719 4871.613 384.901, 5720.146 4853.702 447.817, 5778.325 4841.791 517.811, 5834.094 4832.109 592.45, 5877.648 4826.56 633.944, 5946.193 4827.242 714.977, 6016.265 4834.221 782.569, 6077.159 4873.131 847.443, 6107.002 4954.114 862.706, 6120.768 5031.125 865.169, 6130.348 5117.777 866.059, 6132.523 5191.968 867.175, 6128.247 5270.281 869.536, 6097.06 5339.572 867.893, 6049.207 5352.405 863.071, 5964.163 5337.985 821.983, 5919.286 5320.575 707.389, 5852.017 5281.386 490.341, 5801.289 5224.928 295.423, 5765.386 5167.26 207.46, 5743.614 5120.178 174.958, 5725.924 5060.571 153.661, 5710.474 5009.535 138.486, 5697.533 4956.181 154.446, 5708.27 5001.422 471.763, 5717.474 5052.997 597.699, 5729.507 5110.909 742.49, 5770.532 5054.874 347.384, 5808.26 5004.317 222.935, 5854.602 4984.189 287.38, 5897.637 5040.204 443.619, 5867.28 5087.803 616.406, 5814.788 5125.103 804.569, 5768.066 5127.553 785.156</trace>
</ink>
</file>

<file path=ppt/ink/ink463.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662.67 5792.268 275.251, 709.351 5832.309 765.639, 721.531 5898.007 586.69, 708.297 5950.919 332.483, 680.502 5997.513 66.884</trace>
</ink>
</file>

<file path=ppt/ink/ink464.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473.118 6098.25 170.327, 532.451 6054.457 169.936, 576.982 6035.788 173.15, 624.164 6017.5 188.117, 675.903 5998.189 223.473, 724.449 5988.044 254.574, 772.815 5996.332 233.17, 780.938 6045.435 176.839</trace>
</ink>
</file>

<file path=ppt/ink/ink465.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639.653 6071.172 136.826, 648.778 6116.763 137.808, 653.637 6165.143 170.167, 652.035 6216.095 223.074, 643.421 6273.913 306.274, 627.263 6321.486 498.577, 640.161 6277.633 467.091, 666.775 6231.687 401.775, 697.669 6179.146 316.666, 739.192 6131.446 184.676, 765.099 6182.167 201.979, 761.071 6235.154 307.977, 743.769 6295.166 512.25, 723.447 6347.586 754.433, 739.087 6268.447 821.213, 764.386 6175.759 798.349, 776.499 6129.87 765.036, 788.878 6079.924 711.052, 800.147 6036.239 639.537, 811.48 5990.166 555.737, 822.202 5945.212 477.884, 835.57 5888.262 378.258, 857.622 5835.733 311.28, 880.892 5790.318 322.929, 888.797 5853.504 767.284, 904.012 5903.654 789.536, 981.671 5880.648 683.187, 1037.347 5855.339 506.223, 1093.554 5836.469 330.72, 1105.737 5881.128 501.236, 1080.749 5941.776 608.755, 1051.312 5998.861 682.64, 1014.843 6062.878 710.465, 964.992 6135.361 753.63, 910.348 6195.366 777.248, 857.732 6251.609 798.825, 796.85 6269.915 686.02, 771.549 6196.779 296.052, 768.705 6151.228 229.188, 769.134 6096.75 156.385, 771.953 6051.018 140.075, 788.017 6003.643 138.286, 840.168 6003.6 179.102, 890.292 6046.676 246.598, 938.077 6092.583 350.387, 987.235 6141.418 485.842, 1031.063 6187.184 658.974, 1086.481 6257.802 791.646, 1150.251 6290.051 694.569</trace>
</ink>
</file>

<file path=ppt/ink/ink466.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1185.292 5947.966 136.826, 1230.644 5922.015 136.826, 1274.186 5902.639 136.826, 1317.65 5890.432 117.389</trace>
</ink>
</file>

<file path=ppt/ink/ink467.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1239.45 5758.42 170.327, 1263.082 5825.069 522.847, 1257.36 5890.891 589.027, 1245.452 5962.952 649.971, 1228.296 6028.638 684.279, 1205.122 6107.252 734.03, 1183.789 6179.231 755.687, 1155.323 6246.526 699.484</trace>
</ink>
</file>

<file path=ppt/ink/ink468.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1258.405 5973.691 275.251, 1304.403 6020.722 317.803, 1358.315 6088.953 467.426, 1395.946 6138.379 623.163, 1440.248 6185.009 744.244, 1506.731 6230.875 834.387, 1578.126 6270.338 856.145, 1643.734 6307.473 754.115</trace>
</ink>
</file>

<file path=ppt/ink/ink469.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823.79 5845.069 144.726, 802.566 5893.168 189.387, 785.156 5943.903 192.04</trace>
</ink>
</file>

<file path=ppt/ink/ink47.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3749.66 12370.839, 3794.341 12368.133, 3860.684 12388.439, 3931.089 12426.35, 3987.954 12446.659, 4038.05 12453.429</trace>
</ink>
</file>

<file path=ppt/ink/ink470.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1743.117 5736.757 400.177, 1754.471 5784.582 373.021, 1763.359 5847.387 413.573, 1772.053 5916.875 503.554, 1777.316 5980.376 573.984, 1782.265 6074.544 684.934, 1781.037 6164.039 764.115, 1777.6 6239.308 811.647, 1773.152 6291.529 833.123, 1761.888 6371.719 851.286, 1729.799 6313.021 425.281, 1725.59 6266.432 276.41, 1718.846 6206.015 186.049, 1713.59 6157.047 156.073, 1704.417 6089.764 138.866, 1696.008 6037.238 136.95, 1687.045 5983.517 136.826, 1683.27 5932.485 138.479, 1688.723 5996.05 356.126, 1687.924 6039.55 413.471, 1686.08 6106.958 496.676, 1683.61 6171.35 573.473, 1687.138 6232.188 607.248, 1730.606 6228.905 43.585</trace>
</ink>
</file>

<file path=ppt/ink/ink471.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1831.123 5901.934 190.833, 1843.331 5952.914 252.451, 1848.415 6016.713 366.595, 1858.387 6075.614 539.906, 1907.888 6067.85 472.51, 1932.066 6005.617 313.287, 1949.097 5955.719 123.251, 1967.149 5910.859 18.619</trace>
</ink>
</file>

<file path=ppt/ink/ink472.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1997.658 5774.667 136.826, 2008.51 5727.646 144.398, 1960.336 5795.91 813.9, 2017.339 5844.462 835.185, 2096.581 5842.044 825.787, 2173.835 5825.775 741.979, 2226.917 5799.469 292.879, 2181.296 5776.342 165.32, 2142.982 5820.848 671.318, 2134.84 5896.524 781.545, 2127.667 5998.507 821.938, 2124.337 6055.462 833.558, 2121.171 6139.258 848.084, 2121.344 6190.582 857.602, 2124.932 6234.418 861.709, 2126.743 6283.109 854.643</trace>
</ink>
</file>

<file path=ppt/ink/ink473.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1938.084 6049.509 178.579, 1990.149 6062.458 383.966, 2050.953 6055.827 597.015, 2098.285 6055.291 687.329, 2173.869 6052.287 800.236, 2231.865 6090.791 584.734, 2216.748 6139.896 438.88, 2165.547 6178.13 127.404</trace>
</ink>
</file>

<file path=ppt/ink/ink474.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1852.786 6304.043 155.908, 1899.729 6318.627 647.421, 1978.52 6309.483 773.477, 2029.673 6303.353 791.482, 2107.906 6289.828 779.803, 2183.009 6278.276 735.142, 2249.01 6272.499 522.706</trace>
</ink>
</file>

<file path=ppt/ink/ink475.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2372.7 5751.65 438.64, 2355.275 5799.709 619.577, 2332.048 5857.743 663.499, 2378.581 5874.966 505.345, 2427.374 5852.426 346.366, 2476.754 5836.943 225.309, 2521.847 5824.331 185.224, 2555.947 5886.915 345.519, 2506.114 5932.119 132.273</trace>
</ink>
</file>

<file path=ppt/ink/ink476.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2365.93 5980.46 136.826, 2326.783 6034.65 367.86, 2331.897 6087.874 486.194, 2333.664 6140.841 529.843, 2333.877 6207.268 591.187, 2330.402 6278.109 628.373, 2325.22 6339.291 683.339, 2318.693 6400.741 652.597</trace>
</ink>
</file>

<file path=ppt/ink/ink477.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2371.346 6099.603 136.826, 2390.262 6051.195 151.566, 2437.196 6003.307 178.049, 2489.845 5960.979 409.466, 2482.154 6016.804 808.952, 2491.329 6091.85 840.178, 2499.888 6164.018 851.543, 2510.898 6253.251 860.599, 2520.786 6328.527 867.474, 2532.653 6409.085 864.15, 2458.424 6385.368 608.982, 2410.415 6348.461 396.168, 2374.634 6303.667 270.316, 2345.607 6246.889 199.358, 2331.437 6203.403 189.977, 2328.377 6159.325 296.494, 2374.085 6163.73 520.579, 2370.522 6213.333 480.555, 2358.624 6259.575 484.776, 2408.407 6253.836 438.2, 2473.188 6193.694 310.907, 2531.255 6140.03 227.823</trace>
</ink>
</file>

<file path=ppt/ink/ink478.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2773.467 5873.502 136.826, 2719.233 5917.612 774.747, 2656.052 5942.273 549.168, 2605.535 5924.782 215.836, 2632.646 5976.301 333.904, 2681.02 6018.884 483.478, 2730.578 6047.244 511.859, 2775.498 6051.653 424.366, 2827.1 6053.696 180.015, 2807.341 6109.025 369.269, 2753.308 6163.666 421.452, 2704.515 6195.816 442.497, 2646.982 6226.925 450.056, 2601.33 6245.761 459.612, 2621.823 6186.736 315.019, 2671.147 6168.389 536.365, 2694.627 6218.289 662.12, 2746.199 6269.668 797.093, 2820.258 6291.196 849.837, 2889.448 6269.732 605.51</trace>
</ink>
</file>

<file path=ppt/ink/ink479.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2410.611 5750.297 136.826, 2458.786 5806.293 435.409, 2477.177 5854.201 436.046, 2492.942 5905.286 341.876, 2509.626 5948.767 53.785</trace>
</ink>
</file>

<file path=ppt/ink/ink48.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3981.184 12262.528, 4039.404 12246.281, 4096.27 12216.495, 4151.781 12202.955, 4219.478 12189.417, 4269.575 12177.231, 4329.147 12156.923</trace>
</ink>
</file>

<file path=ppt/ink/ink480.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448.748 6779.263 136.826, 493.933 6789.054 136.826, 541.365 6797.544 136.826, 593.173 6804.182 136.826, 640.721 6811.319 136.826, 693.477 6827.868 136.826, 743.495 6847.775 136.872, 808.446 6875.424 137.484, 870.345 6899.739 138.563, 937.143 6923.281 140.146, 1008.744 6945.951 142.185, 1069.547 6968.653 144.252, 1127.999 6996.309 146.326, 1176.807 7020.685 148.527, 1227.139 7043.678 150.284, 1292.752 7074.21 151.607, 1362.594 7096.802 152.902, 1444.781 7116.598 154.251, 1503.796 7128.958 155.161, 1586.09 7144.969 156.794, 1651.597 7151.695 158.916, 1699.018 7154.332 160.004, 1750.803 7146.873 161.45, 1824.126 7145.021 164.33, 1870.697 7141.619 166.137, 1969.618 7144.12 169.703, 2044.441 7148.142 171.864, 2092.921 7150.769 173.68, 2141.726 7148.153 175.833, 2189.367 7145 177.971, 2275.058 7137.498 181.932, 2337.947 7132.348 184.202, 2430.385 7126.462 188.117, 2493.681 7120.839 190.059, 2603.162 7111.905 193.323, 2673.553 7106.618 194.975, 2719.088 7103.202 196.37, 2767.9 7100.981 197.817, 2819.329 7099.596 198.987, 2925.758 7089.497 200.565, 3012.492 7077.266 201.081, 3068.461 7069.368 201.406, 3135.105 7059.913 201.425, 3199.468 7051.403 201.241, 3307.31 7032.232 200.291, 3378.522 7019.026 199.416, 3424.54 7010.443 198.601, 3486.634 6998.138 197.271, 3560.401 6984.974 195.798, 3607.82 6976.501 194.483, 3685.716 6960.906 192.682, 3765.722 6945.065 190.867, 3817.436 6934.798 189.281, 3871.223 6921.881 187.13, 3926.79 6907.858 184.994, 4039.556 6883.786 181.305, 4127.618 6864.513 179.768, 4184.399 6852.055 178.491, 4247.728 6835.792 177.297, 4306.51 6819.593 176.114, 4404.918 6797.062 174.112, 4468.534 6783.532 173.036, 4562.712 6762.425 171.236, 4626.293 6746.809 170.344, 4741.664 6725.95 168.837, 4818.593 6711.331 169.187, 4868.352 6701.905 169.614, 4922.311 6694.339 171.072, 4975.632 6677.964 173.009, 5075.987 6653.804 177.541, 5155.535 6641.217 180.478, 5206.839 6633.138 183.155, 5271.41 6621.642 186.197, 5338.673 6605.583 189.27, 5382.006 6595.248 191.689, 5450.042 6580.844 194.277, 5520.873 6559.494 196.453, 5566.662 6545.771 198.215, 5619.48 6529.646 200.451, 5679.642 6511.569 202.445, 5801.949 6479.299 206.09, 5890.516 6454.483 208.076, 5947.737 6438.469 209.751, 6010.388 6419.414 211.439, 6070.748 6401.848 212.695, 6183.405 6367.424 214.635, 6271.402 6341.414 214.908, 6328.244 6324.612 215.043, 6398.816 6306.004 215.016, 6470.797 6283.037 214.3, 6517.119 6268.264 213.521, 6587.578 6243.289 212.189, 6663.776 6214.685 210.618, 6713.034 6196.163 209.247, 6771.47 6165.871 207.461, 6840.023 6129.103 205.605, 6884.039 6105.352 204.038, 6968.851 6072.621 202.149, 7056.188 6038.001 200.266, 7112.596 6015.647 198.744, 7174.238 5991.509 196.66, 7234.901 5967.862 194.657, 7352.112 5925.965 191.264, 7445.817 5896.852 189.832, 7506.303 5878.161 188.637, 7578.284 5856.405 187.513, 7648.812 5833.37 186.192, 7694.217 5818.578 185.086, 7763.118 5793.594 183.857, 7837.828 5764.994 182.32, 7886.105 5746.515 181.058, 7950.63 5720.092 179.594, 8024.043 5694.979 177.599, 8071.179 5678.817 175.838, 8152.254 5640.452 173.889, 8237.175 5590.667 171.403, 8292.044 5558.429 169.331, 8349.326 5523.545 166.58, 8410.047 5485.228 163.773, 8535.021 5425.194 158.911, 8630.286 5386.116 156.461, 8691.777 5360.826 154.513, 8759.605 5329.496 152.493, 8826.072 5299.901 150.679, 8936.019 5245.177 147.901, 9013.983 5197.584 146.905, 9064.336 5166.862 146.153, 9127.326 5134.884 145.45, 9198.198 5086.498 145.048, 9243.729 5055.267 144.773, 9318.476 5001.823 144.551, 9395.507 4944.709 144.604, 9445.267 4907.716 144.694, 9499.228 4867.818 144.857, 9554.424 4827.312 145.4, 9664.733 4755.592 146.532, 9750.956 4698.656 147.196, 9806.586 4662.025 147.776, 9869.164 4624.283 148.343, 9928.929 4578.102 148.86, 10025.527 4484.404 150.044, 10088.968 4419.972 151.864, 10178.645 4333.426 155.376, 10236.513 4289.762 158.245, 10347.689 4214.72 164.569, 10425.263 4160.322 168.743, 10475.42 4125.261 172.493, 10525.314 4087.581 177.088, 10576.032 4036.311 181.719, 10660.597 3942.45 189.203, 10718.078 3879.122 192.496, 10804.11 3796.163 197.455, 10857.883 3753.402 200.55, 10953.322 3681.177 206.092, 11015.721 3630.191 204.207, 11097.601 3552.58 198.764, 11160.199 3484.292 189.752, 11196.758 3424.182 185.225, 11236.036 3357.46 180.426, 11291.107 3265.117 170.489, 11324.4 3217.176 165.259, 11386.496 3138.393 158.688, 11428.639 3085.946 156.13, 11491.35 3011.252 152.301, 11525.659 2962.746 150.522, 11579.877 2877.239 147.809, 11611.148 2819.618 146.485, 11650.613 2743.772 144.285, 11680.045 2686.627 143.149, 11710.833 2617.99 143.064, 11729.146 2574.093 143.827, 11744.395 2527.548 145.773, 11753.046 2482.606 147.412, 11760.988 2438.218 149.359, 11772.258 2373.543 153.157, 11778.552 2326.458 155.375, 11787.641 2256.916 160.181, 11792.908 2203.574 166.202, 11797.107 2152.204 174.206, 11800.061 2100.991 182.28, 11802.625 2050.833 190.911, 11807.789 1988.561 200.137, 11812.013 1924.128 207.599, 11811.73 1868.875 210.569, 11811.894 1788.161 215.197, 11812.248 1734.338 218.943, 11812.336 1688.414 220.737, 11812.376 1620.699 223.681, 11812.846 1565.109 226.3, 11810.984 1514.915 228.377, 11807.039 1468.47 229.625, 11802.955 1418.911 228.097, 11795.697 1369.994 228.183, 11786.398 1310.848 242.512, 11776.673 1259.659 270.159, 11761.105 1203.295 316.4, 11744.548 1147.164 333.38, 11724.052 1082.379 336.455, 11703.597 1029.993 332.938, 11668.324 968.215 324.169, 11628.703 913.129 313.502, 11581.297 869.405 306.247, 11535.554 824.333 301.176, 11490.691 793.725 296.997, 11426.833 761.625 294.634, 11375.208 746.108 303.852, 11322.808 712.767 324.559, 11270.457 694.41 362.833, 11223.458 671.217 417.862, 11174.624 632.435 375.747, 11128.682 618.408 387.766, 11070.446 617.407 367.496, 11011.209 604.544 355.241, 10950.542 593.234 360.772, 10896.47 584.276 394.342, 10833.498 569.074 428.533, 10770.04 559.653 447.435, 10722.538 549.323 445.423, 10671.78 533.526 435.771, 10603.465 516.447 424.929, 10537.188 501.66 420.85, 10490.284 494.858 420.043, 10438.483 489.169 419.608, 10381.23 482.217 419.469, 10323.605 476.519 419.448, 10276.192 473.862 419.284, 10227.948 471.179 418.949, 10181.581 465.665 418.11, 10134.655 462.605 417.17, 10085.142 457.027 416.143, 10017.876 447.901 414.967, 9953.497 441.522 413.567, 9878.79 432.498 412.317, 9831.603 424.56 411.399, 9766.267 414.126 409.703, 9710.771 403.049 408.57, 9638.385 382.697 408.078, 9590.074 369.829 408.119, 9513.618 354.691 409.96, 9448.713 345.005 411.499, 9363.496 332.653 413.318, 9278.294 319.064 414.949, 9224.007 311.453 415.819, 9151.53 302.819 417.276, 9092.543 299.778 418.68, 9047.74 298.046 419.151, 9002.596 296.505 419.426, 8933.491 293.902 419.441, 8889.229 288.164 418.972, 8799.41 281.07 417.99, 8738.151 275.039 417.389, 8652.059 266.639 416.289, 8583.326 260.283 414.052, 8536.03 250.973 412.731, 8490.686 246.856 411.089, 8428.054 241.106 408.159, 8372.068 232.265 404.633, 8314.135 219.454 402.876, 8258.504 207.311 400.98, 8172.206 186.142 397.873, 8118.779 166.56 396.298, 8034.427 139.753 394.099, 7989.746 127.755 393.355, 7926.266 106.797 392.851, 7872.917 88.958 393.501, 7828.134 84.41 394.515, 7773.927 73.879 396.62, 7699.929 61.869 400.894, 7650.418 54.65 403.585, 7563.49 45.531 408.476, 7511.197 45.62 411.118, 7437.095 38.564 415.77, 7376.729 31.003 420.22, 7285.836 28.081 424.214, 7217.885 24.803 427.268, 7173.666 20.839 428.816, 7089.627 12.681 431.549, 7029.285 8.695 433.057, 6949.444 1.538 435.536, 6886 -0.984 437.855, 6806.858 -13.141 439.86, 6757.407 -20.249 441.297, 6669.694 -32.12 443.481, 6622.245 -40.444 444.665, 6550.978 -51.806 446.866, 6491.509 -60.396 449.142, 6447.041 -64.023 450.161, 6378.308 -68.67 451.893, 6317.996 -72.15 454.235, 6263.929 -73.96 457.242, 6208.464 -74.172 460.85, 6157.317 -73.124 463.81, 6098.375 -70.569 465.798, 6050.494 -65.594 466.301, 5981.103 -55.454 465.608, 5936.76 -48.557 464.312, 5857.745 -37.809 460.915, 5808.808 -29.902 457.491, 5745.104 -19.49 450.903, 5694.19 -11.564 442.653, 5612.903 3.772 433.63, 5551.2 17.144 424.869, 5495.336 24.205 415.72, 5442.211 32.237 410.657, 5380.454 50.401 405.631, 5294.761 68.409 396.901, 5224.373 79.673 388.878, 5144.814 102.879 381.142, 5092.256 112.35 375.026, 5048.898 112.076 370.166, 4967.175 117.318 365.548, 4908.452 121.618 361.761, 4841.327 131.448 358.472, 4791.53 135.408 356.991, 4742.999 135.1 355.818, 4677.693 132.902 353.96, 4623.197 132.236 352.853, 4547.258 146.168 352.202, 4498.219 151.343 351.987, 4415.156 161.524 351.906, 4366.85 159.71 351.906, 4289.84 165.907 351.906, 4195.815 178.758 353.203, 4143.766 189.047 354.576, 4079.135 200.471 357.861, 4024.998 199.281 362.216, 3955.705 210.414 368.685, 3907.721 216.683 375.458, 3863.056 223.267 382.187, 3814.714 228.767 385.31, 3768.043 229.454 387.95, 3698.582 230.276 392.274, 3627.743 229.675 394.945, 3583.713 233.842 396.304, 3523.453 239.045 398.688, 3471.031 242.159 400.576, 3420.296 245.691 401.526, 3366.776 250.36 401.767, 3308.547 254.849 400.281, 3241.195 258.882 397.842, 3186.619 266.178 396.198, 3112.993 277.291 392.939, 3055.082 289.694 389.559, 2976.426 300.496 386.733, 2926.016 309.913 384.753, 2881.975 317.578 382.316, 2806.046 333.733 379.377, 2747.122 343.145 376.582, 2688.233 351.945 373.549, 2638.142 357.549 372.116, 2590.359 364.508 370.596, 2522.526 372.43 368.486, 2467.071 379.085 367.248, 2400.177 390.914 366.982, 2335.532 401.347 367.918, 2290.253 408.679 369.394, 2241.417 415.51 372.208, 2194.121 420.387 375.656, 2138.963 426.042 379.084, 2091.809 430.729 381.096, 2031.802 436.674 384.697, 1983.388 438.93 388.012, 1923.29 445.098 390.769, 1868.649 449.174 393.814, 1818.755 454.824 395.803, 1767.905 463.168 397.039, 1699.095 471.314 397.251, 1643.731 478.903 396.55, 1588.143 486.447 395.935, 1523.167 493.32 395.486, 1479.642 497.285 395.398, 1410.55 504.297 394.705, 1359.319 514.525 394.724, 1313.053 531.853 396.276, 1260.237 558.109 400.576, 1208.898 599.152 401.824, 1151.209 654.936 384.725, 1093.789 722.554 367.895, 1034.562 780.953 356.46, 986.261 825.322 349.979, 936.217 869.322 345.995, 875.611 918.814 344.34, 819.281 987.146 348.166, 785.571 1043.607 354.47, 758.674 1114.421 359.352, 742.68 1165.03 362.383, 728.726 1216.595 364.838, 706.728 1278.078 366.228, 685.113 1339.982 366.222, 658.85 1408.766 364.836, 638.714 1460.937 363.991, 616.278 1529.249 364.813, 595.109 1587.906 367.909, 578.432 1638.481 371.054, 568.656 1683.964 373.168, 552.002 1741.68 377.424, 533.944 1796.779 382.102, 508.747 1875.163 387.02, 492.695 1926.035 391.377, 463.256 2001.177 396.926, 441.582 2054.244 399.319, 417.952 2110.024 400.816, 399.545 2166.104 401.344, 386.543 2221.668 400.433, 372.654 2284.188 398.634, 358.214 2341.343 396.361, 344.289 2403.797 393.339, 337.392 2447.897 390.006, 328.978 2494.771 387.076, 321.143 2540.919 384.315, 305.371 2633.669 382.572, 297.936 2691.146 385.412, 289.155 2767.208 389.954, 280.075 2844.326 395.365, 274.923 2891.795 398.839, 268.469 2955.033 405.202, 262.046 3006.508 411.774, 255.728 3078.534 419.072, 250.872 3123.622 425.132, 246.899 3168.572 430.389, 246.826 3247.286 434.552, 247.807 3291.559 437.261, 249.688 3349.161 438.636, 252.579 3424.329 438.691, 255.1 3472.441 437.827, 259.187 3542.445 435.407, 258.468 3590.404 433.881, 256.551 3676.242 431.307, 252.528 3724.902 429.825, 247.169 3785.036 428.202, 242.693 3850.306 426.804, 237.908 3904.263 426.183, 232.295 3971.118 425.378, 227.285 4023.701 425.139, 221.869 4094.864 426.21, 218.023 4139.348 428.091, 211.917 4208.138 432.768, 206.766 4270.49 439.39, 203.43 4343.023 446.437, 200.328 4394.478 450.842, 197.78 4456.776 455.148, 195.452 4501.986 459.091, 192.463 4566.543 465.211, 189.735 4624.367 471.593, 188.465 4679.758 477.798, 187.196 4733.864 483.154, 184.869 4787.747 487.506, 181.788 4849.652 491.163, 177.473 4927.432 493.503, 173.328 5003.288 494.732, 170.418 5055.949 495.444, 167.932 5103.945 496.216, 164.2 5166.312 497.074, 160.269 5222.604 498.685, 158.279 5273.049 499.71, 155.585 5350.869 500.567, 155.075 5415.119 502.994, 154.471 5485.942 508.819, 154.738 5549.954 514.079, 155.648 5606.28 519.773, 156.513 5658.381 525.249, 157.845 5722.548 531.633, 159.723 5772.108 535.621, 162.539 5833.137 538.429, 168.785 5892.353 538.701, 178.469 5953.812 538.375, 185.661 6010.682 538.266, 194.491 6076.029 538.266, 204.516 6155.112 539.125, 214.245 6216.61 540.229, 224.641 6269.467 543.788, 245.866 6330.488 551.006, 267.604 6377.082 557.35, 313.792 6447.878 564.55, 354.048 6496.815 567.152, 395.651 6546.091 570.344, 442.945 6609.675 575.147, 481.874 6668.505 580.855, 521.591 6730.199 586.647, 558.272 6780.219 592.947, 603.149 6842.316 601.191, 645.969 6893.257 607.71, 692.284 6928.359 610.888, 749.966 6953.75 594.004, 804.614 6970.928 546.205, 868.342 6984.269 393.407</trace>
</ink>
</file>

<file path=ppt/ink/ink481.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6319.443 6512.544 157.024, 6327.446 6461.041 231.468, 6376.475 6448.991 316.39, 6422.967 6443.471 353.74, 6473.349 6437.781 384.743, 6527.433 6437.024 408.504, 6582.585 6435.305 422.913, 6640.031 6436.056 431.061, 6690.586 6439.275 437.077, 6745.947 6446.277 440.722, 6792.54 6457.825 442.385, 6854.262 6472.61 445.045, 6921.523 6488.357 447.224, 6974.713 6506.792 448.134, 7023.561 6523.077 448.697, 7094.939 6551.582 449.433, 7162.041 6603.078 449.684, 7235.479 6664.748 454.133, 7287.703 6710.897 462.862, 7334.303 6753.794 477.119, 7378.825 6783.488 484.641, 7432.002 6816.088 492.171, 7508.386 6859.265 505.429, 7557.996 6881.138 511.333, 7642.669 6920.301 537.151, 7691.53 6942.604 566.089, 7756.688 6973.068 622.879, 7861.044 7041.637 704.948, 7911.566 7091.421 728.18, 7980.142 7154.732 768.153, 8026.679 7188.154 779.207, 8112.762 7244.033 791.588, 8170.627 7280.609 793.806, 8248.208 7331.64 796.325, 8346.345 7398.715 797.934, 8440.829 7476.346 798.526, 8542.236 7581.659 799.355, 8597.728 7633.715 799.959, 8677.216 7705.77 801.06, 8722.935 7747.655 801.63, 8799.56 7817.329 802.633, 8844.36 7859.206 803.308, 8905.059 7916.725 804.56, 8993.256 7998.432 806.63, 9061.621 8056.665 808.372, 9137.386 8127.013 810.245, 9217.06 8197.169 812.124, 9276.834 8250.489 813.234, 9356.569 8323.312 815.358, 9419.575 8386.693 817.649, 9496.021 8475.075 820.312, 9544.853 8535.049 822.72, 9625.142 8658.247 825.873, 9665.22 8720.616 826.764, 9724.271 8808.337 828.239, 9818.056 8925.107 829.745, 9887.083 8995.707 830.189, 9951.245 9061.824 830.387, 10003.409 9122.654 830.428, 10037.652 9179.561 830.414, 10080.452 9249.952 830.349, 10105.901 9298.241 830.31, 10150.222 9377.633 830.285, 10183.528 9428.87 830.778, 10227.245 9493.741 833.845, 10310.538 9590.247 842.574, 10374.722 9655.356 847.343, 10443.261 9727.381 851.281, 10499.298 9804.648 854.167, 10535.882 9871.415 854.689, 10581.061 9951.348 855.079, 10647.757 10059.144 855.437, 10710.907 10156.544 855.601, 10742.445 10202.93 854.966, 10808.649 10286.815 852.879, 10862.378 10353.559 850.708, 10898.558 10401.702 849.765, 10960.696 10482.774 848.289, 10998.744 10528.571 847.786, 11049.96 10587.542 847.226, 11123.582 10678.709 847.496, 11181.375 10771.448 847.451, 11235.962 10898.317 845.972, 11253.323 10946.468 845.039, 11282.734 11022.322 843.234, 11332.592 11124.007 839.733, 11389.386 11220.682 835.726, 11448.784 11297.147 831.316, 11521.795 11391.282 826.674, 11588.782 11492.706 822.798, 11613.193 11537.32 821.871, 11645.01 11593.715 820.611, 11696.222 11690.91 819.688, 11732.326 11765.636 819.772, 11766.723 11845.865 820.434, 11782.897 11894.778 820.802, 11804.357 11964.145 821.522, 11819.122 12013.553 822.454, 11832.972 12058.835 822.994, 11863.654 12154.101 824.317, 11880.083 12201.734 824.833, 11906.774 12267.482 824.734, 11942.174 12340.478 823.419, 11976.171 12400.667 822.149, 12023.472 12470.076 819.486, 12055.041 12536.337 818.07, 12079.037 12598.54 816.705, 12114.445 12696.105 814.71, 12133.258 12746.758 813.44, 12160.103 12831.38 810.762, 12175.692 12878.383 809.135, 12191.198 12925.997 807.061, 12205.588 12979.569 805.194, 12217.534 13026.396 803.511, 12235.219 13102.262 801.664, 12251.604 13189.364 800.815, 12261.567 13234.718 800.788, 12274.072 13278.83 801.596, 12303.153 13349.603 805.241, 12335.771 13429.249 768.461, 12360.273 13511.004 739.844, 12376.55 13589.813 748.81, 12388.479 13656.351 755.651, 12395.62 13703.021 762.364, 12400.797 13751.955 767.073, 12408.656 13829.261 760.664, 12413.948 13893.516 667.554, 12398.865 13829.67 391.437, 12387.196 13752.402 307.723, 12378.91 13699.016 137.102</trace>
</ink>
</file>

<file path=ppt/ink/ink482.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12060.16 13548.777 136.826, 12007.21 13575.397 136.826, 11957.618 13594.413 156.135, 11909.69 13609.403 193.879, 11864.484 13629.225 250.909, 11917.469 13656.211 325.603, 11990.932 13697.642 362.239, 12046.461 13708.285 388.309, 12103.164 13710.138 406.827, 12163.604 13726.958 413.066, 12213.278 13745.767 413.923, 12272.007 13765.197 412.661, 12318.812 13810.919 414.862, 12361.526 13857.491 435.03, 12404.95 13898.58 480.463, 12455.132 13930.767 577.131, 12520.33 13934.021 616.705, 12586.041 13903.126 629.04, 12645.271 13838.377 632.52, 12687.21 13757.355 622.88, 12717.173 13686.839 613.146, 12736.567 13641.011 604.01, 12756.856 13591.047 588.907, 12777.513 13530.396 571.813, 12815.687 13392.065 533.297, 12840.943 13269.705 487.692, 12857.225 13190.503 448.073, 12875.973 13098.196 396.715, 12891.754 12998.418 347.056, 12901.847 12934.007 283.89, 12910.384 12881.428 187.144, 12917.29 12837.746 74.334</trace>
</ink>
</file>

<file path=ppt/ink/ink48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13780.113 6268.391 203.32, 13855.159 6263.192 398.94, 13904.729 6256.32 524.608, 13957.775 6241.759 621.393, 14028.779 6228.597 683.56, 14111.428 6208.908 687.941, 14181.521 6188.542 642.895, 14163.222 6137.123 70.197</trace>
</ink>
</file>

<file path=ppt/ink/ink48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14114.38 6045.541 136.826, 14095.396 6111.069 195.534, 14093.719 6165.299 248.18, 14100.415 6225.224 298.61, 14109.929 6288.631 331.623, 14129.438 6357.792 357.249, 14145.092 6407.849 174.453</trace>
</ink>
</file>

<file path=ppt/ink/ink48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13888.484 5993.645 153.636, 13861.929 6050.934 153.636, 13851.896 6110.789 159.516, 13853.092 6191.725 173.435, 13857.255 6244.545 192.995, 13871.623 6313.798 244.044, 13897.101 6378.423 355.335, 13946.458 6410.533 461.598, 13998.942 6425.26 566.507, 14077.885 6420.886 636.454, 14147.469 6397.359 633.566, 14215.229 6329.138 563.879, 14241.158 6258.733 509.692, 14250.377 6191.552 472.043, 14240.679 6126.672 450.618, 14214.078 6075.298 444.833, 14164.543 6020.31 442.815, 14093.119 5980.473 442.795, 14020.747 5941.397 444.365, 13965.548 5924.272 444.78, 13900.828 5908.375 457.363</trace>
</ink>
</file>

<file path=ppt/ink/ink48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15585.827 1660.785 387.584, 15615.845 1711.717 457.767, 15628.148 1773.434 537.371, 15635.084 1841.618 608.621, 15636.576 1935.809 702.009, 15635.462 1983.028 750.802, 15626.674 2054.558 822.707, 15622.3 2100.573 849.658</trace>
</ink>
</file>

<file path=ppt/ink/ink48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15606.136 1548.411 136.826, 15650.179 1538.003 136.826, 15698.763 1528.929 162.641, 15721.951 1592.21 693.566, 15734.639 1657.221 723.966, 15741.186 1705.207 742.275, 15743.604 1770.549 759.042, 15744.901 1821.485 775.055, 15747.778 1872.292 792.57, 15751.322 1956.337 820.491, 15760.092 2031.624 833.199, 15767.542 2108.828 828.755</trace>
</ink>
</file>

<file path=ppt/ink/ink48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15618.322 1830.023 204.961, 15676.29 1829.823 222.712, 15729.699 1816.539 326.065, 15741.651 1862.627 313.379, 15703.766 1906.36 160.369, 15655.715 1941.988 136.826, 15704.948 1960.688 283.29, 15754.812 1974.014 232.851, 15727.703 2021.158 137.261, 15683.042 2056.62 136.826, 15637.431 2080.328 136.826, 15688.942 2071.891 417.619, 15735.729 2061.059 386.25, 15787.242 2041.405 131.306</trace>
</ink>
</file>

<file path=ppt/ink/ink48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16086.786 1345.325 268.985, 16039.41 1387.007 520.162, 15971.327 1436.962 612.495, 15912.802 1482.035 646.258, 15858.691 1524.159 638.971, 15811.858 1563.04 516.928</trace>
</ink>
</file>

<file path=ppt/ink/ink49.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4093.562 12074.336, 4104.394 12123.075, 4109.809 12169.107, 4113.871 12227.326, 4108.456 12274.713, 4089.5 12326.161, 4069.19 12372.193</trace>
</ink>
</file>

<file path=ppt/ink/ink49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15784.857 1510.502 136.826, 15832.95 1529.043 256.743, 15878.915 1578.372 502.223</trace>
</ink>
</file>

<file path=ppt/ink/ink49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15944.621 1483.424 150.556, 15988.894 1527.287 217.567</trace>
</ink>
</file>

<file path=ppt/ink/ink49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16130.11 1460.407 166.345, 16123.777 1508.805 464.694, 16070.687 1553.073 559.07, 16018.525 1584.585 489.467, 15973.798 1600.348 292.7</trace>
</ink>
</file>

<file path=ppt/ink/ink49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15820.059 1598.505 136.826, 15836.928 1655.313 213.72, 15836.023 1704.578 268.2, 15837.677 1758.058 407.079</trace>
</ink>
</file>

<file path=ppt/ink/ink49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15929.729 1594.444 136.826, 15974.164 1586.611 149.721, 16031.746 1576.985 234.797, 16076.062 1571.567 327.078, 16042.314 1618.191 459.004, 15985.19 1659.15 447.372, 15929.577 1706.812 438.78, 15870.718 1754.561 427.138, 15921.117 1747.817 404.141, 15971.471 1715.883 418.275, 16023.437 1706.977 433.263, 16067.734 1690.948 445.29, 16088.96 1750.877 499.349, 16057.438 1812.93 578.02, 16036.435 1857.532 627.903, 16002.334 1917.839 705.181, 15957.186 1986.787 774.992, 15906.986 2070.822 818.464, 15869.715 2144.635 850.038, 15870.916 2087.532 230.143</trace>
</ink>
</file>

<file path=ppt/ink/ink49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15833.598 1927.504 136.826, 15883.973 1900.54 442.123, 15936.29 1891.535 549.836, 16012.824 1887.932 635.12, 16085.146 1883.063 654.016, 16144.573 1874.735 608.458, 16096.604 1907.042 456.31, 16052.034 1926 427.911, 16006.139 1952.134 427.133, 15949.619 1997.085 520.779, 16009.812 2010.465 672.87, 16054.527 2005.39 681.177, 16118.968 1987.766 659.646, 16173.997 1967.984 608.199, 16229.422 1946.903 535.328, 16272.87 1917.053 252.861</trace>
</ink>
</file>

<file path=ppt/ink/ink49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16214.058 1713.587 144.726, 16212.139 1762.71 449.322, 16207.931 1816.021 665.69, 16201.067 1860.79 733.938, 16192.174 1904.169 765.593, 16182.906 1949.339 775.777, 16180.455 2022.043 779.74, 16200.449 2092.617 779.609, 16236.688 2138.076 544.947</trace>
</ink>
</file>

<file path=ppt/ink/ink49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16059.705 1901.78 244.831, 16113.097 1899.795 228.636, 16166.015 1894.415 223.68, 16212.803 1883.586 223.937, 16258.37 1875.794 311.244</trace>
</ink>
</file>

<file path=ppt/ink/ink49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15853.906 1603.921 157.024, 15897.475 1627.968 327.619, 15962.379 1615.287 368.528, 16027.74 1604.826 397.652, 16086.525 1598.411 423.113, 16132.854 1594.881 443.139, 16185.513 1588.486 484.268, 16238.215 1589.242 624.132, 16256.897 1636.419 800.243, 16243.61 1681.851 772.636, 16217.039 1746.095 493.821, 16216.688 1790.507 240.39</trace>
</ink>
</file>

<file path=ppt/ink/ink49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16425.271 1526.748 426.258, 16461 1584.344 658.535, 16462.393 1651.837 795.904, 16457.613 1702.76 822.438, 16445.291 1781.568 847.011, 16437.848 1830.924 853.034, 16429.672 1913.923 856.025, 16474.125 1876.888 143.828</trace>
</ink>
</file>

<file path=ppt/ink/ink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5053.585 11133.294 317.424, 5089.63 11150.516 343.519, 5141.341 11152.153 440.108, 5175.362 11141.248 480.11, 5210.261 11125.856 490.647, 5243.533 11102.931 454.749, 5284.52 11072.557 417.437, 5243.011 11133.447 549.986, 5224.352 11174.459 567.194, 5206.602 11215.415 576.827, 5190.176 11251.51 574.648, 5165.069 11299.162 561.677, 5129.332 11342.864 545.199, 5093.529 11384.388 548.483, 5138.417 11370.398 615.422, 5172.791 11336.994 632.787, 5224.771 11297.509 645.762, 5269.548 11256.92 653.264, 5314.854 11220.558 655.857, 5355.778 11205.261 656.448, 5350.707 11256.918 663.25, 5318.144 11310.619 668.338, 5273.33 11358.336 645.18, 5233.457 11395.643 556.634, 5192.554 11429.864 467.459, 5157.67 11459.284 408.992, 5119.787 11488.565 357.577, 5082.775 11515.842 325.227, 5045.607 11541.073 307.883, 5008.589 11567.352 312.016, 4992.023 11600.812 487.789, 5026.729 11592.898 618.572, 5077.12 11577.305 682.745, 5111.301 11563.018 728.806, 5165.011 11532.044 773.845, 5212.82 11504.264 788.81, 5279.001 11469.725 785.987, 5337.681 11445.146 780.485, 5373.179 11434.293 778.179, 5425.091 11423.784 759.038, 5367.836 11453.637 379.174, 5329.046 11466.945 284.398, 5294.175 11478.278 215.305, 5256.493 11484.753 173.017, 5221.359 11486.816 150.871, 5187.044 11480.932 140.151, 5151.622 11466.234 136.826, 5165.542 11500.986 315.486, 5174.542 11540.185 447.007, 5181.097 11605.578 570.558, 5184.957 11664.995 668.795, 5187.973 11724.806 762.368, 5195.215 11687.216 115.036</trace>
</ink>
</file>

<file path=ppt/ink/ink50.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4169.383 12277.421, 4241.142 12305.852, 4295.299 12338.346, 4341.333 12366.778, 4392.784 12422.288, 4426.632 12471.028</trace>
</ink>
</file>

<file path=ppt/ink/ink50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16459.119 1488.839 186.123, 16511.826 1481.21 189.489, 16562.352 1481.731 328.492, 16620.785 1487.69 612.152, 16633.75 1540.699 829.51, 16627.137 1613.244 849.815, 16632.666 1703.304 854.078, 16644.268 1799.24 856.277, 16648.689 1846.301 856.981, 16654.578 1919.24 806.753, 16608.934 1930.425 730.657</trace>
</ink>
</file>

<file path=ppt/ink/ink50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16434.75 1700.048 143.057, 16493.184 1686.1 194.029, 16547.688 1676.702 283.57, 16600.865 1662.42 354.537, 16644.469 1648.713 413.201, 16657.391 1699.864 305.067</trace>
</ink>
</file>

<file path=ppt/ink/ink50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16379.238 1934.273 136.826, 16430.26 1943.46 233.957, 16490.322 1929.337 365.794, 16545.865 1917.599 442.615, 16609.041 1905.434 477.496, 16659.004 1899.108 391.992, 16704.184 1885.533 89.781</trace>
</ink>
</file>

<file path=ppt/ink/ink50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16746.156 1518.625 346.01, 16797.174 1505.331 206.789, 16850.406 1489.544 169.258, 16895.602 1480.099 109.781</trace>
</ink>
</file>

<file path=ppt/ink/ink50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16830.1 1414.375 174.361, 16862.895 1472.506 374.829, 16876.293 1516.673 498.393, 16886.076 1574.924 678.013, 16888.855 1649.053 753.435, 16890.266 1702.519 803.844, 16889.41 1795.532 845.483, 16884.855 1877.05 866.372, 16862.514 1956.133 866.782, 16801.213 1934.698 650.162, 16772.793 1868.287 495.366, 16754.443 1821.858 467.575, 16745.41 1766.536 465.046, 16814.834 1730.913 600.486, 16859.811 1716.001 481.878</trace>
</ink>
</file>

<file path=ppt/ink/ink50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16961.434 1534.872 256.862, 17023.182 1519.96 231.307, 17071.805 1507.915 253.79, 17130.17 1502.203 295.791, 17182.352 1497.197 343.963, 17225.707 1487.56 348.142, 17284.053 1482.628 218.854</trace>
</ink>
</file>

<file path=ppt/ink/ink50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17118.49 1413.021 136.826, 17155.922 1473.507 379.11, 17161.104 1522.332 525.375, 17170.809 1596.835 667.59, 17170.82 1671.476 776.553, 17167.285 1768.103 836.139, 17163.008 1870.635 861.466, 17163.643 1916.128 861.442</trace>
</ink>
</file>

<file path=ppt/ink/ink50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17107.658 1566.012 138.775, 17083.125 1611.828 137.373, 17063.506 1660.389 141.306, 17049.902 1710.304 154.489</trace>
</ink>
</file>

<file path=ppt/ink/ink50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17098.18 1603.921 161.705, 17148.553 1635.789 193.19, 17201.48 1650.688 280.268, 17262.252 1663.534 334.357, 17312.213 1685.546 209.278</trace>
</ink>
</file>

<file path=ppt/ink/ink50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17324.289 1460.407 346.01, 17329.559 1536.376 792.903, 17332.531 1581.607 824.084, 17330.771 1629.869 839.515, 17326.209 1677.453 851.476, 17321.535 1728.436 860.26, 17313.035 1791.227 864.245, 17304.172 1878.525 867.34, 17300.855 1928.391 868.718, 17295.105 1973.557 861.141</trace>
</ink>
</file>

<file path=ppt/ink/ink51.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4441.525 12159.631, 4486.205 12205.663, 4498.391 12251.696, 4502.452 12299.083, 4511.93 12349.177, 4520.054 12393.856</trace>
</ink>
</file>

<file path=ppt/ink/ink51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17322.936 1505.086 226.02, 17375.594 1498.546 296.264, 17419.891 1497.715 470.803, 17421.293 1567.04 632.355, 17381.387 1632.035 632.192, 17340.498 1677.134 619.397, 17395.57 1676.031 366.079, 17441.926 1656.52 333.593, 17482.367 1705.68 484.091, 17463.803 1778.552 623.163, 17436.881 1841.562 693.346, 17402.551 1897.523 651.714, 17354.877 1932.57 524.588, 17310.77 1929.203 305.185</trace>
</ink>
</file>

<file path=ppt/ink/ink51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17272.838 1847.624 136.826, 17285.287 1797.538 136.826, 17335.547 1746.322 161.894, 17386.912 1739.348 311.475, 17441.275 1793.348 508.28, 17494.195 1837.281 539.397, 17545.502 1884.857 366.865</trace>
</ink>
</file>

<file path=ppt/ink/ink51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17562.584 1450.93 382.564, 17600.672 1499.987 662.388, 17640.934 1582.785 796.632, 17651.68 1628.343 821.067, 17652.953 1673.492 840.744, 17652.74 1731.463 852.858, 17657.326 1815.758 863.09, 17651.969 1894.052 867.842, 17636.672 1969.507 795.831, 17613.084 1926.12 3.445</trace>
</ink>
</file>

<file path=ppt/ink/ink51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17532.797 1574.135 136.826, 17530.199 1625.268 228.995, 17522.693 1670.375 297.259, 17514.648 1736.875 433.174, 17515.154 1788.798 574.358, 17514.057 1834.371 506.667</trace>
</ink>
</file>

<file path=ppt/ink/ink51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17586.951 1617.46 152.587, 17630.564 1618.55 152.587, 17684.932 1637.168 152.587, 17730.492 1654.398 246.521, 17789.193 1689.432 527.655, 17833.371 1692.497 445.14</trace>
</ink>
</file>

<file path=ppt/ink/ink51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17832.02 1468.531 195.555, 17813.338 1515.282 342.131, 17808.002 1583.422 711.787, 17863.125 1617.98 651.198, 17923.959 1618.51 521.217, 17968.055 1596.169 436.513, 18016.152 1553.827 29.927</trace>
</ink>
</file>

<file path=ppt/ink/ink51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17949.811 1454.992 159.321, 17951.371 1499.449 549.108, 17950.832 1557.297 754.919, 17947.887 1638.59 834.563, 17945.652 1686.394 849.013, 17940.707 1770.447 862.642, 17939.359 1815.855 865.335, 17942.293 1891.25 859.008</trace>
</ink>
</file>

<file path=ppt/ink/ink51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17869.928 1732.542 212.081, 17932.525 1715.967 324.317, 17991.586 1708.273 508.91, 18038.207 1718.18 536.495, 18041.455 1763.055 258.803</trace>
</ink>
</file>

<file path=ppt/ink/ink51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17844.205 1878.763 215.563, 17897.844 1875.843 257.209, 17960.391 1869.233 568.987, 18024.33 1852.69 751.467, 18069.838 1870.405 533.33</trace>
</ink>
</file>

<file path=ppt/ink/ink51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18139.363 1468.531 346.01, 18191.168 1477.76 537.227, 18227.414 1540.711 557.741</trace>
</ink>
</file>

<file path=ppt/ink/ink52.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4479.436 12182.648, 4526.824 12151.508, 4582.335 12116.306, 4632.431 12102.767, 4686.589 12097.353, 4732.623 12136.614, 4721.791 12204.31, 4719.083 12261.175, 4706.897 12316.685, 4689.297 12361.363</trace>
</ink>
</file>

<file path=ppt/ink/ink52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18073.02 1658.077 312.854, 18117.545 1672.133 345.938, 18176.078 1686.611 470.652, 18183.963 1729.986 27.832</trace>
</ink>
</file>

<file path=ppt/ink/ink52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18097.391 1924.796 136.826, 18147.912 1894.809 448.88, 18207.176 1855.893 493.552, 18235.938 1812.382 360.925, 18259.246 1761.156 222.78</trace>
</ink>
</file>

<file path=ppt/ink/ink52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18200.289 1440.099 136.826, 18247.094 1434.495 155.48, 18302.521 1427.363 246.172, 18363.678 1421.468 381.058, 18414.598 1415.687 437.92, 18476.002 1407.29 395.236</trace>
</ink>
</file>

<file path=ppt/ink/ink52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18307.252 1353.449 192.332, 18347.262 1417.536 502.392, 18338.543 1469.463 645.464, 18325.184 1534.245 759.439, 18312.766 1608.279 776.472, 18295.979 1669.091 362.638</trace>
</ink>
</file>

<file path=ppt/ink/ink52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18202.998 1660.785 136.826, 18249.758 1640.425 167.321, 18293.715 1630.906 199.809, 18344.766 1623.002 252.852, 18388.096 1612.62 332.996, 18447.344 1605.158 474.346, 18463.721 1671.118 731.721, 18431.109 1735.271 758.893, 18390.639 1800.409 775.027, 18357.668 1865.494 790.72, 18355.062 1934.542 839.976, 18422.584 1936.534 728.145, 18472.021 1881.417 283.361, 18491.213 1835.212 182.297, 18536.217 1907.408 790.023, 18543.025 1953.997 839.254</trace>
</ink>
</file>

<file path=ppt/ink/ink52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16769.17 1533.518 136.826, 16816.938 1531.463 234.529, 16866.186 1521.502 303.661, 16911.301 1514.762 328.774, 16957.074 1505.752 332.254</trace>
</ink>
</file>

<file path=ppt/ink/ink52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16809.791 1434.683 158.161, 16823.744 1487.37 183.682, 16835.008 1532.849 187.436</trace>
</ink>
</file>

<file path=ppt/ink/ink52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15837.659 2469.065 512.882, 15882.292 2448.151 418.535, 15942.726 2511.068 569.574, 15965.872 2571.788 687.028, 15974.332 2638.511 770.541, 15976.093 2716.203 741.172, 15928.246 2725.668 414.004, 15883.091 2686.421 356.202, 15940.938 2694.447 680.371, 16003.215 2682.977 767.379, 16060.862 2639.399 746.288, 16101.429 2594.346 437.812</trace>
</ink>
</file>

<file path=ppt/ink/ink52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16121.986 2894.19 199.915, 16169.947 2937.177 318.742, 16194.55 3019.518 605.46, 16198.805 3103.26 766.673, 16193.545 3152.197 794.834, 16186.829 3196.314 813.384, 16177.384 3245.407 825.13, 16158.386 3331.871 840.302, 16157.567 3412.064 860.464, 16183.449 3333.098 667.787, 16188.02 3269.372 411.352</trace>
</ink>
</file>

<file path=ppt/ink/ink52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16146.359 3017.396 136.826, 16142.739 2968.792 136.826, 16153.559 2924.437 140.154, 16203.266 2879.351 179.03, 16249.214 2860.106 250.389, 16299.145 2829.31 315.423, 16347.998 2806.208 399.599, 16404.166 2772.262 630.099, 16416.783 2830.944 858.292, 16412.572 2910.725 861.811, 16417.213 2962.494 862.646, 16424.385 3013.544 864.159, 16442.098 3099.741 866.635, 16458.967 3173.696 868.742, 16480.186 3262.534 869.966, 16495.311 3316.486 870.375, 16500.379 3365.78 870.133, 16503.477 3410.289 869.089, 16451.977 3429.363 754.304, 16407.67 3377.534 111.476</trace>
</ink>
</file>

<file path=ppt/ink/ink53.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4515.992 12278.774, 4560.672 12265.236, 4605.352 12255.758, 4650.032 12258.466, 4620.246 12304.498, 4572.857 12357.3, 4517.346 12407.396, 4472.666 12435.827, 4521.407 12410.104, 4598.583 12388.439, 4656.802 12369.486, 4702.836 12361.363, 4755.639 12354.594, 4800.32 12351.886</trace>
</ink>
</file>

<file path=ppt/ink/ink53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16318.312 3070.198 250.773, 16372.783 3054.243 359.573, 16382.284 3102.172 383.04</trace>
</ink>
</file>

<file path=ppt/ink/ink53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16218.119 3216.419 235.544, 16280.173 3191.399 239.702, 16325.536 3172.032 260.455, 16377.733 3150.323 258.626, 16426.586 3129.878 106.089</trace>
</ink>
</file>

<file path=ppt/ink/ink53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16264.153 2976.778 181.595, 16306.289 3042.942 691.622, 16313.806 3118.122 825.256, 16314.812 3175.197 846.76, 16312.374 3279.886 858.323, 16310.282 3326.344 859.364, 16308.931 3409.173 854.689</trace>
</ink>
</file>

<file path=ppt/ink/ink53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16211.35 3148.724 315.132, 16258.856 3130.889 263.364, 16316.682 3107.311 334.302, 16369.201 3092.796 257.928</trace>
</ink>
</file>

<file path=ppt/ink/ink53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16590.455 2810.249 213.813, 16639.525 2789.456 352.95, 16700.994 2797.474 483.656, 16757.746 2783.322 596.501, 16814.248 2771.94 653.628, 16831.434 2817.38 309.609</trace>
</ink>
</file>

<file path=ppt/ink/ink53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16446.934 3125.708 275.251, 16503.35 3119.055 290.258, 16574.918 3103.898 356.537, 16619.42 3093.776 418.301, 16683.34 3077.73 512.202, 16746.865 3057.487 571.686, 16802.494 3040.008 550.468, 16852.441 3033.442 435.198</trace>
</ink>
</file>

<file path=ppt/ink/ink53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16759.695 2955.116 136.826, 16784.451 3015.274 414.738, 16790.207 3070.244 538.995, 16794.281 3127.702 652.668, 16793.861 3196.327 734.22, 16790.758 3278.107 792.596, 16787.6 3325.62 819.622, 16784.195 3377.707 838.752, 16767.021 3451.746 862.167, 16705.422 3440.427 855.943, 16669.621 3372.219 815.913, 16641.379 3307.227 606.065</trace>
</ink>
</file>

<file path=ppt/ink/ink53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17179.418 2756.092 456.929, 17175.504 2807.779 704.305, 17155.121 2893.437 803.106, 17142.969 2937.973 812.861, 17124.193 2994.258 826.443, 17102.232 3040.011 837.3, 17061.684 3116.812 846.019, 17035.93 3168.413 852.952, 17013.006 3212.169 857.762, 16983.748 3291.824 859.884, 16967.637 3337.596 859.68, 16954.766 3385.289 857.992, 16946.598 3431.302 845.044, 16979.078 3377.544 346.037, 16995.191 3332.76 267.291, 17030.324 3248.295 187.675, 17051.059 3203.882 110.788</trace>
</ink>
</file>

<file path=ppt/ink/ink53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17243.053 2708.706 181.595, 17249.326 2766.831 488.847, 17274.891 2838.249 717.497, 17305.586 2920.894 820.478, 17321.895 2964.873 841.322, 17339.578 3015.84 853.39, 17352.49 3060.043 862.01, 17363.715 3108.684 866.153, 17372.707 3153.182 869.043, 17388.131 3233.36 873.235, 17395.357 3279.265 874.293, 17407.264 3367.988 875.455, 17413.363 3445.435 873.891, 17391.73 3399.31 711.96</trace>
</ink>
</file>

<file path=ppt/ink/ink53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17057.562 3136.539 471.472, 17113.115 3125.781 598.784, 17183.902 3121.915 683.029, 17258.484 3124.972 661.028, 17309.594 3130.979 391.403</trace>
</ink>
</file>

<file path=ppt/ink/ink54.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4540.363 12029.657, 4555.256 12082.457, 4568.796 12179.94, 4574.211 12240.865, 4579.627 12303.144, 4583.689 12349.177, 4595.875 12441.243, 4602.645 12485.922, 4633.785 12586.111, 4681.172 12651.099, 4744.809 12649.744, 4819.275 12579.341, 4854.478 12518.416</trace>
</ink>
</file>

<file path=ppt/ink/ink54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17737.24 2769.632 283.991, 17731.676 2709.912 283.991, 17694.793 2661.627 347.343, 17622.742 2674.844 656.719, 17555.729 2746.236 791.86, 17530.289 2793.036 821.897, 17509.584 2851.854 836.861, 17500.092 2895.976 842.325, 17489.037 2953.83 850.374, 17482.533 2997.3 854.995, 17481.139 3053.798 857.733, 17484.945 3102.913 859.832, 17534.422 3168.166 864.786, 17588.545 3177.853 865.641, 17651.502 3178.291 863.477, 17700.82 3173.878 860.647, 17744.736 3169.422 855.544, 17788.518 3163.662 833.012, 17834.604 3158.283 753.937</trace>
</ink>
</file>

<file path=ppt/ink/ink54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3045.758 4084.158 346.01, 3119.598 4097.16 382.569, 3174.142 4103.838 437.856, 3236.692 4105.015 513.669, 3297.451 4106.221 634.384, 3380.932 4101.814 751.246, 3451.887 4081.429 744.693, 3458.014 4030.673 314.563, 3400.386 4013.104 171.904</trace>
</ink>
</file>

<file path=ppt/ink/ink54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3207.549 3876.572 152.587, 3217.93 3926.713 158.145, 3217.235 3986.228 207.047, 3211.731 4086.756 258.099, 3205.643 4167.115 310.738, 3203.017 4220.556 339.312, 3197.999 4310.762 386.827, 3195.393 4388.776 421.144, 3193.629 4447.172 444.818, 3188.765 4496.727 457.303, 3185.686 4561.542 465.291, 3220.058 4624.491 397.81</trace>
</ink>
</file>

<file path=ppt/ink/ink54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2841.231 4218.478 198.33, 2836.849 4268.448 198.33, 2835.723 4319.716 198.33, 2840.921 4382.444 192.627, 2846.303 4446.312 194.472, 2862.186 4506.171 218.7, 2888.237 4563.644 281.852, 2944.952 4608.685 383.26, 3006.392 4630.957 501.476, 3061.462 4632.92 573.743, 3151.976 4617.31 651.627, 3238.594 4574.273 671.411, 3303.372 4513.889 639.508, 3348.491 4413.232 584.854, 3365.788 4348.118 563.493, 3384.051 4258.922 528.27, 3393.895 4182.274 499.426, 3385.743 4093.559 476.354, 3375.126 4041.865 460.896, 3331.673 3973.386 444.87, 3272.68 3918.156 435.235, 3208.698 3890.213 431.254, 3107.194 3862.846 428.372, 3044.815 3849.968 426.565, 2971.073 3850.222 427.391, 2909.65 3864.733 447.749, 2860.255 3892.336 483.992, 2803.721 3955.618 381.724</trace>
</ink>
</file>

<file path=ppt/ink/ink54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7473.622 5096.14 426.258, 7541.844 5114.265 422.896, 7599.01 5117.47 435.105, 7654.347 5116.395 467.818, 7723.96 5105.17 509.918, 7800.797 5087.039 551.037, 7857.963 5063.318 559.709, 7920.168 5036.757 551.45, 7980.181 4999.168 495.846, 8027.511 4950.021 415.173, 8002.58 4881.257 294.356, 7943.716 4824.062 243.944, 7868.905 4772.982 211.086, 7813.509 4730.457 182.258, 7760.965 4688.278 156.224, 7710.324 4656.105 138.402, 7672.553 4704.953 195.699, 7668.59 4762.879 265.124, 7670.312 4852.314 324.501, 7673.241 4916.235 385.043, 7681.301 5003.493 474.544, 7690.264 5073.561 549.535, 7710.865 5133.311 585.351, 7736.542 5183.158 133.884</trace>
</ink>
</file>

<file path=ppt/ink/ink54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7523.99 4945.029 136.826, 7473.136 4974.921 136.826, 7441.497 5026.973 150.965, 7435.563 5077.32 205.924, 7475.132 5135.164 366.263, 7561.275 5182.286 636.303, 7641.849 5194.812 752.476, 7727.683 5188.518 809.294, 7843.698 5164.037 810.109, 7952.697 5124.427 783.741, 8030.107 5078.504 753.839, 8095.363 5010.373 697.197, 8079.534 4933.956 593.004, 8010.98 4915.865 535.853, 7944.7 4907.481 499.423, 7868.634 4911.225 463.071, 7801.073 4911.96 412.537, 7734.338 4920.102 365.981, 7673.681 4927.625 312.121, 7613.626 4933.571 260.24, 7542.196 4943.704 215.779, 7492.919 4959.52 197.062, 7440.345 4976.387 148.649</trace>
</ink>
</file>

<file path=ppt/ink/ink54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4349.238 6834.673 286.346, 4393.905 6784.946 232.305</trace>
</ink>
</file>

<file path=ppt/ink/ink54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4092.815 6914.043 459.584, 4155.347 6878.188 421.395, 4223.961 6861.122 378.27, 4294.654 6853.425 354.279, 4365.594 6837.356 339.208, 4426.259 6825.378 348.648, 4485.958 6806.596 375.333, 4539.328 6789.832 429.719, 4605.291 6740.654 465.249, 4650.437 6681.113 304.862</trace>
</ink>
</file>

<file path=ppt/ink/ink54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4304.975 6474.45 168.978, 4312.425 6529.841 238.139, 4351.861 6626.95 319.452, 4372.033 6694.048 387.318, 4380.7 6774.234 463.054, 4383.993 6823.438 502.833, 4386.478 6898.312 574.042, 4393.176 6967.819 645.073, 4421.753 7034.007 669.472, 4459.759 7096.969 580.208</trace>
</ink>
</file>

<file path=ppt/ink/ink54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4007.342 6694.248 248.699, 4005.53 6749.149 248.699, 4005.704 6806.59 247.399, 4006.67 6874.457 244.669, 4008.847 6936.668 270.55, 4015.192 6998.306 311.408, 4024.97 7056.241 380.779, 4074.5 7147.053 576.305, 4138.86 7198.646 710.702, 4250.943 7228.9 801.598, 4304.674 7233.058 821.911, 4378.942 7235.692 843.256, 4434.131 7231.757 852.244, 4514.213 7205.223 855.276, 4601.727 7154.653 853.064, 4655.161 7093.278 850.462, 4717.369 7002.322 839.841, 4751.483 6895.437 829.147, 4768.228 6817.09 815.759, 4756.426 6691.326 766.429, 4720.198 6594.465 688.412, 4651.566 6521.55 620.984, 4574.618 6476.394 589.104, 4500.374 6446.222 570.432, 4411.753 6426.653 564.017, 4349.778 6420.821 568.001, 4266.752 6414.255 578.841, 4190.418 6415.197 604.636, 4141.212 6420.903 619.517, 4038.018 6436.014 680.599, 3949.131 6456.968 735.741, 3869.624 6482.462 774.632, 3768.927 6509.346 794.523, 3843.222 6461.319 493.423, 3905.078 6416.448 304.142</trace>
</ink>
</file>

<file path=ppt/ink/ink55.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4896.45 12087.874, 4926.236 12158.277, 4922.175 12217.848, 4926.236 12267.943</trace>
</ink>
</file>

<file path=ppt/ink/ink55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3420.637 4470.329 210.176, 3492.201 4487.591 287.724, 3557.161 4486.878 376.557, 3651.326 4481.055 452.927, 3713.349 4474.732 499.241, 3780.457 4463.426 545.834, 3839.806 4447.34 584.855, 3916.032 4417.482 632.865, 3989.159 4371.48 616.278, 4045.024 4307.28 325.102</trace>
</ink>
</file>

<file path=ppt/ink/ink55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3539.69 4064.315 364.254, 3545.042 4118.274 318.775, 3551.935 4185.703 312.331, 3558.672 4239.271 315.687, 3559.302 4291.672 336.556, 3557.731 4375.288 378.986, 3555.305 4427.754 423.787, 3557.286 4490.678 487.816, 3568.958 4544.002 525.112, 3637.377 4592.82 498.614, 3680.614 4524.342 299.505, 3680.397 4471.329 215.998, 3683.136 4405.108 165.013, 3647.422 4355.565 148.745, 3577.802 4292.701 136.894, 3511.703 4253.301 136.826, 3451.602 4242.41 136.852, 3391.783 4261.125 146.713, 3333.924 4312.699 173.093, 3297.855 4363.599 204.538, 3257.406 4425.129 269.152, 3236.083 4500.114 339.477, 3225.736 4551.03 411.898, 3220.562 4606.954 489.537, 3223.058 4662.366 532.868, 3230.711 4725.351 576.361, 3246.102 4805.116 650.275, 3287.79 4909.457 728.082, 3345.06 4990.343 768.519, 3449.372 5038.048 784.849, 3499.912 5037.483 787.41, 3593.802 4998.099 790.168, 3665.577 4932.797 791.386, 3738.475 4854.697 789.904, 3784.99 4786.12 785.671, 3822.161 4700.108 759.314, 3825.249 4615.42 714.957, 3771.795 4547.25 661.684, 3703.8 4514.007 605.159, 3620.61 4489.22 534.233, 3565.219 4475.883 442.386, 3512.284 4494.614 200.867</trace>
</ink>
</file>

<file path=ppt/ink/ink55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7395.183 4961.819 551.906, 7471.812 4946.565 501.214, 7554.11 4936.395 429.222, 7615.081 4929.798 415.666, 7680.046 4923.951 472.376, 7752.894 4911.265 567.2, 7826.464 4897.917 647.305, 7912.537 4875.042 690.793, 7978.86 4835.636 622.112, 7970.608 4768.109 447.99, 7920.618 4706.209 321.374, 7864.186 4665.817 247.154, 7813.377 4637.324 209.189, 7763.127 4609.37 182.086, 7701.568 4577.985 156.195, 7641.786 4552.325 146.142, 7566.441 4530.908 138.915, 7499.986 4520.537 137.334, 7449.598 4519.302 136.826, 7387.029 4535.101 139.061, 7328.726 4564.906 153.891, 7289.806 4631.079 194.142, 7280.12 4725.185 259.287, 7288.742 4774.193 290.723, 7306.293 4849.892 359.146, 7330.82 4922.548 463.113, 7378.262 5007.292 572.936, 7417.005 5058.669 665.908, 7498.381 5113.824 770.295, 7590.1 5142.869 829.116, 7685.115 5131.047 833.148, 7772.506 5061.113 815.778, 7834.119 4949.831 796.13, 7884.949 4824.917 781.773, 7911.042 4729.097 757.581, 7882.533 4630.244 694.411, 7813.001 4567.997 637.593, 7739.189 4545.718 615.39, 7689.137 4534.983 594.596, 7571.594 4541.589 550.798, 7481.417 4560.433 525.494, 7385.587 4596.599 508.415, 7299.824 4647.866 496.623, 7220.074 4713.732 485.773, 7157.516 4803.84 462.389, 7113.977 4902.164 427.893, 7096.122 4965.378 398.88, 7074.83 5054.571 344.028, 7061.658 5119.217 210.781</trace>
</ink>
</file>

<file path=ppt/ink/ink55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4125.798 6859.094 343.552, 4176.955 6829.797 379.699, 4250.933 6827.384 427.299, 4334.521 6822.814 492.276, 4395.054 6810.993 535.61, 4481.617 6785.774 602.674, 4548.647 6764.89 648.667, 4631.298 6725.768 640.41, 4693.139 6687.053 508.079, 4743.696 6637.708 249.838</trace>
</ink>
</file>

<file path=ppt/ink/ink55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4333.378 6395.078 136.931, 4284.066 6390.248 136.931, 4230.111 6397.072 136.931, 4173.661 6430.592 139.306, 4122.04 6516.32 153.169, 4102.937 6590.132 162.451, 4090.109 6685.403 179.004, 4090.031 6776.26 202.137, 4092.766 6825.501 220.968, 4102.812 6897.638 260.37, 4118.136 6957.677 308.137, 4156.366 7022.307 365.181, 4209.783 7078.594 450.823, 4264.52 7107.707 501.212, 4353.345 7136.987 557.814, 4439.869 7142.243 589.676, 4516.961 7129.23 600.257, 4579.398 7101.542 588.426, 4630.422 7058.298 558.571, 4671.896 6990.085 524.794, 4698.824 6916.899 506.188, 4712.767 6845.058 492.956, 4721.796 6768.026 485.831, 4722.946 6718.925 483.979, 4720.794 6657.296 481.921, 4697.93 6578.101 481.313, 4656.659 6510.871 481.822, 4590.347 6455.202 483.026, 4537.267 6425.188 483.828, 4466.429 6405.155 485.061, 4393.538 6395.992 486.842, 4314.6 6396.719 489.67, 4243.095 6404.982 502.152, 4182.199 6418.375 527.094, 4103.388 6444.591 599.86, 4033.476 6488.5 713.456, 4046.484 6540 645.074</trace>
</ink>
</file>

<file path=ppt/ink/ink55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4206.693 5711.266 136.826, 4282.611 5705.062 289.162, 4334.438 5700.601 344.538, 4427.296 5679.313 458.554, 4497.666 5666.059 513.715, 4558.415 5644.692 543.578, 4621.596 5616.756 556.47, 4695.955 5567.372 556.243, 4735.182 5498.778 270.767</trace>
</ink>
</file>

<file path=ppt/ink/ink55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4286.062 5366.307 196.589, 4233.84 5428.284 184.919, 4201.986 5493.982 204.953, 4179.474 5556.956 231.959, 4159.944 5628.929 264.96, 4145.604 5692.201 312.035, 4137.948 5749.398 360.664, 4136.715 5802.064 409.608, 4142.857 5854.271 476.33, 4166.019 5906.839 528.63, 4236.221 5970.621 579.264, 4306.998 5997.3 594.62, 4366.761 6004.04 599.348, 4457.807 5992.375 605.402, 4525.325 5959.661 608.182, 4576.447 5904.224 608.671, 4616.31 5844.888 579.496, 4644.187 5770.488 526.676, 4654.281 5695.062 493.67, 4652.577 5629.514 478.214, 4629.615 5549.179 471.382, 4596.324 5476.014 465.237, 4524.733 5415.515 461.013, 4458.488 5395.388 460.961, 4386.091 5393.031 481.672, 4304.257 5398.297 531.004, 4237.2 5412.41 585.052, 4165.133 5431.746 656.812, 4131.214 5480.642 633.164</trace>
</ink>
</file>

<file path=ppt/ink/ink55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6251.967 8176.35 170.327, 6308.054 8166.55 158.472, 6363.335 8139.516 147.198, 6421.976 8097.686 149.339</trace>
</ink>
</file>

<file path=ppt/ink/ink55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8737.324 7368.783 346.01, 8744.02 7423.63 289.529, 8804.747 7464.675 534.544, 8893.239 7484.909 670.844, 8961.127 7493.995 730.803, 9053.651 7508.799 790.127, 9106.028 7513.943 812.312, 9200.045 7528.314 823.949, 9275.609 7533.246 829.473, 9324.043 7533.884 830.921, 9379.476 7533.099 832.753, 9435.244 7532.559 834.698, 9538.549 7530.967 837.516, 9585.824 7533.163 839.419, 9643.119 7537.763 841.089, 9689.098 7539.829 845.066, 9765.139 7536.694 853.409, 9809.194 7528.137 847.769</trace>
</ink>
</file>

<file path=ppt/ink/ink55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9995.813 7306.197 136.826, 9969.743 7368.079 257.364, 9977.386 7429.955 319.668, 9979.092 7493.741 387.64, 9977.328 7544.771 436.42, 9979.941 7609.626 504.332, 9985.758 7676.575 566.654, 9998.338 7741.914 623.859, 9998.526 7823.613 675.194, 9999.903 7908.977 706.453, 9987.389 8006.445 746.822, 9987.43 8054.755 768.335, 9992.919 8111.379 786.737, 9988.322 8201.991 814.634, 9987.22 8289.023 826.577, 9988.562 8348.256 828.547, 9994.264 8457.646 830.683, 9993.92 8544.155 831.81, 9991.397 8638.805 833.198, 9991.159 8689.223 834.63, 9988.38 8736.601 836.68, 9981.095 8821.388 842.877, 9978.712 8909.638 852.661, 9976.236 8958.414 855.597, 9982.73 9054.819 856.765, 9981.18 9151.632 857.9, 9977.475 9199.558 858.699, 9973.731 9245.987 859.381, 9977.433 9325.966 860.104, 9979.066 9371.568 860.291, 9989.354 9417.811 860.463, 9990.003 9501.519 861.257, 9979.841 9545.397 852.291</trace>
</ink>
</file>

<file path=ppt/ink/ink56.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4937.068 12224.618, 4962.793 12167.753, 5010.181 12129.846, 4999.349 12178.586, 4976.332 12225.973, 4988.518 12277.421, 4993.935 12322.1, 4992.58 12376.256, 4991.226 12430.411, 4992.58 12481.859</trace>
</ink>
</file>

<file path=ppt/ink/ink56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9797.176 8095.327 273.231, 9796.223 8153.975 376.838, 9797.911 8211.048 448.811, 9800.366 8278.865 555.783, 9800.945 8341.613 617.042, 9800.605 8397.054 642.002, 9799.888 8443.631 663.13, 9800.388 8492.731 689.662, 9802.354 8571.777 726.877, 9806.526 8659.534 769.227, 9814.634 8733.577 808.519, 9843.435 8684.452 75.029</trace>
</ink>
</file>

<file path=ppt/ink/ink56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9768.605 8262.677 152.587, 9820.307 8216.978 214.43, 9866.935 8208.248 336.671, 9918.335 8199.864 440.168, 9972.997 8194.48 494.186, 10020.651 8188.997 538.098, 10080.291 8184.203 604.465, 10130.562 8202.508 720.963, 10135.224 8272.319 814.932, 10143.354 8373.853 845.357, 10147.81 8417.437 851.345, 10172.798 8519.785 858.125, 10192.059 8594.768 861.324, 10212.11 8666.671 863.872, 10198.355 8751.992 847.807, 10134.347 8793.792 706.651, 10050.013 8806.244 598.992, 9969.861 8810.334 512.597, 9921.125 8805.877 514.038, 9868.494 8797.77 563.863, 9816.254 8779.331 720.331, 9867.776 8743.772 845.866, 9934.245 8741.561 852.553, 9991.523 8743.226 855.069, 10046.42 8748.495 852.98, 10101.88 8754.846 844.91, 10188.059 8766.022 716.508, 10233.173 8777.918 330.513</trace>
</ink>
</file>

<file path=ppt/ink/ink56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9984.929 8849.081 341.107, 9956.671 8907.744 327.648, 9947.723 8953.177 399.026, 9940.672 9023.059 466.386, 9933.475 9071.272 544.986, 9929.035 9159.373 658.843, 9917.533 9249.988 739.105, 9911.44 9311.302 778.123, 9909.346 9386.636 819.546, 9899.764 9487.38 848.455, 9893.944 9532.146 857.182, 9885.424 9600.705 861.445, 9878.37 9683.344 865.014, 9873.893 9765.845 868.122, 9879.072 9838.292 850.76</trace>
</ink>
</file>

<file path=ppt/ink/ink56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15153.578 5681.678 196.589, 15204.487 5695.842 203.035, 15258.66 5720.735 232.157, 15322.14 5760.503 269.259, 15370.435 5789.981 321.351, 15419.954 5811.189 387.154, 15466.73 5825.069 430.608, 15523.425 5841.295 506.098, 15613.552 5860.957 622.851, 15684.253 5871.198 705.254, 15773.564 5872.438 756.313, 15822.26 5869.019 765.265, 15891.48 5855.696 769.329, 15989.493 5832.461 767.915, 16059.92 5814.993 762.279, 15986.373 5875.462 597.33, 15930.711 5889.794 523.07, 15882.092 5900.919 330.756</trace>
</ink>
</file>

<file path=ppt/ink/ink56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15222.963 5498.002 136.826, 15221.505 5551.331 136.826, 15265.617 5589.392 150.511, 15317.361 5597.385 163.633, 15377.503 5596.056 176.757, 15427.213 5596.411 185.266, 15483.948 5604.021 190.233, 15536.413 5638.46 188.714, 15550.345 5682.777 120.704</trace>
</ink>
</file>

<file path=ppt/ink/ink56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14167.194 8489.893 136.826, 14161.537 8438.818 136.826, 14160.408 8502.589 202.492, 14162.008 8551.547 232.739, 14162.856 8631.913 263.522, 14162.866 8684.549 288.223, 14162.245 8730.597 307.739, 14158.295 8811.266 330.158, 14155.815 8869.746 354.121, 14148.08 8940.326 384.254, 14146.579 9001.302 399.444, 14142.718 9071.189 418.052, 14139.727 9140.133 437.922, 14137.298 9197.978 457.72, 14134.261 9291.046 490.544, 14131.85 9340.384 505.213, 14127.396 9408.587 526.816, 14121.894 9478.839 542.972, 14121.004 9528.048 547.723, 14119.468 9587.23 550.783, 14116.861 9660.068 554.813, 14115.191 9753.71 557.232, 14116.272 9806.002 557.691, 14102.161 9730.458 517.103, 14102.021 9685.05 506.828, 14102.841 9625.271 480.317, 14104.627 9576.293 440.536, 14112.449 9497.891 397.028, 14118.806 9445.769 356.165, 14124.965 9399.322 318.16, 14130.402 9354.698 300.946, 14137.303 9306.533 284.832, 14146.609 9247.849 270.487, 14152.659 9192.812 255.769, 14160.499 9100.29 233.937, 14164.504 9050.629 221.995, 14171.179 8984.704 202.421, 14177.091 8927.419 184.002, 14179.726 8856.586 170.983, 14180.659 8792.358 157.556, 14181.78 8748.809 153.014, 14177.515 8691.363 150.725, 14125.081 8715.815 254.093, 14116.254 8771.14 289.979, 14106.537 8847.986 320.932, 14095.972 8934.772 351.068, 14091.649 8985.117 370.529, 14085.67 9081.536 404.001, 14083.564 9150.147 428.268, 14082.201 9194.636 449.49, 14078.931 9239.315 473.123, 14076.801 9283.805 500.745, 14075.094 9359.661 546.129, 14074.898 9404.606 567.129, 14071.848 9484.35 604.219, 14072.329 9537.6 631.727, 14074.516 9595.508 647.005, 14092.965 9548.792 517.141, 14097.563 9479.776 453.064, 14099.401 9418.468 423.116, 14098.405 9373.335 403.638, 14096.822 9309.688 374.161, 14098.139 9257.225 356.561, 14097.63 9159.212 324.578, 14097.202 9103.218 307.609, 14097.699 9027.527 274.703, 14100.172 8948.166 242.169, 14103.602 8890.833 217.669, 14107.992 8845.411 198.818, 14120.997 8796.807 196.606, 14117.867 8840.576 220.604, 14110.215 8889.528 243.168, 14099.614 8950.997 271.025, 14088.814 9019.828 311.226, 14081.732 9070.147 333.648, 14075.2 9121.682 356.876, 14063.39 9195.563 396.052, 14054.53 9259.38 428.234, 14045.466 9337.749 450.733, 14036.797 9400.188 465.528, 14039.287 9466.677 475.382, 14051.217 9520.03 460.338</trace>
</ink>
</file>

<file path=ppt/ink/ink56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9829.829 7157.896 461.488, 9902.917 7156.919 721.04, 9956.457 7156.622 789.692, 10001.818 7155.764 809.592, 10046.171 7154.919 821.279, 10090.388 7154.259 827.24, 10138.17 7153.185 830.146, 10188.85 7153.103 829.902, 10262.723 7161.586 672.661, 10210.359 7171.458 307.157, 10150.552 7160.758 190.837, 10099.823 7143.878 161.507, 10036.926 7108.401 139.505, 9992.191 7073.424 136.826, 10009.505 7136.747 453.061, 10021.042 7209.743 562.936, 10041.979 7275.856 603.199, 10036.055 7335.574 608.004</trace>
</ink>
</file>

<file path=ppt/ink/ink56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9786.292 7050.411 136.826, 9767.353 7111.549 136.826, 9757.66 7156.531 137.517, 9749.91 7211.683 148.783, 9749.166 7285.94 167.14, 9751.605 7337.531 181.996, 9756.679 7416.432 217.108, 9771.994 7466.903 242.246, 9794.069 7529.539 312.845, 9862.582 7592.063 459.522, 9936.1 7610.296 544.406, 10035.388 7599.042 590.164, 10113.604 7567.44 594.392, 10166.658 7532.882 583.169, 10217.865 7441.666 554.702, 10248.681 7370.744 524.954, 10270.844 7309.718 495.778, 10288.442 7241.074 474.067, 10295.747 7191.96 460.665, 10281.789 7133.954 454.065, 10197.495 7071.548 472.624, 10150.068 7058.744 485.069, 10089.076 7044.669 509.059, 10028.274 7039.584 534.933, 9951.5 7045.359 558.938, 9903.124 7052.302 581.932, 9834.703 7073.217 626.253, 9765.237 7105.128 682.586, 9717.636 7146.234 700.218, 9783.508 7169.555 464.479, 9869.509 7161.957 303.021, 9920.263 7156.15 113.334</trace>
</ink>
</file>

<file path=ppt/ink/ink56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11761.779 6530.673 331.466, 11761.455 6590.811 467.326, 11760.689 6660.593 581.812, 11758.963 6716.585 660.74, 11739.812 6833.64 753.591, 11720.645 6934.273 813.409, 11716.714 6990.002 832.684, 11713.006 7061.742 847.822, 11667.633 7068.247 700.949, 11627.948 7018.194 516.225, 11595.092 6959.062 380.304, 11573.794 6912.378 309.539, 11544.955 6857.295 259.92, 11543.583 6904.189 355.042, 11562.077 6952.813 425.041, 11585.886 6997.115 497.087, 11622.06 7043.693 563.785, 11673.013 7084.326 628.621, 11731.819 7110.65 739.937, 11802.285 7086.342 846.786, 11820.117 7014.356 865.009, 11800.138 6938.875 870.443, 11800.412 6856.67 787.294, 11807.381 6813.013 668.871, 11812.64 6748.945 475.352, 11816.2 6704.826 73.352</trace>
</ink>
</file>

<file path=ppt/ink/ink56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11375.389 4878.942 195.555, 11383.807 4923.913 208.547, 11394.341 4999.452 236.237, 11397.383 5058.282 262.943, 11399.765 5128.122 293.908, 11403.751 5172.537 308.654, 11407.994 5243.034 333.192, 11410.379 5294.795 350.677, 11413.054 5354.022 334.953, 11416.741 5405.43 280.982</trace>
</ink>
</file>

<file path=ppt/ink/ink57.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5049.446 12331.577, 4996.643 12338.346</trace>
</ink>
</file>

<file path=ppt/ink/ink57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11428.451 6578.293 215.563, 11480.033 6532.386 333.549, 11551.832 6503.626 467.52, 11608.602 6488.087 524.265, 11679.966 6464.19 608.917, 11739.298 6448.659 640.442, 11815.589 6426.577 666.186, 11765.243 6389.29 263.39, 11721.172 6380.129 151.1</trace>
</ink>
</file>

<file path=ppt/ink/ink57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11476.068 6145.632 161.705, 11438.183 6219.05 283.71, 11426.693 6275.479 349.645, 11417.73 6334.422 424.763, 11411.442 6392.136 489.864, 11407.122 6470.107 578.293, 11412.943 6542.453 646.084, 11434.799 6618.878 691.576, 11476.323 6683.453 737.847, 11531.199 6718.346 762.665, 11606.681 6720.911 771.536, 11672.188 6691.817 754.891, 11746.273 6646.349 712.44, 11801.842 6576.747 667.587, 11832.894 6514.534 641.737, 11829.275 6441.854 627.45, 11805.432 6377.784 621.138, 11740.93 6305.596 617.496, 11675.175 6250.853 627.172, 11605.998 6212.57 667.208, 11547.568 6190.354 721.118, 11501.238 6190.809 766.823, 11456.87 6202.817 792.041, 11394.15 6235.931 826.394, 11334.52 6284.07 859.562, 11354.277 6237.092 482.931, 11363.144 6174.204 103.907</trace>
</ink>
</file>

<file path=ppt/ink/ink57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12787.618 6446.318 136.826, 12833.499 6442.031 136.826, 12884.157 6439.037 138.006, 12929.195 6439.272 142.063, 12979.817 6442.937 148.972, 13031.794 6438.313 157.789, 13076.602 6426.528 167.956, 13122.564 6411.06 167.244</trace>
</ink>
</file>

<file path=ppt/ink/ink57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13005.303 6276.247 136.826, 12957.227 6281.585 225.943, 12903.271 6333.667 296.704, 12879.745 6379.551 310.953, 12873.865 6423.64 316.358, 12894.918 6479.569 332.523, 12950.934 6523.772 348.984, 13008.006 6541.109 344.226, 13063.312 6535.655 332.944, 13101.244 6491.953 276.375, 13092.178 6441.629 268.553, 13047.815 6409.429 357.447, 12991.242 6403.657 592.593, 12992.199 6358.212 405.328</trace>
</ink>
</file>

<file path=ppt/ink/ink57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14369.913 5077.586 203.32, 14361.96 5146.549 219.251, 14365.021 5191.4 242.257, 14379.974 5246.301 281.422, 14392.897 5299.511 320.081, 14408.388 5349.403 355.758, 14420.871 5432.493 413.306, 14420.565 5492.599 451.022, 14413.433 5542.283 483.315, 14410.314 5603.385 538.961, 14394.92 5657.137 579.946, 14377.464 5711.388 521.99, 14365.304 5653.297 335.49, 14373.327 5582.332 221.466, 14385.841 5524.969 171.087, 14392.769 5461.841 146.443, 14399.526 5413.338 139.766, 14393.399 5353.496 138.005, 14388.811 5283.405 137.13, 14389.816 5235.427 136.826, 14384.675 5186.504 136.826, 14383.114 5116.027 136.826, 14379.977 5061.749 136.826, 14369.071 5016.955 136.826, 14324.665 5054.676 186.373, 14294.378 5124.557 211.495, 14274.536 5170.744 224.167, 14251.359 5227.015 244.273, 14231.684 5272.529 261.059, 14207.206 5328.827 272.017, 14186.352 5375.61 267.503, 14171.275 5425.059 53.22</trace>
</ink>
</file>

<file path=ppt/ink/ink57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14382.157 5008.197 194.019, 14434.742 5030.887 194.707, 14486.437 5061.092 195.563, 14532.49 5107.293 179.209, 14565.344 5157.526 102.045</trace>
</ink>
</file>

<file path=ppt/ink/ink57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13873.318 5477.592 414.833, 13927.5 5475.832 379.954, 13971.242 5470.077 356.63, 14034.604 5459.658 333.428, 14083.091 5452.102 330.299, 14139.096 5446.745 349.076, 14188.729 5442.726 386.857, 14248.536 5440.747 436.549, 14322.664 5441.473 504.985, 14384.329 5439.838 549.925</trace>
</ink>
</file>

<file path=ppt/ink/ink57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14138.624 5206.839 239.477, 14145.468 5255.101 310.897, 14155.548 5315.984 373.415, 14164.307 5370.862 434.974, 14170.048 5442.328 483.142, 14172.205 5508.659 519.112, 14167.57 5565.365 528.028, 14154.392 5651.044 532.169, 14143.171 5709.535 531.002, 14131.673 5757.608 476.859, 14099.068 5699.32 268.61, 14087.449 5648.71 203.969, 14080.875 5589.786 163.216, 14068.323 5525.961 144.729, 14049.353 5469.334 139.823, 14028.869 5417.173 137.369, 14009.378 5360.508 136.863, 13987.239 5309.196 136.826, 13959.954 5246.065 136.826, 13911.882 5224.853 171.621, 13895.696 5274.957 204.981, 13883.813 5336.147 265.819, 13874.973 5419.409 308.462, 13875.492 5476.128 339.829, 13889.23 5536.756 378.107, 13897.608 5582.443 396.349, 13907.397 5628.07 421.331, 13924.214 5694.988 462.515, 13947.418 5751.039 514.629, 13987.817 5814.325 575.458, 14042.67 5876.813 693.112, 14106.108 5903.328 750.158, 14157.739 5906.236 759.209, 14219.212 5869.25 669.628, 14270.484 5796.056 602.495, 14303.529 5746.56 567.985, 14312.89 5685.952 551.331, 14335.051 5620.729 544.075, 14333.239 5560.904 544.04, 14327.703 5509.772 546.703, 14308.626 5452.696 550.649, 14277.577 5392.144 554.907, 14240.099 5325.561 558.442, 14214.755 5280.048 559.857, 14177.953 5212.046 560.555, 14130.012 5147.265 557.674, 14082.08 5105.319 554.405, 13992.674 5090.881 550.074, 13911.283 5109.505 550.717, 13850.954 5126.702 554.342, 13798.255 5162.549 559.548, 13743.204 5232.189 573.096, 13728.935 5293.856 532.829, 13718.81 5338.599 225.521</trace>
</ink>
</file>

<file path=ppt/ink/ink57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11418.926 7990.563 231.681, 11482.837 7947.442 314.533, 11544.624 7911.609 383.721, 11589.62 7889.326 411.555, 11664.415 7863.356 438.254, 11734.609 7846.735 447.63, 11784.501 7835.083 450.162, 11829.856 7855.241 331.145, 11780.063 7894.773 171.246, 11736.519 7905.961 144.912</trace>
</ink>
</file>

<file path=ppt/ink/ink57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11477.429 7817.771 136.826, 11522.002 7845.846 208.464, 11555.817 7895.952 222.565, 11586.797 7953.145 240.382, 11617.326 8009.592 276.248, 11656.361 8063.672 316.449, 11720.153 8108.899 355.221, 11772.888 8132.469 353.722, 11826.613 8120.066 203.238, 11824.953 8065.703 126.513</trace>
</ink>
</file>

<file path=ppt/ink/ink58.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4880.203 12370.839, 4915.406 12422.288, 4933.006 12473.736, 4950.607 12534.663, 4995.288 12475.09, 5010.181 12424.996, 5029.136 12370.839, 5044.03 12323.453, 5058.922 12270.65, 5067.047 12211.079, 5072.462 12146.092, 5076.524 12100.059, 5084.647 12031.01, 5088.709 11982.269, 5084.647 12035.07, 5077.879 12085.166, 5083.293 12132.553, 5127.975 12160.984, 5175.362 12163.693, 5174.008 12208.371, 5126.62 12262.528, 5081.939 12312.622, 5035.906 12351.886</trace>
</ink>
</file>

<file path=ppt/ink/ink58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11425.729 7893.963 136.826, 11411.578 7950.431 136.826, 11405.764 8018.489 136.826, 11411.079 8064.266 136.826, 11421.592 8117.781 144.527, 11445.801 8161.498 161.685, 11522.874 8212.046 233.963, 11571.12 8220.025 277.998, 11626.668 8222.146 321.164, 11688.849 8217.852 356.832, 11734.556 8211.134 372.088, 11791.56 8201.419 396.647, 11856.994 8177.658 412.314, 11913.141 8139.932 403.11, 11943.895 8085.352 389.561, 11964.03 8026.615 375.524, 11974.882 7974.008 363.364, 11971.912 7922.11 355.324, 11962.303 7877.756 351.272, 11908.032 7809.759 354.248, 11846.531 7777.593 356.748, 11766.776 7752.095 359.611, 11680.891 7732.527 362.835, 11627.743 7722.252 365.164, 11560.229 7709.433 369.364, 11504.903 7699.945 375.784, 11427.741 7688.409 383.951, 11380.903 7682.877 397.554, 11328.543 7680.405 419.434, 11280.683 7680.69 461.373, 11220.812 7686.042 527.769, 11272.345 7692.903 347.386, 11323.545 7685.721 186.54</trace>
</ink>
</file>

<file path=ppt/ink/ink58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9637.871 9701.264 241.47, 9693.716 9692.542 258.784, 9762.059 9687.008 311.958, 9816.977 9684.164 368.513, 9899.308 9684.085 438.727, 9953.695 9681.232 517.911, 10036.772 9682.927 640.975, 10124.334 9685.509 730.055, 10232.4 9688.683 785.802, 10298.094 9686.476 795.893, 10385.136 9682.639 808.427, 10431.439 9680.597 812.634, 10512.066 9679.823 819.168, 10559.68 9678.765 821.67, 10624.333 9676.148 825.348, 10674.465 9673.357 832.945, 10725.055 9669.778 836.882, 10780.749 9667.468 841.005, 10860.727 9659.244 848.076, 10913.397 9656.289 851.57, 11004.111 9652.192 857.67, 11053.245 9650.785 860.594, 11118.701 9649.284 864.017, 11176.595 9643.964 866.496, 11255.986 9637.977 868.759, 11311.462 9635.972 870.43, 11422.905 9638.165 872.145, 11470.94 9637.944 872.526, 11530.782 9636.811 873.1, 11628.025 9632.546 873.534, 11679.756 9630.741 873.691, 11762.246 9624.744 873.808, 11807.613 9626.703 865.12</trace>
</ink>
</file>

<file path=ppt/ink/ink58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9668.988 8892.244 248.699, 9674.921 8948.656 276.543, 9679.24 9023.363 324.473, 9684.403 9091.728 360.195, 9686.554 9149.201 405.894, 9689.354 9225.825 456.512, 9689.866 9281.876 489.162, 9690.407 9364.878 551.576, 9692.16 9433.082 617.88, 9694.947 9514.144 681.521, 9696.918 9562.521 727.123, 9702.596 9652.243 778.943, 9705.985 9697.835 784.843, 9706.861 9776.33 720.982, 9702.936 9821.37 529.703</trace>
</ink>
</file>

<file path=ppt/ink/ink58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9686.576 8758.309 317.424, 9746.167 8739.674 311.77, 9811.551 8726.729 300.129, 9868.059 8715.09 313.19, 9928.811 8701.809 334.424, 9992.189 8690.188 365.165, 10050.558 8679.499 421.688, 10109.821 8671.935 485.702, 10154.654 8667.819 519.537, 10220.681 8660.613 577.689, 10268.396 8657.231 606.962, 10362.025 8651.716 657.155, 10424.75 8648.62 677.611, 10509.015 8643.902 706.157, 10553.838 8638.313 713.529, 10629.804 8632.831 720.018, 10676.486 8631.175 715.106, 10746.174 8626.53 693.436, 10791.065 8623.273 674.005, 10876.161 8618.838 636.268, 10941.266 8615.905 616.439, 11026.555 8612.844 583.704, 11093.42 8609.17 558.524, 11174.584 8607.973 542.449, 11223.764 8607.681 534.848, 11302.557 8608.013 528.524, 11366.192 8612.836 525.857, 11422.637 8620.592 523.532, 11481.879 8628.817 521.695, 11549.99 8632.708 520.344, 11611.377 8636.304 521.964, 11659.145 8644.404 532.318, 11715.525 8652.253 570.733, 11784.625 8651.44 623.015, 11851.366 8646.341 654.237, 11912.602 8641.057 653.551, 11979.272 8633.501 647.63, 12045.901 8631.493 641.738, 12112.061 8633.365 632.159, 12168.223 8641.615 625.825, 12196.44 8686.675 745.224, 12187.409 8752.659 799.331, 12174.63 8808.763 812.68, 12154.085 8887.976 825.951, 12146.817 8934.274 830.412, 12133.029 9020.633 841.135, 12129.451 9072.556 846.623, 12122.758 9120.562 851.684, 12115.221 9174.193 856.065, 12108.324 9223.355 858.06, 12101.021 9280.699 860.236, 12095.562 9326.411 862.05, 12091.771 9370.212 862.877, 12083.439 9462.117 864.476, 12078.852 9509.282 864.728, 12075.648 9559.261 864.584, 12071.672 9607.525 863.94, 12060.449 9687.125 862.805, 12052.511 9731.495 846.788</trace>
</ink>
</file>

<file path=ppt/ink/ink58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9244.174 9659.049 195.555, 9311.772 9659.505 339.936, 9373.312 9657.185 463.668, 9443.698 9655.105 597.803, 9524.966 9651.024 705.981, 9570.095 9648.537 753.868, 9613.77 9646.937 773.91, 9666.489 9644.001 787.813, 9747.788 9639.872 806.91, 9798.285 9637.977 811.968, 9886.214 9634.037 819.502, 9937.4 9631.322 823.438, 10003.058 9626.024 829.746, 10114.471 9618.818 840.82, 10163.216 9616.21 844.205, 10231.364 9613.903 850.268, 10285.505 9614.009 853.29, 10382.588 9614.141 857.598, 10438.161 9614.687 859.346, 10512.243 9614.825 861.424, 10620.589 9615.529 863.416, 10719.326 9620.65 864.275, 10762.964 9620.862 864.765, 10847.343 9622.044 865.704, 10906.726 9623.688 866.505, 10988.336 9625.444 868.033, 11032.832 9623.974 868.813, 11107.14 9621.872 870.157, 11198.154 9617.379 871.577, 11276.448 9612.225 872.119, 11326.106 9607.871 872.163, 11378.038 9603.509 872.08, 11431.021 9599.158 871.714, 11484.371 9593.704 870.944, 11567.263 9583.186 865.612, 11433.678 9575.521 472.349, 11388.568 9575.877 380.574, 11340.717 9576.248 98.249</trace>
</ink>
</file>

<file path=ppt/ink/ink58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9144.056 8824.323 222.333, 9153.475 8898.622 452.72, 9158.621 8973.281 507.788, 9160.079 9061.977 574.63, 9152.972 9152.963 647.38, 9144.46 9272.615 714.413, 9141.361 9318.296 732.719, 9137.067 9373.741 761.283, 9134.544 9462.532 793.964, 9134.483 9509.642 807.102, 9139.692 9589.509 822.338, 9152.791 9662.721 776.701</trace>
</ink>
</file>

<file path=ppt/ink/ink58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9020.941 8720.152 212.081, 9051.547 8673.275 212.081, 9112.479 8645.894 216.855, 9161.881 8631.314 259.909, 9215.179 8622.633 313.085, 9274.462 8616.087 384.164, 9332.732 8612.303 465.216, 9387.405 8607.617 532.857, 9460.339 8599.201 608.801, 9520.057 8594.535 647.547, 9582.947 8588.311 662.914, 9651.439 8581.29 668.31, 9743.088 8574.494 669.709, 9842.289 8566.649 670.479, 9925.833 8561.463 670.91, 10016.473 8560.546 671.581, 10096.189 8561.987 673.489, 10158.371 8561.3 677.246, 10226.423 8559.723 683.035, 10303.729 8560.2 691.818, 10373.538 8558.482 701.534, 10446.819 8551.05 711.979, 10515.352 8547.97 723.645, 10592.574 8540.176 734.929, 10637.63 8538.929 739.989, 10684.55 8537.699 743.458, 10759.076 8540.406 749.007, 10829.628 8542.243 753.85, 10917.205 8545.646 756.728, 10999.044 8543.45 756.891, 11071.359 8540.756 756.599, 11146.694 8544.48 759.765, 11219.615 8556.324 763.774, 11295.398 8569.851 749.362, 11368.321 8580.854 692.713, 11434.851 8583.612 671.673, 11495.978 8585.99 658.681, 11556.926 8591.129 623.303, 11607.66 8614.15 588.143, 11624.782 8658.422 545.967, 11629.432 8712.231 552.964, 11635.321 8778.287 573.169, 11636.511 8862.268 584.083, 11637.288 8926.542 592.363, 11636.913 8986.06 603.484, 11635.324 9065.908 630.788, 11629.949 9133.691 683.274, 11625.737 9208.192 720.056, 11623.978 9257.466 750.26, 11619.956 9339.829 786.556, 11614.308 9389.63 804.962, 11606.105 9460.855 830.277, 11604.733 9505.701 841.629, 11585.721 9577.415 645.457</trace>
</ink>
</file>

<file path=ppt/ink/ink58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1517.008 7350.055 554.92, 1566.543 7346.252 554.92, 1630.762 7335.035 554.92, 1694.555 7320.985 554.92, 1751.3 7306.614 566.085, 1812.027 7284.123 667.082, 1867.596 7256.499 466.115</trace>
</ink>
</file>

<file path=ppt/ink/ink58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1705.206 7134.784 164.176, 1716.414 7186.077 223.963, 1725.653 7236.12 309.743, 1736.523 7295.427 445.815, 1747.692 7346.622 544.771, 1756.187 7396.981 637.189, 1764.018 7455.683 709.539, 1769.25 7499.81 740.001, 1776.27 7571.462 783.411, 1780.834 7621.786 814.942, 1788.736 7719.197 840.805, 1792.303 7765.983 850.201, 1794.086 7818.798 855.977, 1791.375 7895.271 821.818, 1743.418 7837.409 378.678, 1714.813 7780.746 213.871, 1679.045 7716.304 156.585, 1648.07 7665.364 138.439, 1616.882 7618.315 136.826, 1578.227 7574.408 140.558, 1559.675 7527.811 290.42, 1611.518 7501.266 551.451, 1663.437 7483.768 600.47, 1720.749 7458.143 534.923</trace>
</ink>
</file>

<file path=ppt/ink/ink58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1957.039 7145.616 317.424, 2029.224 7124.326 320.273, 2081.082 7124.706 350.417, 2135.168 7116.105 389.099, 2197.773 7102.046 502.4, 2248.245 7098.277 757.973, 2237.515 7183.379 790.907, 2200.82 7245.306 693.04, 2157.764 7291.896 607.237, 2100.187 7339.049 439.951, 2034.085 7380.727 285.262</trace>
</ink>
</file>

<file path=ppt/ink/ink59.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5056.215 12198.895, 5109.019 12211.079, 5164.53 12234.096, 5211.919 12247.635</trace>
</ink>
</file>

<file path=ppt/ink/ink59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1904.236 7436.705 136.826, 1948.781 7420.117 153.97, 2004.747 7407.003 205.977, 2054.088 7396.407 278.162, 2111.915 7386.229 343.737, 2166.237 7370.575 393.32, 2229.318 7347.057 400.054</trace>
</ink>
</file>

<file path=ppt/ink/ink59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2057.231 7214.665 312.854, 2056.151 7266.681 312.854, 2054 7320.043 368.381, 2032.775 7369.786 300.981, 1988.931 7379.41 172.281</trace>
</ink>
</file>

<file path=ppt/ink/ink59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1867.68 7240.388 195.555, 1873.035 7297.819 199.977, 1876.106 7369.306 302.226, 1882.86 7421.639 407.811, 1891.037 7473.242 493.786, 1901.33 7527.397 560.179, 1929.814 7593.031 635.176, 1966.194 7657.644 702.362, 2035.119 7718.711 745.031, 2117.088 7748.815 763.236, 2191.481 7765.19 769.85, 2234.893 7771.476 771.1, 2279.96 7770.744 772.327, 2354.089 7768.252 791.501, 2391.115 7696.092 851.69, 2391.614 7646.77 861.256, 2376.768 7568.815 862.491, 2348.838 7494.846 848.013, 2313.936 7423.988 763.162</trace>
</ink>
</file>

<file path=ppt/ink/ink59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2514.864 7080.628 454.284, 2569.579 7127.956 392.398, 2581.324 7177.036 424.456, 2595.044 7229.174 511.786, 2613.015 7280.067 606.919, 2623.655 7332.447 686.901, 2629.256 7409.02 781.907, 2631.031 7479.687 831.332, 2632.029 7533.501 845.921, 2632.265 7584.375 855.965, 2634.245 7628.615 860.685, 2634.726 7677.008 862.222, 2666.199 7632.168 628.185</trace>
</ink>
</file>

<file path=ppt/ink/ink59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2623.179 7137.493 268.985, 2676.398 7139.955 451.526, 2739.782 7147.426 634.471, 2795.51 7164.913 796.291, 2841.873 7228.771 844.922, 2823.386 7321.357 853.359, 2765.166 7403.6 822.133, 2702.885 7453.735 737.959, 2635.837 7484.364 623.856, 2580.478 7500.529 476.098, 2645.359 7487.032 528.303, 2710.142 7474.317 605.613, 2771.773 7469.55 628.975, 2825.955 7474.358 608.699, 2880.97 7481.5 528.693</trace>
</ink>
</file>

<file path=ppt/ink/ink59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2899.384 7324.331 265.291, 2907.427 7370.244 316.705, 2907.852 7431.678 514.431, 2905.328 7481.527 658.821, 2904.404 7540.06 731.054, 2937.984 7589.452 764.221, 3003.984 7592.521 769.15, 3048.708 7589.708 769.457, 3094.019 7582.685 747.92, 3167.63 7580.164 642.124, 3216.6 7578.568 330.027</trace>
</ink>
</file>

<file path=ppt/ink/ink59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3327.229 6957.423 136.826, 3335.378 7002.708 402.948, 3329.118 7065.428 598.385, 3321.262 7116.846 674.934, 3308.681 7194.644 751.658, 3289.843 7280.043 751.692, 3281.148 7323.698 670.213, 3271.369 7367.212 331.743</trace>
</ink>
</file>

<file path=ppt/ink/ink59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3375.971 7165.924 229.776, 3427.277 7128.412 315.998, 3443.366 7203.202 304.787</trace>
</ink>
</file>

<file path=ppt/ink/ink59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3235.162 7442.12 356.616, 3288.565 7428.24 354.87, 3350.425 7407.126 394.742, 3413.927 7387.995 458.079, 3475.061 7371.587 548.456, 3527.215 7368.166 400.096</trace>
</ink>
</file>

<file path=ppt/ink/ink59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3369.202 7249.866 177.251, 3386.273 7310.454 330.936, 3382.847 7359.105 469.22, 3372.648 7425.744 639.902, 3358.156 7506.284 749.573, 3350.012 7555.979 786.968, 3339.841 7641.01 838.595, 3335.923 7685.523 850.012, 3331.269 7730.526 830.448</trace>
</ink>
</file>

<file path=ppt/ink/ink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5232.107 11384.236 186.123, 5268.686 11389.297 417.426, 5283.892 11422.434 623.646, 5298.003 11483.333 749.689, 5302.867 11533.676 788.91, 5309.131 11616.297 824.012, 5315.55 11692.49 847.93, 5319.959 11734.457 860.047, 5335.57 11790.932 875.001, 5378.152 11807.613 794.316</trace>
</ink>
</file>

<file path=ppt/ink/ink60.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5087.355 12305.852, 5092.771 12357.3, 5098.188 12401.98, 5149.637 12370.839, 5194.317 12354.594, 5244.413 12353.238, 5243.059 12400.627, 5209.211 12449.367, 5152.346 12503.523, 5104.958 12519.77, 5087.355 12465.613, 5095.479 12399.272, 5125.266 12326.161</trace>
</ink>
</file>

<file path=ppt/ink/ink60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3434.191 7389.318 244.831, 3465.374 7449.616 411.763, 3484.728 7494.275 546.663, 3514.72 7557.452 711.912, 3551.27 7618.627 801.195, 3597.985 7691.202 826.815, 3615.961 7647.122 412.463</trace>
</ink>
</file>

<file path=ppt/ink/ink60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3315.044 7146.969 450.15, 3381.357 7157.095 393.038, 3447.838 7155.849 486.123, 3508.93 7150.586 513.564, 3564.598 7160.85 363.441</trace>
</ink>
</file>

<file path=ppt/ink/ink60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3703.625 7060.319 136.826, 3751.958 7060.462 137.213, 3802.775 7060.441 145.843, 3851.272 7063.617 142.92</trace>
</ink>
</file>

<file path=ppt/ink/ink60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3604.787 7206.541 303.606, 3652.461 7252.292 416.864, 3700.762 7310.622 678.594, 3726.656 7370.1 767.828, 3745.017 7415.209 566.528</trace>
</ink>
</file>

<file path=ppt/ink/ink60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3769.969 7240.388 204.961, 3817.665 7207.79 260.032, 3862.149 7228.283 608.756, 3839.088 7297.707 610.254, 3790.26 7355.149 500.327, 3729.91 7392.925 418.853, 3781.27 7402.867 434.158, 3837.667 7386.007 403.161, 3881.36 7380.102 54.871</trace>
</ink>
</file>

<file path=ppt/ink/ink60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3692.794 7480.03 248.699, 3742.815 7510.25 341.376, 3810.053 7535.559 544.216, 3853.869 7540.341 393.46</trace>
</ink>
</file>

<file path=ppt/ink/ink60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3929.734 7442.12 174.361, 3889.984 7493.15 262.886, 3862.283 7545.026 335.926, 3828.769 7602.417 387.054, 3783.773 7653.339 360.299, 3745.075 7700.701 320.684, 3816.58 7668.756 679.533, 3886.803 7649.884 784.525, 3959.434 7629.67 802.768, 4026.67 7608.144 455.946</trace>
</ink>
</file>

<file path=ppt/ink/ink60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3604.787 7050.842 195.555, 3658.807 7022.383 384.715, 3703.033 7021.949 561.887, 3765.337 7030.158 677.924, 3820.511 7042.78 598.451, 3840.701 7089.303 177.548</trace>
</ink>
</file>

<file path=ppt/ink/ink60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3665.715 7264.759 397.772, 3710.808 7235.219 369.153, 3755.161 7226.223 460.711, 3799.961 7214.576 593.169, 3861.067 7217.068 516.664</trace>
</ink>
</file>

<file path=ppt/ink/ink60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4023.156 7035.95 298.934, 4053.357 7083.898 262.535, 4070.146 7131.403 309.969, 4077.756 7179.22 381.078, 4083.318 7238.719 454.085, 4088.411 7294.548 557.043, 4093.772 7352.894 538.085, 4097.556 7396.58 4.094</trace>
</ink>
</file>

<file path=ppt/ink/ink61.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5592.377 12044.55, 5524.68 12087.874, 5466.459 12113.6, 5420.425 12128.492, 5370.331 12147.446, 5389.285 12200.247, 5413.656 12261.175, 5420.425 12308.561, 5431.256 12358.655, 5424.488 12424.996, 5428.55 12480.506, 5433.965 12548.201, 5454.275 12481.859</trace>
</ink>
</file>

<file path=ppt/ink/ink61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4094.915 7118.537 286.346, 4143.29 7109.336 254.375, 4195.551 7090.406 284.212, 4253.5 7065.729 441.632, 4257.706 7130.809 758.52, 4202.746 7185.275 698.707, 4154.077 7239.292 621.239, 4100.943 7296.585 462.79, 4147.126 7287.939 414.454, 4204.583 7311.841 755.836, 4249.266 7334.459 641.709</trace>
</ink>
</file>

<file path=ppt/ink/ink61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4108.454 7375.779 201.698, 4156.965 7402.968 299.315, 4169.024 7458.457 536.643, 4173.796 7514.071 672.476, 4175.779 7581.219 752.864, 4178.396 7655.316 783.662, 4195.229 7729.494 758.57</trace>
</ink>
</file>

<file path=ppt/ink/ink61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4224.894 7527.416 195.555, 4277.035 7488.267 222.84, 4333.777 7458.208 340.614, 4377.619 7437.617 311.239</trace>
</ink>
</file>

<file path=ppt/ink/ink61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4042.111 7442.12 136.826, 4066.19 7510.567 241.155, 4079.906 7559.035 365.085, 4088.597 7615.638 521.91, 4095.406 7683.564 664.851, 4104.086 7757.345 784.73, 4134.217 7819.68 851.741, 4206.827 7771.029 833.991, 4249.648 7695.951 791.531, 4274.335 7643.227 771.049, 4295.122 7599.617 729.653, 4328.08 7525.475 602.679, 4349.285 7461.257 466.464, 4360.776 7417.208 312.639</trace>
</ink>
</file>

<file path=ppt/ink/ink61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4403.614 6949.3 136.826, 4404.466 7024.858 713.18, 4392.543 7094.956 755.1, 4383.352 7166.941 766.019, 4379.024 7212.238 725.622, 4433.157 7172.454 417.108, 4456.263 7121.015 248.865, 4490.674 7073.312 136.826, 4497.532 7151.077 732.042, 4474.188 7232.912 817.104, 4458.504 7279.686 835.316, 4441.076 7327.603 846.207, 4409.753 7395.783 856.367, 4372.086 7459.751 850.602, 4324.491 7512.612 786.49</trace>
</ink>
</file>

<file path=ppt/ink/ink61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4348.103 7331.1 341.107, 4398.848 7348.772 288.92, 4449.708 7355.527 335.231, 4509.548 7366.755 451.398, 4567.535 7374.762 515.011, 4620.794 7385.804 559.579, 4588.649 7432.336 198.464</trace>
</ink>
</file>

<file path=ppt/ink/ink61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4404.967 7484.091 157.024, 4423.769 7538.606 272.789, 4431.581 7607.366 479.754, 4433.026 7668.763 605.227, 4433.231 7736.12 722.115, 4434.923 7800.433 789.857, 4444.689 7745.519 183.798</trace>
</ink>
</file>

<file path=ppt/ink/ink61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4437.462 7471.907 294.595, 4486.853 7483.595 426.488, 4557.852 7483.315 620.98, 4570.638 7548.953 821.308, 4539.656 7622.313 815.422, 4520.499 7692.02 668.96, 4502.492 7758.728 317.209</trace>
</ink>
</file>

<file path=ppt/ink/ink61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4456.418 7803.612 136.826, 4504.846 7765.557 591.542, 4564.945 7744.326 775.126, 4609.467 7740.633 741.785</trace>
</ink>
</file>

<file path=ppt/ink/ink61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3650.158 3570.924 292.982, 3681.194 3625.607 261.558, 3738.899 3649.863 336.211, 3813.764 3637.734 400.026, 3885.435 3599.683 406.826, 3950.59 3538.706 402.97, 3998.917 3463.85 395.542, 4015.675 3403.904 388.521, 4018.15 3348.507 376.993, 3956.443 3301.314 371.32, 3872.447 3332.2 382.335, 3828.637 3401.784 389.92, 3789.372 3489.773 396.993, 3760.318 3548.207 399.637, 3721.54 3631.05 398.225, 3694.943 3693.836 404.976, 3759.574 3726.951 502.422, 3830.005 3703.143 576.543, 3921.016 3674.329 636.064, 3985.829 3647.175 658.735, 4055.152 3626.375 657.434, 3983.166 3656.381 228.786</trace>
</ink>
</file>

<file path=ppt/ink/ink62.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5454.275 12213.788, 5508.433 12193.479, 5553.112 12185.354, 5589.669 12234.096, 5582.899 12290.96, 5584.253 12339.7, 5589.669 12403.332, 5600.5 12450.721, 5608.624 12499.461</trace>
</ink>
</file>

<file path=ppt/ink/ink62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3507.347 4203.858 246.871, 3572.936 4201.747 299.042, 3637.594 4183.891 427.993, 3708.604 4160.877 510.719, 3786.426 4131.972 559.837, 3856.941 4091.44 551.658, 3911.351 4060.029 532.633, 3982.034 4027.622 505.32, 4035.371 4001.019 481.126, 4094.234 3961.247 435.066, 4032.595 3945.27 176.788, 3977.81 3940.83 147.759, 3904.379 3930.608 137.65, 3844.287 3921.842 136.826, 3788.107 3913.624 136.826, 3729.326 3904.861 136.826, 3711.888 3963.953 199.727, 3722.406 4027.395 276.85, 3734.368 4089.567 373.616, 3744.656 4164.308 456.391, 3755.858 4228.313 521.419, 3774.372 4284.028 547.768</trace>
</ink>
</file>

<file path=ppt/ink/ink62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3952.011 3801.377 217.331, 4010.655 3851.455 225.091, 4061.482 3948.637 255.394, 4077.058 4025.707 274.666, 4091.778 4082.397 293.422, 4112.146 4182.246 331.444, 4118.562 4245.616 363.542, 4128.18 4336.38 424.284, 4132.649 4394.721 477.706, 4144.915 4521.934 576.691, 4155.649 4621.213 629.549, 4162.464 4685.396 673.818, 4171.499 4755.326 717.982, 4179.612 4816.377 756.639, 4196.964 4914.75 812.379, 4207.073 4967.753 833.317, 4217.89 5038.406 852.256, 4226.982 5101.266 857.937, 4246.162 5200.097 685.427, 4250.784 5253.28 100.603</trace>
</ink>
</file>

<file path=ppt/ink/ink62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15691.906 5711.543 136.826, 15763.531 5673.141 136.826, 15820.48 5622.508 136.826, 15866.392 5547.465 136.826, 15897.087 5462.505 136.826, 15909.53 5403.048 136.826, 15925.434 5331.432 136.826, 15944.438 5244.707 136.826, 15957.705 5169.877 136.826, 15969.998 5103.063 136.826, 15976.254 5026.162 136.826, 15980.382 4953.651 136.826, 15985.842 4850.34 136.826, 15989.917 4785.35 136.826, 15991.952 4679.069 136.826, 15989.79 4623.122 136.826, 15986.297 4550.185 136.826, 15980.229 4489.365 136.826, 15961.218 4415.6 136.826, 15931.108 4356.113 136.826, 15875.251 4324.548 136.826, 15817.129 4319.407 136.826, 15756.758 4330.616 136.826, 15687.144 4348.553 136.826, 15621.608 4372.081 136.826, 15560.724 4401.149 136.826, 15491.272 4443.972 136.826, 15422.665 4492.567 136.826, 15367.501 4541.605 136.826, 15363.005 4597.487 136.826, 15421.239 4610.232 136.826</trace>
</ink>
</file>

<file path=ppt/ink/ink62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15267.65 5147.53 509.205, 15284.606 5210.642 437.78, 15296.596 5276.113 426.815, 15305.279 5324.735 473.161, 15314.1 5389.611 587.807, 15315.58 5440.561 665.496, 15319.779 5507.801 754.776, 15322.638 5554.16 793.671, 15321.722 5602.887 816.362, 15317.566 5676.851 739.694, 15319.496 5612.788 392.727</trace>
</ink>
</file>

<file path=ppt/ink/ink62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15263.588 5203.039 192.332, 15311.711 5169.687 222.858, 15359.455 5147.951 272.564, 15408.816 5126.749 326.701, 15452.71 5110.607 383.112, 15501.417 5094.421 438.233, 15547.12 5081.847 502.825, 15618.75 5068.607 731.256, 15643.75 5142.496 794.925, 15644.177 5219.957 835.416, 15643.233 5308.456 858.931, 15650.485 5391.091 850.297, 15643.723 5462.644 390.36</trace>
</ink>
</file>

<file path=ppt/ink/ink62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15281.189 5338.43 417.669, 15328.565 5325.191 361.516, 15382.51 5320.506 299.432, 15432.238 5316.203 287.31, 15481.924 5311.513 291.7, 15458.033 5358.342 206.966, 15412.017 5394.074 157.319, 15364.458 5437.433 141.167, 15324.343 5482.225 136.826, 15289.809 5531.585 136.826, 15249.089 5582.784 137.412, 15293.673 5596.742 196.105, 15362.909 5551.782 243.553, 15412.603 5529.423 272.751, 15456.003 5513.202 299.178, 15524.271 5485.069 323.327, 15569.998 5465.629 330.719, 15625.967 5437.359 313.53, 15652.17 5389.878 10.23</trace>
</ink>
</file>

<file path=ppt/ink/ink62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15319.1 4978.292 248.699, 15361.836 5041.47 230.353, 15375.147 5086.428 272.419, 15389.966 5154.847 339.499, 15402.718 5219.037 403.497, 15408.031 5274.106 444.978, 15419.597 5340.032 530.422, 15426.822 5406.076 620.842, 15433.735 5473.575 699.55, 15437.871 5527.661 736.397, 15450.738 5616.248 823.38, 15466.353 5662.638 847.624, 15496.295 5730.335 865.297, 15571.737 5771.889 866.105, 15646.271 5752.393 848.519, 15701.203 5682.558 731.551, 15728.175 5635.64 616.053, 15746.526 5589.231 509.24, 15766.278 5531.538 380.103, 15775.771 5482.733 184.042</trace>
</ink>
</file>

<file path=ppt/ink/ink62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15715.807 5062.233 509.205, 15773.911 5029.598 509.205, 15822.836 4998.457 460.408, 15872.188 4982.056 395.749, 15922.637 4973.719 356.01, 15972.32 4961.207 362.019, 16031.062 4954.252 412.136, 15983.557 5003.915 282.54, 15923.082 5021.015 209.949, 15871.257 5044.104 182.353, 15822.26 5068.211 169.071, 15791.469 5125.261 405.339, 15792.985 5172.588 493.958, 15798.062 5234.933 606.065, 15801.779 5310.336 736.167, 15803.406 5388.836 825.409, 15805.425 5445.521 850.134, 15807.852 5500.044 862.803, 15811.125 5584.08 872.642, 15809.87 5629.347 864.185</trace>
</ink>
</file>

<file path=ppt/ink/ink62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15845.782 5286.981 268.985, 15903.104 5267.951 269.789, 15959.699 5254.945 298.708, 16004.324 5243.08 323.239, 16048.894 5236.247 355.255, 16110.631 5229.538 377.949, 16057.15 5238.296 187.617, 16001.36 5235.154 170.913, 15957.28 5212.831 162.894, 15957.453 5287.636 825.022, 15968.701 5336.702 841.765, 15982.845 5407.563 854.2, 16005.519 5483.297 860.882, 16014.267 5577.419 858.597, 16010.269 5652.951 809.472, 15983.184 5698.273 487.888</trace>
</ink>
</file>

<file path=ppt/ink/ink62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15821.413 5708.045 136.826, 15858.743 5664.153 216.819, 15913.346 5643.265 326.115, 15986.44 5625.201 390.436, 16032.426 5612.129 425.723, 16096.989 5598.067 457.534, 16151.512 5574.02 474.775, 16199.153 5554.986 481.484</trace>
</ink>
</file>

<file path=ppt/ink/ink63.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5451.566 12347.824, 5501.663 12323.453, 5551.758 12318.038, 5572.067 12366.778, 5524.68 12416.873, 5474.583 12458.844, 5428.55 12489.982, 5480 12489.982, 5539.572 12460.197, 5592.377 12437.181</trace>
</ink>
</file>

<file path=ppt/ink/ink63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15989.302 5439.973 136.826, 16042.776 5404.912 180.544, 16093.3 5417.603 343.548, 16144.108 5450.165 590.502, 16193.767 5486.554 683.419, 16223.908 5530.273 357.704</trace>
</ink>
</file>

<file path=ppt/ink/ink63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16307.479 4962.045 478.47, 16343.055 5024.792 461.781, 16353.476 5072.016 508.923, 16366.206 5130.019 576.068, 16374.589 5180.135 602.251, 16373.801 5224.622 439.365</trace>
</ink>
</file>

<file path=ppt/ink/ink63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16372.469 5039.217 136.826, 16391.418 4990.833 138.682, 16425.047 4943.513 173.648, 16481.287 4915.759 338.092, 16535.912 4939.754 652.128, 16508.945 5002.53 678.823, 16470.17 5072.995 646.495, 16439.379 5125.05 609.048, 16499.678 5122.582 336.272</trace>
</ink>
</file>

<file path=ppt/ink/ink63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16360.282 5232.826 136.826, 16352.433 5284.048 258.513, 16369.332 5333.224 513.542, 16390.576 5398.547 747.487, 16414.309 5462.693 712.797</trace>
</ink>
</file>

<file path=ppt/ink/ink63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16349.45 5342.492 136.826, 16395.17 5308.757 189.808, 16448.049 5284.84 296.31, 16493.193 5271.546 363.608, 16569.062 5251.425 479.797, 16621.314 5240.393 535.902, 16672.826 5234.566 617.252, 16609.877 5294.979 694.767, 16530.475 5341.267 692.86, 16463.227 5383.544 690.516, 16412.225 5428.284 680.283, 16489.357 5428.133 609.33, 16552.695 5400.22 522.991, 16598.51 5374.405 411.003, 16651.395 5344.468 257.5</trace>
</ink>
</file>

<file path=ppt/ink/ink63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16311.54 4756.251 136.826, 16360.181 4768.359 541.37, 16384.486 4866.002 710.274, 16392.918 4925.226 743.487, 16404.33 5016.091 793.466, 16410.049 5064.891 813.692, 16420.92 5149.22 839.624, 16428.436 5208.8 848.906, 16436.93 5287.419 861.062, 16439.221 5337.863 864.882, 16442.09 5434.086 869.738, 16442.979 5506.418 871.237, 16443.529 5553.233 872.409, 16444.852 5603.837 873.493, 16444.205 5647.825 874.038, 16444.406 5721.334 874.61, 16448.27 5812.913 873.677, 16457.105 5899.973 871.862, 16466.936 5952.247 862.968, 16472.9 6000.381 798.666</trace>
</ink>
</file>

<file path=ppt/ink/ink63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15871.509 5125.867 148.517, 15913.214 5175.102 346.163, 15918.166 5226.259 415.445, 15917.229 5277.619 479.09, 15919.238 5343.351 510.751, 15926.446 5397.707 490.688, 15948.374 5457.525 330.937</trace>
</ink>
</file>

<file path=ppt/ink/ink63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16743.449 4917.366 431.69, 16791.828 4921.29 363.995, 16853.557 4897.984 291.966, 16911.252 4866.393 292.887, 16866.094 4870.674 196.1, 16818.66 4907.682 190.925, 16771.217 4955.635 250.556, 16763.09 5030.026 442.059, 16774.18 5092.138 557.373, 16784.479 5146.933 643.043, 16787.799 5207.8 694.776, 16794.852 5280.4 793.468, 16824.191 5217.666 392.042, 16830.738 5170.189 273.783, 16838.617 5109.895 200.483, 16842.66 5065.981 173.652, 16848.908 4996.567 154.662, 16855.102 4944.514 148.294, 16864.631 4901.106 154.289, 16909.832 4963.374 519.355, 16911.619 5030.693 562.811, 16912.645 5084.364 611.342, 16912.725 5141.077 658.712, 16909.777 5231.363 732.355, 16906.434 5331.375 800.002, 16905.252 5381.586 817.988, 16903.041 5455.796 842.025, 16901.613 5503.246 851.045, 16898.186 5584.13 863.453, 16897.523 5632.413 868.112, 16896.826 5692.564 872.664, 16896.111 5772.614 877.17, 16896.834 5817.886 879.231, 16895.965 5771.565 680.879, 16888.857 5689.456 503.653, 16883.717 5623.241 406.205, 16867.566 5535.574 327.663, 16858.873 5487.111 242.577</trace>
</ink>
</file>

<file path=ppt/ink/ink63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16781.357 5159.714 136.826, 16784.701 5112.498 138.036, 16792.02 5060.685 152.546, 16832.758 5013.535 358.582, 16882.6 5035.379 586.806, 16879.141 5101.087 728.651, 16848.346 5162.806 681.051, 16817.109 5211.72 576.532, 16762.318 5269.708 455.598, 16713.947 5306.714 415.387, 16759.615 5297.959 411.475, 16810.223 5270.408 417.311, 16802.848 5321.364 333.324, 16751.76 5374.97 325.263, 16699.893 5422.141 384.861, 16660.17 5475.445 589.696, 16714.949 5450.887 640.134, 16775.805 5399 645.282, 16845.848 5327.138 605.72, 16890.395 5271.929 524.59, 16920.943 5227.892 441.987, 16946.072 5181.593 376.613, 16963.465 5127.618 348.442</trace>
</ink>
</file>

<file path=ppt/ink/ink63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16965.496 4788.745 136.826, 16947.576 4839.184 439.651, 17022.867 4882.875 647.25, 17102.006 4880.699 599.343, 17164.387 4874.62 555.033, 17153.139 4935.342 550.473, 17092.289 4998.012 553.612, 17053.664 5045.312 554.956, 17011.152 5099.35 556.307, 16966.545 5162.679 570.606, 17014.566 5160.447 590.789, 17071.908 5128.73 606.795, 17134.492 5099.919 615.934, 17205.33 5070.629 621.864, 17256.533 5046.448 625.636, 17199.195 5110.195 628.352, 17139.523 5156.885 627.436, 17083.945 5203.135 622.084, 17031.68 5244.631 603.33, 16963.045 5307.056 568.537, 16934.625 5369.761 642.774, 16999.713 5341.731 657.693, 17064.525 5310.83 660.187, 17135.445 5273.662 653.905, 17191.053 5240.05 636.963, 17242.771 5203.788 573.159, 17246.645 5146.115 481.048, 17200.254 5151.462 439.165, 17145.746 5150.312 405.086, 17091.596 5172.386 446.689, 17085.125 5221.149 640.235, 17067.818 5293.403 731.159, 17045.279 5357.012 772.361, 17008.201 5445.427 821.234, 16979.564 5534.622 847.667, 16966.748 5590.478 855.428, 16947.348 5664.999 816.863, 16953.127 5618.217 404.846, 16965.713 5562.856 270.994</trace>
</ink>
</file>

<file path=ppt/ink/ink64.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5679.028 12016.117, 5673.614 12062.15, 5654.657 12113.6, 5653.303 12160.984, 5715.585 12182.648, 5760.265 12185.354, 5800.884 12234.096, 5803.592 12290.96, 5798.176 12372.193, 5788.698 12431.766, 5773.805 12476.444, 5723.709 12484.567, 5693.923 12435.827, 5676.32 12381.671, 5684.444 12335.638, 5742.665 12319.392</trace>
</ink>
</file>

<file path=ppt/ink/ink64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17026.422 5414.248 136.826, 17059.354 5367.479 136.826, 17111.514 5342.995 136.826, 17171.654 5336.737 144.867, 17219.59 5349.563 201.548, 17286.17 5406.605 396.128, 17328.039 5457.394 544.107, 17368.418 5518.787 674.528, 17397.604 5580.784 795.133, 17410.443 5537.383 503.589</trace>
</ink>
</file>

<file path=ppt/ink/ink64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17393.342 4714.28 421.947, 17399.854 4779.438 398.654, 17389.791 4828.413 482.858, 17373.883 4893.814 575.228, 17364.527 4951.045 658.626, 17426.154 4952.12 591.675, 17477.352 4916.733 567.607, 17524.754 4899.062 529.974, 17478.789 4951.854 478.769, 17426.559 5007.017 453.526, 17406.34 5055.772 435.23, 17388.039 5114.744 517.168, 17392.914 5167.005 693.997, 17405.986 5232.477 775.998, 17414.797 5304.846 815.769, 17421.57 5381.479 856.148, 17455.867 5325.005 407.238, 17473.113 5263.571 281.617, 17487.955 5212.72 250.272, 17512.9 5151.311 273.338, 17543.463 5099.287 304.049, 17588.1 5050.696 363.556, 17640.225 5021.094 481.082, 17667.652 5082.319 736.407, 17630.047 5160.747 801.793, 17583.926 5223.239 811.587, 17525.125 5244.247 469.51, 17528.627 5183.974 304.928, 17542.371 5130.401 271.123, 17535.342 5181.895 545.664, 17517.6 5242.027 672.539, 17495.439 5307.593 758.019, 17470.252 5386.652 804, 17455.92 5434.671 808.268, 17444.242 5510.168 692.49</trace>
</ink>
</file>

<file path=ppt/ink/ink64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17501.656 5331.66 136.826, 17552.617 5309.584 136.826, 17600.451 5316.655 204.348, 17669.504 5339.883 469.896, 17721.395 5363.864 658.4, 17782.039 5399.32 814.609, 17852.543 5432.569 866.919, 17896.514 5467.133 811.589</trace>
</ink>
</file>

<file path=ppt/ink/ink64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18215.184 4763.021 662.282, 18155.525 4775.876 445.869, 18098.039 4810.746 463.684, 18036.82 4859.009 484.617, 17977.021 4899.738 498.595, 17933.912 4959.936 616.005, 17946.127 5028.912 729.926, 17952.842 5072.288 764.159, 17961.277 5153.66 818.92, 17963.422 5231.786 845.391, 17960.551 5287.132 856.296, 17957.812 5333.524 861.346, 17955.586 5426.968 868.624, 17990.051 5354.177 675.034, 18004.164 5285.051 387.918, 18012.164 5241.384 255.986, 18021.367 5183.515 184.064, 18029.77 5136.958 169.412, 18038.768 5092.361 181.329, 18051.283 5037.914 240.519, 18103.232 4984.868 420.228, 18162.555 4980.354 544.161, 18187.814 5036.711 848.404, 18158.908 5102.898 862.658, 18117.965 5178.089 865.556, 18080.113 5243.494 866.798, 18036.705 5311.436 865.691, 17985.168 5363.539 832.754, 17984.121 5320.19 427.107, 17998.213 5260.45 224.028, 18010.115 5214.749 167.962, 18039.836 5164.624 221.296, 18094.342 5177.437 578.1, 18152.398 5210.401 754.339, 18213.039 5245.377 836.256, 18282.867 5282.074 855.361, 18327.891 5302.836 860.94, 18399.137 5337.598 871.133, 18443.139 5362.064 853.199</trace>
</ink>
</file>

<file path=ppt/ink/ink64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18406.09 4668.248 152.587, 18422.986 4711.816 438.115, 18392.117 4761.889 490.489, 18357.199 4819.397 542.822, 18327.059 4863.024 557.647, 18288.316 4922.075 517.274, 18252.301 4983.178 401.326, 18234.16 5029.5 258.063</trace>
</ink>
</file>

<file path=ppt/ink/ink64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18319.438 4872.687 136.826, 18370.889 4827.626 139.789, 18421.555 4796.92 209.067, 18469.633 4786.694 320.363, 18449.072 4848.234 337.596, 18412.639 4912.213 335.825, 18379.4 4978.42 334.139, 18359.549 5025.211 333.533, 18346.584 5071.848 343.678, 18335.646 5142.287 384.758, 18334.467 5188.543 431.68, 18352.744 5248.697 555.374, 18385.52 5295.766 698.198, 18436.592 5298.586 788.865, 18465.871 5228.498 749.051, 18478.688 5183.654 702.456, 18485.791 5132.041 651.512, 18491.252 5075.452 607.566, 18494.811 5029.118 587.83, 18499.072 4969.903 549.273, 18501.488 4887.82 435.325, 18502.795 4840.065 361.733, 18505.207 4788.941 266.87, 18507.93 4745.319 223.197, 18512.576 4693.068 213.871, 18520.045 4646.304 250.243, 18540.652 4697.947 637.405, 18551.32 4757.754 676.502, 18558.609 4817.612 732.714, 18558.854 4862.333 686.779</trace>
</ink>
</file>

<file path=ppt/ink/ink64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18552.314 4664.186 140.27, 18609.279 4623.257 335.973, 18671.48 4596.429 468.182, 18717.094 4586.54 548.075, 18766.6 4587.777 653.896, 18726.883 4641.809 686.892, 18680.893 4681.539 651.343, 18635.621 4720.989 582.357, 18592.248 4758.728 525.555, 18645.922 4756.678 459.613, 18692.102 4729.059 412.004, 18741.73 4700.629 313.569, 18692.119 4682.392 140.707, 18637.842 4659.407 136.826, 18608.518 4615.593 136.826, 18599.289 4572.104 139.034, 18599.445 4520.691 199.426, 18613.344 4568.158 422.383, 18612.844 4613.022 499.469, 18608.77 4664.767 613.948, 18599.746 4735.928 743.812, 18593.74 4782.715 790.721, 18589.441 4827.29 805.295, 18586.65 4888.867 802.663, 18583.818 4958.437 686.65, 18573.742 5009.884 253.032, 18540.131 5054.11 70.197</trace>
</ink>
</file>

<file path=ppt/ink/ink64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18469.727 5020.263 136.826, 18504.76 4976.015 187.034, 18555.975 4946.597 273.303, 18602.49 4914.245 322.684, 18653.57 4879.422 299.743, 18701.084 4854.429 239.347, 18655.035 4910.241 161.483, 18613.785 4956.481 144.007, 18571.688 5012.467 137.045, 18527.672 5058.101 136.826, 18556.34 5102.583 437.156, 18574.506 5158.197 642.819, 18576.209 5221.736 684.88, 18567.621 5267.513 525.8</trace>
</ink>
</file>

<file path=ppt/ink/ink64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18572.623 5058.172 174.361, 18611.477 5013.144 211.857, 18650.381 4967.537 259.377, 18703.449 4925.97 297.755, 18749.336 4914.825 338.198, 18801.949 4935.102 439.925, 18791.967 4991.531 542.19, 18764.148 5038.58 598.704, 18729.887 5084.081 637.372, 18688.596 5136.894 655.643, 18644.881 5179.608 548.663</trace>
</ink>
</file>

<file path=ppt/ink/ink64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18633.553 5078.48 136.826, 18647.797 5143.528 365.963, 18627.293 5209.164 478.321, 18605.107 5257.583 509.017, 18579.418 5308.329 520.769, 18548.307 5357.511 526.095, 18523.744 5402.171 483.93</trace>
</ink>
</file>

<file path=ppt/ink/ink65.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5739.956 12112.245, 5784.636 12140.677, 5853.688 12131.199, 5903.783 12123.075, 5949.816 12116.306, 6013.453 12110.891, 6066.256 12102.767, 6085.211 12051.318, 6040.531 12018.825, 6003.975 11974.146, 5947.109 12052.672, 5901.075 12100.059, 5865.872 12151.508, 5840.147 12212.434, 5888.89 12253.05, 5949.816 12255.758, 6005.329 12253.05, 6059.486 12248.988, 6105.521 12251.696, 6043.24 12305.852</trace>
</ink>
</file>

<file path=ppt/ink/ink65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18660.629 5216.578 408.156, 18713.553 5230.733 411.519, 18768.895 5252.823 454.965, 18820.199 5270.699 499.273, 18870.746 5291.884 587.108, 18926.648 5314.241 737.861, 18962.566 5360.543 522.031</trace>
</ink>
</file>

<file path=ppt/ink/ink65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15736.115 5931.354 599.589, 15699.559 5988.486 667.509, 15663.619 6048.897 679.652, 15623.083 6116.535 679.412, 15587.104 6171.735 662.001, 15538.291 6224.486 634.9, 15483.392 6269.192 598.686, 15430.879 6304.233 563.097, 15386.004 6337.204 533.333, 15332.323 6377.808 503.991, 15275.625 6427.421 510.126, 15331.184 6438.534 598.636, 15379.777 6433.379 619.794, 15441.646 6418.443 643.063, 15513.047 6401.761 673.053, 15576.511 6387.622 703.556, 15631.486 6371.938 728.201, 15704.683 6344.28 754.012, 15788.696 6302.211 768.284, 15857.382 6271.078 772.197, 15925.061 6234.005 705.025, 15866.682 6227.301 364.772, 15817.822 6226.715 313.395, 15773.019 6216.399 296.135, 15753.721 6265.307 720.712, 15768.518 6337.022 791.616, 15780.93 6426.474 841.607, 15783.911 6472.148 848.492, 15785.33 6518.512 853.555, 15786.826 6595.947 860.762, 15786.503 6708.945 867.015, 15785.471 6754.42 868.962, 15783.842 6812.372 872.075, 15781.231 6862.755 874.823, 15776.001 6924.036 877.007, 15765.402 7015.939 879.567, 15759.686 7060.855 879.798, 15732.237 6961.407 626.051, 15722.992 6907.741 377.22</trace>
</ink>
</file>

<file path=ppt/ink/ink65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15680.602 6436.36 136.826, 15646.263 6496.089 502.915, 15629.373 6542.251 595.194, 15604.023 6609.927 707.646, 15573.914 6702.937 776.702, 15559.011 6750.373 801.535, 15533.744 6819.031 815.455, 15578.391 6785.317 469.223</trace>
</ink>
</file>

<file path=ppt/ink/ink65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15673.832 6490.516 136.826, 15717.309 6445.497 136.826, 15767.355 6456.77 175.729, 15808.303 6503.122 319.744, 15832.79 6552.397 466.428, 15851.585 6609.169 614.224, 15867.637 6676.786 726.604, 15889.607 6747.67 820.674, 15920.669 6702.479 574.278, 15923.499 6655.702 462.794, 15924.833 6603.075 360.515, 15927.494 6554.127 253.063, 15923.625 6489.085 214.419, 15919.062 6423.511 192.037, 15914.929 6371.44 188.361, 15911.596 6309.034 182.032, 15912.118 6246.788 172.182, 15915.421 6188.35 162.937, 15923.786 6129.81 154.27, 15931.801 6078.655 149.953, 15945.651 6019.296 156.756, 15962.537 5973.402 212.943, 15943.827 6026.512 609.565, 15941.715 6075.502 633.953, 16001.509 6079.176 632.057, 16057.297 6070.233 630.747, 16113.44 6049.071 628.26, 16126.786 6094.285 511.088, 16082.044 6125.179 441.084, 16013.582 6183.818 338.916, 15962.229 6231.426 299.646, 15912.244 6276.033 295.863, 15965.369 6268.93 352.283, 16020.634 6250.386 383.003, 16064.128 6233.785 405.157, 16137.801 6198.563 441.98, 16182.069 6181.282 458.873, 16245.313 6165.167 479.341, 16276.652 6217.762 659.578, 16268.739 6283.749 745.367, 16257.104 6360.381 792.03, 16247.685 6438.676 835.126, 16201.354 6408.239 328.275, 16144.084 6370.755 195.097, 16091.549 6346.895 147.548, 16041.712 6325.417 136.93, 15998.217 6301.73 139.081, 16042.992 6287.739 237.213, 16109.935 6280.257 334.381, 16167.309 6273.837 439.174, 16211.987 6271.56 508.324, 16215.829 6324.541 416.391, 16165.432 6369.984 105.79</trace>
</ink>
</file>

<file path=ppt/ink/ink65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16035.336 6421.467 136.826, 16080.493 6433.498 228.568, 16148.797 6405.454 354.469, 16210.124 6375.562 447.483, 16270.84 6366.584 388.42, 16244.293 6410.132 258.663, 16181.503 6462.808 190.975, 16125.84 6502.235 188.627, 16082.417 6542.731 219.098, 16030.923 6584.814 280.652, 15997.609 6636.898 405.681, 15989.756 6691.845 556.062, 15977.072 6748.996 683.457, 16021.12 6710.309 169.642</trace>
</ink>
</file>

<file path=ppt/ink/ink65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16116.571 6563.627 136.826, 16166.363 6598.28 280.936, 16218.597 6646.157 578.455, 16288.953 6707.033 667.192, 16303.981 6650.465 363.785, 16295.207 6600.056 207.581, 16289.689 6555.165 158.82, 16285.562 6510.89 137.681, 16287.309 6465.001 140.687, 16322.701 6511.397 515.564, 16335.334 6558.042 508.477, 16382.615 6535.986 164.846, 16400.309 6492.3 139.958, 16445.801 6536.676 669.066, 16488.996 6592.788 757.692, 16546.109 6592.206 479.867, 16596.078 6547.528 221.342</trace>
</ink>
</file>

<file path=ppt/ink/ink65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16821.977 5898.86 312.854, 16876.67 5897.602 581.162, 16874.307 5956.342 715.155, 16828.357 6021.404 593.699, 16790.934 6066.221 543.344, 16749.055 6110.202 499.533, 16698.5 6151.213 462.902, 16645.105 6203.044 457.761, 16695.389 6187.597 536.238, 16757.412 6151.476 563.334, 16814.291 6120.277 581.273, 16860.107 6079.503 590.116, 16924.695 6068.689 608.012, 16916.844 6130.661 643.316, 16864.938 6197.859 644.775, 16821.98 6247.953 638.413, 16763.627 6298.798 630.902, 16697.373 6342.563 626.14, 16636.463 6382.731 621.04, 16698.639 6396.22 626.643, 16760.924 6368.982 607.852, 16813.701 6341.231 552.344, 16864.93 6315.748 502.139, 16915.295 6301.702 529.968, 16904.455 6351.088 746.862, 16866.752 6413.243 794.951, 16840.85 6484.11 826.095, 16831.557 6565.463 855.667, 16858.615 6652.339 865.124, 16917.121 6655.562 868.105, 16970.514 6584.966 861.7, 17005.197 6505.425 827.387, 17022.373 6431.345 691.799, 16978.939 6391.538 467.152, 16934.676 6371.62 224.739</trace>
</ink>
</file>

<file path=ppt/ink/ink65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16805.73 6319.924 136.826, 16812.312 6364.689 387.616, 16801.342 6418.686 536.542, 16781.393 6478.165 623.013, 16759.744 6537.387 677.377, 16729.734 6618.616 697.508, 16703.539 6685.675 669.132, 16673.857 6747.904 548.868, 16635.133 6793.79 11.836</trace>
</ink>
</file>

<file path=ppt/ink/ink65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16832.807 6596.121 436.07, 16877.42 6611.142 558.586, 16949.561 6663.881 743.266, 17027.203 6694.703 829.665, 17098.242 6718.847 816.676, 17142.373 6763.676 515.148</trace>
</ink>
</file>

<file path=ppt/ink/ink65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17019.652 6176.411 468.769, 17063.242 6222.632 402.137, 17075.643 6269.114 513.385, 17085.814 6331.682 655.172, 17094.174 6398.441 750.894, 17104.902 6464.643 793.565, 17135.85 6419.4 300.229, 17145.797 6365.396 205.83, 17162.049 6316.021 198.497, 17190.629 6272.225 215.051, 17218.604 6218.419 234.289, 17268.602 6174.342 292.863, 17319.553 6140.224 344.681, 17373.668 6108.565 388.436, 17433.145 6109.243 695.856, 17452.484 6173.367 852.232, 17447.971 6262.258 866.43, 17442.727 6310.746 868.618, 17441.246 6386.341 868.206, 17383.486 6412.374 341.247</trace>
</ink>
</file>

<file path=ppt/ink/ink66.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5741.31 12416.873, 5795.468 12395.209, 5850.979 12378.964, 5897.013 12365.425, 5985.02 12351.886, 6035.115 12342.407, 6083.857 12332.932</trace>
</ink>
</file>

<file path=ppt/ink/ink66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17180.771 6356.48 136.826, 17235.887 6323.705 381.956, 17310.834 6309.597 582.486, 17366.602 6306.264 636.511, 17343.008 6361.466 565.465, 17274.391 6409.447 508.941, 17216.936 6439.692 471.161, 17162.99 6465.845 446.434, 17113.75 6492.314 436.111, 17182.438 6500.844 514.002, 17242.688 6485.481 513.248, 17290.98 6462.762 496.91, 17342.201 6434.539 443.248, 17387.107 6400.748 268.419, 17364.121 6348.488 144.822, 17320.666 6312.79 137.624, 17275.549 6273.892 70.197</trace>
</ink>
</file>

<file path=ppt/ink/ink66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17186.188 6122.255 136.826, 17178.26 6074.288 136.826, 17177.467 6021.079 145.8, 17223.617 6031.715 480.793, 17241.639 6104.62 669.233, 17257.299 6188.948 771.282, 17267.51 6270.016 829.452, 17273.703 6344.833 852.483, 17274.115 6396.548 858.411, 17279.652 6460.696 862.228, 17289.119 6515.372 864.757, 17306.609 6598.388 869.157, 17325.104 6659.964 873.254, 17367.363 6727.984 875.594, 17439.27 6743.508 863.739, 17499.211 6691.631 714.785, 17535.246 6637.944 308.616</trace>
</ink>
</file>

<file path=ppt/ink/ink66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17549.043 6027.481 382.564, 17609.381 5991.658 342.175, 17654.904 5968.246 320.897, 17707.449 5961.869 289.861, 17768.129 5947.693 284.21, 17831.982 5935.493 326.072, 17894.195 5923.468 387.644, 17942.229 5907.126 453.057, 17991.611 5883.655 485.308, 17926.49 5895.673 301.035, 17874.969 5909.045 269.266, 17820.844 5923.076 251.821, 17765.178 5932.973 259.261, 17712.705 5948.401 287.81, 17662.434 5959.187 368.625, 17640.863 6031.566 726.991, 17653.85 6115.349 828.921, 17662.566 6204.687 848.044, 17669.664 6310.77 859.339, 17669.408 6354.861 863.047, 17665.318 6467.824 869.985, 17659.643 6522.728 872.759, 17651.881 6578.101 875.177, 17644.17 6664.144 878.275, 17632.906 6747.054 880.718, 17632.172 6826.337 870.492, 17651.975 6782.219 709.255</trace>
</ink>
</file>

<file path=ppt/ink/ink66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17647.881 6330.755 252.864, 17691.336 6324.222 254.131, 17753.234 6310.48 319.92, 17802.898 6298.381 416.235, 17866.506 6274.324 555.774, 17926.4 6257.322 646.146, 17981.77 6229.06 638.915, 17937.172 6202.708 164.333, 17901.094 6158.09 196.243, 17895.945 6107.841 480.97, 17912.264 6162.26 820.558, 17922.115 6251.03 858.744, 17927.648 6299.434 862.403, 17931.682 6387.779 866.096, 17933.936 6434.41 869.393, 17932 6522.853 874.066, 17929.186 6566.924 874.639, 17926.158 6619.778 873.914, 17906.275 6692.138 771.919, 17862.277 6705.636 379.717</trace>
</ink>
</file>

<file path=ppt/ink/ink66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17702.039 6627.26 136.826, 17745.482 6638.068 348.426, 17794.488 6634.798 482.899, 17849.057 6625.239 609.505, 17922.16 6615.049 728.719, 17967.918 6611.596 771.613, 18036.166 6596.88 792.38, 18122.625 6610.778 815.878, 18169.572 6618.991 836.319, 18247.926 6647.542 857.919, 18182.461 6697.06 769.809, 18111.82 6703.588 539.587, 18065.773 6676.193 338.115</trace>
</ink>
</file>

<file path=ppt/ink/ink66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17991.783 6426.883 159.321, 18044.373 6423.633 610.799, 18077.701 6484.554 784.503, 18089.334 6554.785 730.94</trace>
</ink>
</file>

<file path=ppt/ink/ink66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17903.775 6300.97 195.041, 17958.877 6256.725 494.523, 18005.422 6238.81 617.164</trace>
</ink>
</file>

<file path=ppt/ink/ink66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15396.19 8059.896 198.33, 15472.701 8008.87 313.311, 15555.206 8005.62 392.129, 15622.241 8004.479 486.081, 15686.029 8007.962 578.567, 15806.3 8016.855 697.704, 15912.602 8025.302 774.455, 16004.917 8035.265 821.799, 16109.663 8045.697 842.738, 16208.874 8054.444 855.752, 16261.377 8057.644 858.675, 16325.009 8059.91 862.855, 16379.587 8058.116 865.76, 16452.955 8054.068 868.218, 16509.961 8049.393 870.526, 16597.336 8017.179 868.839</trace>
</ink>
</file>

<file path=ppt/ink/ink66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11072.882 6961.186 290.844, 11133.54 6967.382 442.066, 11217.724 6975.388 567.757, 11281.038 6980.314 654.578, 11374.431 6987.794 764.777, 11431.318 6991.36 813.075, 11535.335 6997.196 845.853, 11609.994 6999.42 860.224, 11664.2 6999.164 864.183, 11767.628 6995.422 868.517, 11834.228 6991.346 869.717, 11924.953 6984.094 871.424, 12050.227 6969.056 872.619, 12162.632 6957.091 873.021, 12301.094 6949.087 873.674, 12359.033 6948.646 873.943, 12437.561 6944.755 874.417, 12559.881 6937.052 875.162, 12620.841 6933.993 875.857, 12728.28 6928.816 877.09, 12789.553 6965.912 661.472</trace>
</ink>
</file>

<file path=ppt/ink/ink66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12700.615 4457.034 186.123, 12681.622 4524.231 176.614, 12657.333 4637.875 161.792, 12647.579 4703.32 157.007, 12643.284 4779.736 153.464, 12640.575 4841.311 150.748, 12637.436 4919.469 144.809, 12639.801 4977.127 138.747, 12660.285 5038.862 139.328, 12713.028 5082.472 146.835, 12771.583 5079.146 156.338, 12827.714 5035.057 165.593, 12880.72 4955.636 171.089, 12910.923 4902.019 169.184, 12930.125 4843.624 161.12, 12946.504 4750.193 153.102, 12956.853 4687.75 146.133, 12959.291 4599.869 138.095, 12952.508 4532.929 136.826, 12915.374 4469.96 136.826, 12843.284 4427.852 136.826, 12789.003 4425.378 136.826, 12731.548 4445.61 136.826, 12666.293 4482.617 136.826, 12606.18 4545.734 136.826, 12578.63 4624.855 136.826, 12549.441 4696.373 140.59, 12529.271 4771.306 150.685, 12531.446 4829.203 162.709, 12535.663 4898.59 186.826, 12561.263 4978.284 223.62, 12605.869 5035.626 235.776, 12665.139 5071.896 206.118, 12718.957 5082.344 165.265, 12778.669 5061.327 143.159, 12833.497 5011.371 117.551</trace>
</ink>
</file>

<file path=ppt/ink/ink67.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6018.869 12228.681, 6039.177 12289.605, 6064.902 12380.317, 6068.964 12446.659, 6070.318 12495.399, 6070.318 12590.171, 6070.318 12651.099, 6074.38 12735.04, 6083.857 12791.904</trace>
</ink>
</file>

<file path=ppt/ink/ink67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12114.762 8522.425 136.826, 12108.954 8605.352 136.826, 12112.38 8673.21 136.826, 12119.29 8749.442 136.826, 12131.423 8821.679 136.826, 12146.542 8886.021 99.896, 12166.456 8940.245 57.23</trace>
</ink>
</file>

<file path=ppt/ink/ink67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13998.905 4825.434 148.517, 14045.054 4765.485 150.748, 14123.416 4732.923 170.635, 14175.911 4719.898 207.665, 14263.5 4726.811 266.105, 14345.445 4736.02 315.201, 14442.744 4753.708 414.068, 14512.511 4771.508 471.336, 14577.029 4794.981 545.247, 14644.937 4796.099 617.929, 14710.593 4769.267 654.146, 14657.773 4780.085 219.502</trace>
</ink>
</file>

<file path=ppt/ink/ink67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15110.568 3557.941 157.024, 15139.026 3613.02 177.772, 15167.258 3670.085 213.361, 15197.747 3750.867 284.378, 15218.16 3812.225 341.765, 15237.423 3885.189 416.339, 15255.727 3986.524 493.554, 15269.16 4084.403 562.834, 15277.668 4161.187 623.341, 15281.611 4291.369 706.879, 15282.548 4398.676 765.586, 15280.708 4451.897 792.199, 15269.01 4535.043 810.056, 15257.262 4592.304 818.968, 15231.803 4684.472 814.892, 15218.406 4745.866 801.293, 15202.063 4832.582 618.924</trace>
</ink>
</file>

<file path=ppt/ink/ink67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10259.829 6998.511 454.284, 10347.436 6983.475 415.785, 10415.019 6975.983 398.158, 10483.802 6969.839 398.228, 10558.82 6962.739 411.298, 10616.704 6960.289 424.934, 10678.486 6960.169 394.103, 10736.353 6962.074 169.839</trace>
</ink>
</file>

<file path=ppt/ink/ink67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10303.646 6513.261 321.468, 10318.223 6578.834 351.931, 10334.518 6647.37 387.546, 10342.775 6742.343 428.51, 10350.042 6842.168 466.074, 10355.677 6901.409 481.52, 10366.209 6981.448 485.776, 10376.35 7046.116 456.067</trace>
</ink>
</file>

<file path=ppt/ink/ink67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12346.831 6904.382 148.517, 12402.535 6887.463 152.561, 12474.609 6861.522 191.174, 12540.206 6847.366 233.01, 12600.595 6833.826 279.323, 12665.72 6818.387 341.438, 12742.13 6796.202 387.135, 12807.04 6767.414 354.943, 12833.689 6711.256 89.073</trace>
</ink>
</file>

<file path=ppt/ink/ink67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12632.455 6615.505 136.826, 12578.439 6665.295 136.826, 12572.905 6737.26 152.905, 12570.605 6791.083 183.032, 12573.248 6864.746 225.032, 12584.289 6928.476 267.524, 12609.103 7000.595 303.756, 12662.131 7050.136 223.867</trace>
</ink>
</file>

<file path=ppt/ink/ink67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12541.574 6800.516 136.826, 12485.767 6804.389 136.826, 12439.902 6871.189 152.741, 12441.688 6933.914 192.993, 12479.359 7017.536 314.299, 12542.891 7067.09 437.805, 12614.896 7080.852 518.802, 12697.776 7074.057 574.957, 12777.202 7034.89 567.434, 12856.115 6976.113 513.313, 12903.942 6916.803 463.4, 12940.326 6857.954 413.215, 12959.722 6765.633 348.119, 12933.535 6712.716 349.552, 12868.582 6684.383 379.493, 12813.16 6676.607 400.169, 12751.833 6675.127 418.052, 12679.229 6672.301 432.072, 12616.902 6667.463 441.629, 12546.15 6656.508 450.153, 12498.02 6597.664 453.437</trace>
</ink>
</file>

<file path=ppt/ink/ink67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14589.628 5352.88 136.826, 14608.353 5413.13 347.376, 14617.511 5470.56 391.052, 14624.224 5529.218 421.809, 14629.117 5619.752 447.686, 14633.6 5676.856 469.317, 14641.917 5757.3 495.754, 14644.216 5830.936 518.234, 14640.032 5903.769 535.154, 14630.533 5974.594 543.351, 14620.05 6046.149 546.001, 14610.173 6119.163 536.005, 14592.619 6179.332 402.192, 14577.826 6124.781 270.959, 14564.413 6053.535 220.669, 14541.543 5976.025 201.499, 14522.59 5915.261 192.332, 14506.801 5855.958 188.091, 14559.477 5902.824 364.313, 14601.724 5972.288 457.109, 14642.743 6036.488 561.807, 14670.282 5983.802 752.03, 14692.436 5907.058 741.888</trace>
</ink>
</file>

<file path=ppt/ink/ink67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14441.948 7499.991 136.826, 14455.279 7559.636 164.345, 14467.533 7631.954 200.737, 14478.852 7690.938 245.954, 14482.632 7744.234 304.819, 14490.154 7803.44 364.733, 14507.608 7888.681 435.092, 14529.491 7961.382 398.488, 14474.406 7941.423 70.197</trace>
</ink>
</file>

<file path=ppt/ink/ink68.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6327.567 11956.546, 6296.427 12001.225, 6267.995 12052.672, 6240.916 12110.891, 6205.713 12159.631, 6151.555 12235.449</trace>
</ink>
</file>

<file path=ppt/ink/ink68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14437.079 7769.395 136.826, 14489.781 7826.145 244.464, 14524.673 7748.667 386.653, 14555.709 7687.227 332.373, 14581.78 7629.538 225.607</trace>
</ink>
</file>

<file path=ppt/ink/ink68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14404.622 8080.994 136.826, 14458.388 8075.084 136.826, 14525.357 8070.474 146.282, 14590.095 8073.97 176.131, 14661.436 8072.917 291.15, 14718.55 8077.207 393.525, 14774.24 8065.097 429.781, 14840.212 8026.872 323.861</trace>
</ink>
</file>

<file path=ppt/ink/ink68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14712.966 7972.258 136.826, 14658.305 8001.31 146.694, 14638.933 8061.323 252.742, 14652.528 8129.545 287.478, 14679.705 8192.183 238.627</trace>
</ink>
</file>

<file path=ppt/ink/ink68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14527.961 8014.455 136.826, 14472.294 8035.357 136.826, 14426.077 8087.983 161.113, 14444.021 8143.842 190.465, 14512.337 8207.216 249.648, 14565.692 8218.601 295.396, 14635.274 8222.906 371.808, 14708.7 8190.932 439.497, 14776.562 8136.7 460.147, 14823.303 8083.971 446.572, 14877.87 8025.046 413.656, 14901.342 7955.858 375.992, 14879.044 7889.192 309.824, 14824.063 7830.985 257.39, 14771.764 7792.138 222.267, 14702.997 7771.988 197.226, 14645.849 7777.579 191.133, 14588.674 7801.565 220.467, 14640.667 7844.646 156.175</trace>
</ink>
</file>

<file path=ppt/ink/ink68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17237.025 8092.354 239.477, 17235.713 8169.014 252.073, 17237.105 8232.631 261.276, 17244.717 8309.735 269.378, 17248.428 8377.472 278.319, 17249.27 8452.177 293.463, 17250.172 8510.648 304.914, 17249.979 8593.26 331.367, 17248.891 8652.946 350.245, 17246.486 8771.853 395.456, 17245.418 8854.418 438.103, 17244.713 8907.894 476.325, 17243.682 8961.074 520.182, 17245.432 9045.467 611.943, 17247.025 9106.67 655.115, 17245.197 9173.242 693.579, 17244.98 9265.831 758.89, 17245.043 9323.323 784.402, 17242.807 9428.643 817.425, 17239.613 9490.099 829.057, 17235.566 9569.445 841.429, 17232.547 9628.758 847.725, 17229.371 9692.292 851.266, 17224.396 9785.056 833.298</trace>
</ink>
</file>

<file path=ppt/ink/ink68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14020.509 8244.907 136.826, 14082.418 8249.105 109.808</trace>
</ink>
</file>

<file path=ppt/ink/ink68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14132.489 8207.581 136.826, 14107.379 8262.932 136.826, 14096.357 8334.428 137.771, 14086.587 8413.021 140.186, 14080.811 8484.284 144.396, 14076.855 8549.895 147.766, 14076.361 8607.907 153.738, 14074.718 8690.099 170.556, 14069.839 8746.379 185.104, 14060.599 8850.856 214.737, 14056.646 8915.093 232.497, 14048.4 9000.981 267.975, 14040.418 9073.927 305.497, 14030.804 9171.46 336.659, 14027.767 9235.423 358.697, 14027.146 9288.228 373.828, 14019.712 9379.276 381.768, 14015.683 9440.354 383.375, 14010.823 9513.078 379.695, 14005.897 9583.981 373.643, 14005.734 9636.567 369.025, 14011.353 9700.236 366.372, 14025.509 9765.998 371.304, 14030.689 9708.653 328.433</trace>
</ink>
</file>

<file path=ppt/ink/ink68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14732.948 10836.696 177.251, 14738.438 10904.19 185.413, 14745.738 10960.192 214.972, 14748.099 11019.407 256.336, 14724.922 10954.277 220.334, 14719.044 10899.95 200.905, 14717.754 10847.83 180.83, 14721.433 10786.83 163.409, 14726.233 10729.976 150.889, 14733.148 10667.026 140.766, 14746.996 10611.999 137.173, 14784.329 10544.146 141.012, 14840.637 10488.711 151.469, 14898.011 10452.362 175.409, 14973.006 10432.29 201.583, 15042.519 10423.286 228.223, 15095.452 10426.942 257.776, 15112.695 10488.451 268.309, 15082.62 10558.438 272.462, 15041.149 10614.411 264.331</trace>
</ink>
</file>

<file path=ppt/ink/ink68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14906.594 10419.609 136.826, 14961.216 10412.871 136.826, 15002.838 10471.36 136.826, 15030.867 10531.446 136.826, 15088.365 10548.266 136.826, 15088.614 10492.688 136.826, 15024.883 10444.552 136.826, 14972.415 10437.783 136.826, 14915.266 10445.716 136.826, 14857.296 10499.389 136.826, 14843.883 10553.709 136.826, 14849.066 10607.321 138.904, 14878.357 10696.587 153.716, 14905.394 10784.128 184.826, 14928.416 10843.834 210.584, 14975.229 10900.898 235.697, 15032.475 10970.642 277.097, 15086.794 10997.761 286.922, 15141.109 10998.62 273.127, 15204.19 10956.353 206.356, 15244.78 10889.077 154.508, 15258.069 10831.682 100.014</trace>
</ink>
</file>

<file path=ppt/ink/ink68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14857.908 10221.614 136.826, 14929.773 10184.281 136.826</trace>
</ink>
</file>

<file path=ppt/ink/ink69.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6209.774 12102.767, 6265.287 12081.105, 6311.32 12078.397, 6400.681 12066.211, 6449.422 12072.981, 6494.102 12074.336, 6540.137 12090.582, 6480.563 12123.075</trace>
</ink>
</file>

<file path=ppt/ink/ink69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15257.131 10052.831 136.826, 15310.072 10052.795 136.826, 15364.129 10047.743 136.826</trace>
</ink>
</file>

<file path=ppt/ink/ink69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15294.458 10021.995 317.424, 15293.681 10080.241 289.478, 15297.587 10133.167 253.55, 15304.072 10207.451 218.846, 15309.438 10275.009 193.812, 15311.416 10351.027 185.035, 15308.889 10413.567 188.891, 15300.398 10471.838 218.912, 15299.724 10544.974 322.855, 15314.839 10598.616 300.186</trace>
</ink>
</file>

<file path=ppt/ink/ink69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15438.894 10294.645 189.188, 15501.531 10266.174 193.521, 15563.738 10257.757 203.194, 15629.807 10274.936 181.459, 15573.319 10236.861 136.826, 15541.885 10184.7 136.826, 15496.13 10130.238 136.826, 15484.827 10195.924 139.156, 15483.419 10260.048 154.632, 15478.093 10323.771 181.962, 15487.636 10377.397 201.325, 15496.99 10438.119 240.641, 15516.146 10494.001 291.449, 15594.32 10544.167 325.89, 15655.891 10478.656 194.911, 15678.126 10425.492 164.595, 15704.93 10365.404 146.741, 15706.688 10304.294 136.826, 15762.929 10365.09 151.643, 15824.847 10428.069 210.372, 15891.149 10467.848 175.772</trace>
</ink>
</file>

<file path=ppt/ink/ink69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17193.412 7704.479 136.826, 17157.578 7773.901 211.196, 17161.295 7848.731 293.178, 17166.371 7916.85 341.127, 17179.572 8000.53 378.284, 17189.75 8071.751 396.407, 17193.99 8134.931 411.618, 17198.652 8200.513 422.847, 17201.482 8259.632 432.505, 17205.084 8343.603 448.904, 17209.135 8407.375 465.905, 17213.799 8466.226 484.301, 17215.957 8531.688 514.825, 17217.039 8608.721 550.537, 17207.727 8675.948 572.278, 17200.035 8754.043 587.926, 17188.266 8823.469 633.514, 17190.949 8889.466 717.665, 17226.398 8828.045 157.017</trace>
</ink>
</file>

<file path=ppt/ink/ink69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5471.164 10382.281 136.826, 5526.032 10335.811 199.197, 5606.89 10350.704 231.388, 5685.369 10371.314 251.356, 5785.1 10396.21 267.952, 5847.326 10412.326 276.05, 5913.379 10431.956 283.183, 6031.127 10469.701 295.019, 6103.304 10495.101 298.705, 6203.386 10530.865 303.411, 6263.419 10550.181 305.142, 6372.188 10588.049 307.96, 6456.388 10612.482 309.062, 6510.771 10628.239 309.906, 6578.359 10645.391 310.796, 6644.112 10660.342 311.218, 6746.924 10680.783 311.723, 6800.839 10688.288 311.43, 6875.358 10694.461 310.115, 6933.645 10695.454 307.749, 7023.132 10684.106 304.571, 7088.802 10673.808 301.641, 7180.158 10645.81 297.745, 7247.38 10616.557 295.907, 7310.26 10588.277 294.554, 7394.149 10523.582 294.158, 7455.172 10457.731 296.491, 7487.415 10391.945 299.778, 7509.769 10330.056 305.36, 7542.215 10237.872 316.845, 7561.714 10181.891 318.11, 7595.026 10079.489 312.603, 7618.249 10011.857 303.015, 7655.092 9914.245 281.942, 7683.527 9856.757 268.507, 7740.868 9733.586 237.333, 7790.852 9637.021 218.471, 7823.233 9574.553 203.042, 7873.068 9496.524 186.753, 7924.291 9417.014 174.738, 8011.251 9291.986 119.504, 8051.999 9234.688 82.173, 8105.071 9165.099 10.23</trace>
</ink>
</file>

<file path=ppt/ink/ink69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7567.777 1314.376 267.501, 7577.678 1364.108 307.154, 7585.755 1423.169 478.645, 7586.189 1481.896 626.044, 7591.968 1550.178 755.131, 7616.545 1624.616 815.973, 7663.013 1621.863 616.977</trace>
</ink>
</file>

<file path=ppt/ink/ink69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7644.954 1285.944 136.826, 7667.761 1241.965 136.826, 7720.823 1245.448 176.735, 7776.435 1226.273 275.694, 7832.519 1201.293 419.737, 7845.778 1250.248 684.619, 7849.739 1322.389 768.994, 7854.962 1390.088 807.06, 7868.872 1462.732 830.136, 7881.568 1533.238 638.728</trace>
</ink>
</file>

<file path=ppt/ink/ink69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7624.643 1445.705 190.833, 7681.37 1434.895 298.834, 7738.191 1425.217 398.134, 7763.824 1470.373 126.69</trace>
</ink>
</file>

<file path=ppt/ink/ink69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7586.733 1604.111 136.826, 7636.369 1608.867 168.782, 7688.382 1598.546 225.636, 7737.108 1582.259 280.56, 7783.848 1569.057 332.025, 7835.822 1552.721 357.734, 7884.165 1532.919 205.491</trace>
</ink>
</file>

<file path=ppt/ink/ink69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7649.014 1036.826 343.552, 7670.27 1084.142 332.038, 7680.651 1130.222 409.313, 7695.916 1204.918 526.436, 7703.446 1287.165 622.471, 7708.878 1368.05 702.443, 7715.756 1444.193 753.099, 7725.912 1538.609 796.106, 7746.478 1627.156 828.613, 7783.911 1695.263 855.477, 7846.037 1726.537 855.47, 7896.581 1666.238 668.632</trace>
</ink>
</file>

<file path=ppt/ink/ink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5358.601 11131.255 538.266, 5392.061 11122.265 538.266, 5443.295 11106.995 476.278, 5487.364 11098.518 486.932, 5527.121 11089.803 497.813, 5561.903 11083.726 522.587, 5609.622 11072.302 597.753, 5658.006 11061.243 756.702, 5657.449 11101.285 563.55, 5607.616 11133.231 376.524, 5573.042 11154.19 308.289, 5535.971 11172.427 292.806, 5517.325 11205.138 384.818, 5516.342 11239.042 424.754, 5520.171 11279.105 489.79, 5528.478 11325.979 586.708, 5535.669 11376.571 693.985, 5543.648 11434.66 778.605, 5546.862 11497.664 830.623, 5549.141 11554.899 849.441, 5553.075 11627.104 864.953, 5561.617 11688.468 873.693, 5577.574 11628.775 813.165, 5581.339 11574.193 727.512, 5585.109 11513.258 473.668, 5585.152 11470.849 326.872, 5585.068 11437.282 25.356</trace>
</ink>
</file>

<file path=ppt/ink/ink70.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6228.729 12194.832, 6273.409 12200.247, 6338.399 12179.94, 6385.787 12175.879, 6449.422 12162.339, 6460.253 12207.018</trace>
</ink>
</file>

<file path=ppt/ink/ink70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7543.407 1345.516 142.493, 7589.966 1317.596 179.653, 7634.262 1304.385 219.604, 7679.962 1294.481 260.747, 7729.689 1291.559 288.815</trace>
</ink>
</file>

<file path=ppt/ink/ink70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7659.846 1430.812 210.176, 7715.3 1428.073 334.827, 7772.885 1431.554 419.374</trace>
</ink>
</file>

<file path=ppt/ink/ink70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7678.801 1360.409 136.826, 7726.181 1329.28 291.562, 7782.814 1295.906 382.294, 7841.672 1281.132 478.292</trace>
</ink>
</file>

<file path=ppt/ink/ink70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7967.191 1197.94 139.546, 8011.477 1164.003 155.018, 8065.642 1158.469 173.975, 8112.373 1162.063 194</trace>
</ink>
</file>

<file path=ppt/ink/ink70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7709.942 1331.977 143.881, 7764.106 1319.839 272.685, 7807.862 1305.139 356.205, 7764.334 1336.223 380.158, 7719.409 1364.681 285.741, 7669.839 1387.89 210.505, 7715.525 1356.686 194.754, 7764.917 1341.571 131.515</trace>
</ink>
</file>

<file path=ppt/ink/ink70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7936.051 1235.85 246.871, 7941.892 1284.415 229.027, 7948.916 1336.699 267.172, 7949.581 1391.748 449.99, 7949.128 1462.614 634.757, 7943.952 1537.555 771.329, 7942.392 1610.72 819.916</trace>
</ink>
</file>

<file path=ppt/ink/ink70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7952.297 1464.659 136.826, 7982.863 1415.822 183.79, 8034.317 1402.092 246.629, 8093.142 1392.448 299.748, 8159.873 1389.044 343.298, 8207.089 1389.117 135.046</trace>
</ink>
</file>

<file path=ppt/ink/ink70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8007.809 1331.977 136.826, 8052.481 1333.161 261.738, 8075.991 1395.24 523.974, 8084.954 1451.524 662.006, 8080.953 1516.554 725.873, 8080.652 1594.9 752.571, 8080.449 1668.141 690.578, 8073.205 1729.693 552.791</trace>
</ink>
</file>

<file path=ppt/ink/ink70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7941.467 1660.975 158.161, 7986.845 1628.786 176.942, 8040.575 1615.274 212.041, 8102.259 1617.189 255.295, 8147.693 1618.261 304.71, 8207.366 1614.233 398.379, 8263.024 1621.713 488.393, 8315.19 1620.468 562.53, 8365.088 1613.108 548.487</trace>
</ink>
</file>

<file path=ppt/ink/ink70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8183.822 1510.692 267.501, 8231.589 1544.599 319.591, 8289.762 1590.524 467.729</trace>
</ink>
</file>

<file path=ppt/ink/ink71.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6205.713 12274.713, 6205.713 12326.161, 6217.897 12373.547, 6220.605 12427.703, 6223.313 12480.506, 6223.313 12525.185, 6224.667 12591.525, 6226.021 12545.492, 6226.021 12489.982, 6230.083 12438.534</trace>
</ink>
</file>

<file path=ppt/ink/ink71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7908.972 1257.512 136.931, 7964.643 1200.613 471.529, 8027.505 1173.495 518.345, 8081.721 1153.703 524.322, 8143.567 1140.135 512.089, 8194.198 1141.567 451.347, 8237.794 1147.61 292.799</trace>
</ink>
</file>

<file path=ppt/ink/ink71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8372.021 1101.813 155.908, 8381.946 1146.584 154.213, 8398.899 1194.431 164.427, 8444.451 1186.287 166.739, 8479.684 1139.995 136.826, 8466.972 1197.507 223.96, 8453.236 1245.203 250.957, 8432.499 1293.581 269.449, 8397.242 1342.604 278.045, 8447.106 1347.549 351.916, 8497.562 1318.55 400.888, 8550.132 1295.014 302.989</trace>
</ink>
</file>

<file path=ppt/ink/ink71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8247.457 1513.4 227.889, 8298.143 1500.211 226.408, 8355.841 1484.948 298.45, 8403.63 1471.906 384.655, 8449.387 1461.428 471.269, 8495.839 1455.102 521.304, 8549.253 1449.579 526.126, 8599.584 1445.583 508.244, 8660.954 1444.59 466.077</trace>
</ink>
</file>

<file path=ppt/ink/ink71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8413.991 1430.812 175.795, 8432.403 1485.101 267.047, 8433.58 1533.438 388.043, 8432.286 1577.86 546.062, 8427.271 1648.864 725.112, 8428.887 1694.658 738.063</trace>
</ink>
</file>

<file path=ppt/ink/ink71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8558.864 1403.734 263.341, 8577.255 1450.202 326.604, 8583.696 1497.706 412.569, 8584.393 1548.769 518.235, 8584.469 1595.737 627.525, 8579.945 1647.819 715.625, 8574.391 1746.36 809.267, 8574.822 1833.561 852.204, 8580.371 1914.063 857.507</trace>
</ink>
</file>

<file path=ppt/ink/ink71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8862.148 1219.603 283.991, 8907.344 1194.974 257.851, 8958.474 1173.031 252.396, 9003.148 1154.551 146.452</trace>
</ink>
</file>

<file path=ppt/ink/ink71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8868.917 1261.574 136.826, 8880.34 1309.937 202.576, 8880.688 1353.489 274.652, 8879.354 1401.449 394.669, 8877.63 1445.323 467.819, 8877.857 1491.354 529.54, 8877.936 1536.522 143.523</trace>
</ink>
</file>

<file path=ppt/ink/ink71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8993.479 1246.681 143.881, 9004.488 1302.054 263.551, 9008.08 1353.083 324.519, 9011.462 1409.84 410.41, 9013.048 1480.89 512.529, 9013.646 1553.227 625.543, 9013.269 1620.078 697.673, 9012.011 1665.311 734.067, 9010.19 1721.807 788.942, 9007.307 1820.74 839.684, 9007.881 1871.704 855.626, 9009.008 1947.542 871.446, 8986.341 1892.562 163.069</trace>
</ink>
</file>

<file path=ppt/ink/ink71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8908.182 1372.594 275.251, 8955.664 1372.285 299.703, 8981.294 1422.688 157.818</trace>
</ink>
</file>

<file path=ppt/ink/ink71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8868.917 1494.445 136.826, 8923.052 1486.485 216.564, 8971.239 1464.889 204.355</trace>
</ink>
</file>

<file path=ppt/ink/ink72.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6230.083 12324.807, 6284.242 12297.729, 6328.921 12290.96, 6376.31 12324.807, 6384.433 12369.486, 6393.911 12441.243, 6402.035 12533.309, 6406.095 12586.111, 6408.803 12640.266, 6362.77 12598.296, 6324.859 12536.018</trace>
</ink>
</file>

<file path=ppt/ink/ink72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8779.558 1594.634 165.445, 8836.263 1584.88 210.177, 8882.899 1567.808 286.423, 8930.629 1545.512 232.027</trace>
</ink>
</file>

<file path=ppt/ink/ink72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9093.671 1101.813 288.455, 9103.886 1170.098 313.992, 9101.44 1219.956 364.674, 9110.397 1279.961 447.658, 9146.709 1323.363 407.53, 9195.146 1292.986 231.013, 9237.885 1245.148 144.329, 9280.225 1192.486 141.285, 9235.884 1222.43 229.994, 9191.554 1275.389 255.428, 9133.346 1327.996 267.21, 9087.946 1369.306 330.724, 9147.496 1365.428 516.2, 9197.812 1346.059 551.828, 9249.038 1325.53 568.299, 9295.787 1305.878 557.679, 9262.264 1350.384 100.744</trace>
</ink>
</file>

<file path=ppt/ink/ink72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9030.035 1520.169 136.826, 9077.594 1530.786 249.807, 9123.131 1514.466 290.833, 9185.004 1488.182 327.158, 9239.436 1465.265 323.902, 9290.136 1444.709 270.097</trace>
</ink>
</file>

<file path=ppt/ink/ink72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9155.953 1396.964 136.826, 9176.682 1447.06 167.373, 9165.582 1497.69 242.731, 9141.622 1549.353 329.1, 9115.153 1611.084 416.882, 9089.934 1665.688 489.558, 9071.366 1717.939 554.581, 9050.496 1781.477 574.899, 9040.513 1726.193 194.72, 9043.798 1680.293 114.092</trace>
</ink>
</file>

<file path=ppt/ink/ink72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9296.764 1531 369.092, 9349.266 1562.983 370.356, 9400.281 1597.765 496.206, 9453.22 1638.646 711.212, 9506.355 1685.719 837.065, 9536.483 1744.902 607.093</trace>
</ink>
</file>

<file path=ppt/ink/ink72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9530.995 1046.303 296.758, 9515.854 1101.315 308.843, 9489.726 1179.972 399.377, 9470.098 1242.835 465.483, 9450.99 1291.219 514.188, 9430.131 1343.85 487.666, 9483.491 1293.549 136.826, 9519.995 1246.005 136.826, 9569.92 1207.583 136.826, 9619.63 1173.692 136.872, 9638.83 1217.087 222.431, 9594.165 1273.191 233.319, 9548.894 1321.74 234.194, 9501.125 1355.333 232.709, 9506.685 1416.178 475.803, 9513.756 1468.77 673.755, 9519.376 1536.706 792.104, 9549.791 1491.327 203.222, 9553.88 1446.772 109.292</trace>
</ink>
</file>

<file path=ppt/ink/ink72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9595.984 1363.117 184.541, 9644.729 1328.989 223.909, 9689.729 1321.404 295.217, 9738.129 1327.7 524.53, 9697.457 1381.555 602.514, 9633.872 1437.357 593.331, 9585.014 1472.956 478.149, 9540.572 1499.379 214.436</trace>
</ink>
</file>

<file path=ppt/ink/ink72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9559.427 1447.059 136.826, 9571.689 1505.702 230.436, 9553.79 1561.781 331.293, 9535.275 1610.375 440.118, 9522.936 1666.411 452.151</trace>
</ink>
</file>

<file path=ppt/ink/ink72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9639.311 1528.293 283.991, 9688.584 1573.086 410.911, 9760.855 1614.988 690.555, 9821.521 1618.223 608.95</trace>
</ink>
</file>

<file path=ppt/ink/ink72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10099.651 1032.764 267.501, 10070.969 1088.553 411.787, 10023.203 1135.234 510.066, 9976.181 1197.353 526.85, 9924.963 1237.847 312.727, 9947.434 1289.419 252.822, 9963.809 1352.039 346.794, 9962.689 1411.479 462.495, 9956.56 1458.084 569.185, 9943.508 1521.711 655.26, 9945.217 1579.057 761.627</trace>
</ink>
</file>

<file path=ppt/ink/ink73.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6224.667 12366.778, 6242.27 12430.411, 6243.622 12479.152, 6296.427 12462.905, 6332.983 12412.811, 6377.664 12364.071, 6411.512 12412.811, 6456.192 12416.873, 6494.102 12370.839</trace>
</ink>
</file>

<file path=ppt/ink/ink73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10056.325 1296.775 136.826, 10104.031 1263.611 188.002, 10152.297 1232.891 275.4, 10198.722 1225.03 335.864, 10193.425 1282.573 369.374, 10176.532 1327.904 523.89, 10144.19 1387.887 703.077, 10102.464 1456.07 811.882, 10040.614 1517.174 782.625, 9987.392 1548.989 361.269</trace>
</ink>
</file>

<file path=ppt/ink/ink73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10022.477 1380.718 433.146, 10066.851 1428.294 417.679, 10121.555 1485.663 505.145, 10195.306 1544.754 742.535, 10264.119 1580.806 833.759, 10309.242 1595.645 785.509</trace>
</ink>
</file>

<file path=ppt/ink/ink73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10424.598 984.024 338.676, 10435.169 1033.19 563.297, 10403.49 1091.802 694.347, 10352.664 1169.558 788.025, 10327.831 1213.176 798.878, 10285.842 1290.232 700.299, 10261.647 1342.601 355.534</trace>
</ink>
</file>

<file path=ppt/ink/ink73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10453.03 1191.171 227.889, 10506.86 1142.436 204.344, 10555.952 1126.261 230.289, 10599.986 1123.017 454.105, 10581.244 1190.388 644.121, 10532.513 1239.219 565.363, 10479.411 1273.04 470.722, 10428.822 1325.977 350.715, 10416.729 1380.791 352.194, 10435.338 1437.069 378.837, 10449.085 1499.309 457.326, 10464.43 1562.126 618.634, 10512.954 1571.769 813.049, 10561.356 1514.282 742.94, 10595.594 1434.453 455.353, 10606.008 1389.095 259.574</trace>
</ink>
</file>

<file path=ppt/ink/ink73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10637.166 946.114 136.826, 10666.22 990.037 406.044, 10673.164 1034.876 592.357, 10671.167 1087.067 616.111, 10664.393 1135.13 247.158</trace>
</ink>
</file>

<file path=ppt/ink/ink73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10689.971 984.024 170.327, 10733.3 962.076 167.09, 10779.975 946.126 240.159, 10843.109 946.78 503.816, 10813.481 1002.885 534.713, 10757.389 1047.823 346.671, 10704.81 1085.211 214.06, 10754.013 1073.132 212.428, 10802.646 1056.004 225.583</trace>
</ink>
</file>

<file path=ppt/ink/ink73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10742.773 877.066 136.826, 10746.184 946.269 626.691, 10739.813 1008.277 679.431, 10732.236 1068.195 705.857, 10726.836 1134.708 706.742, 10720.639 1203.883 646.581, 10710.116 1259.93 410.164</trace>
</ink>
</file>

<file path=ppt/ink/ink73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10639.874 1299.483 136.826, 10677.448 1253.999 137.849, 10718.583 1203.293 155.667, 10773.519 1174.409 186.949</trace>
</ink>
</file>

<file path=ppt/ink/ink73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10623.628 1331.977 136.826, 10644.019 1380.472 314.8, 10652.987 1445.935 530.288, 10657.851 1502.173 689.159</trace>
</ink>
</file>

<file path=ppt/ink/ink73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10702.155 1350.932 138.097, 10748.396 1334.717 143.346, 10795.288 1307.849 187.584, 10849.238 1292.734 341.542, 10885.806 1348.745 519.384, 10838.744 1415.757 602.995, 10787.595 1468.569 610.468, 10743.304 1504.531 534.411</trace>
</ink>
</file>

<file path=ppt/ink/ink74.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6533.367 12303.144, 6578.047 12312.622, 6597.001 12358.655, 6618.665 12464.26, 6625.434 12512.999, 6634.912 12575.278, 6643.036 12634.852, 6644.39 12690.362</trace>
</ink>
</file>

<file path=ppt/ink/ink74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10750.896 1403.734 136.826, 10748.063 1454.317 253.658, 10726.632 1506.765 331.159, 10698.358 1566.74 410.972, 10677.72 1610.397 457.844</trace>
</ink>
</file>

<file path=ppt/ink/ink74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10792.868 1489.03 296.758, 10841.221 1508.266 310.399, 10910.149 1529.983 377.898, 10965.027 1543.764 469.357, 11014.592 1560.577 580.097, 11077.452 1578.685 681.172, 11121.992 1592.111 421.49</trace>
</ink>
</file>

<file path=ppt/ink/ink74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11335.801 1361.89 351.906, 11406.36 1337.943 467.076, 11484.35 1326.35 535.737, 11563.233 1322.267 600.549, 11633.676 1309.727 663.63, 11708.46 1303.277 740.165, 11769.66 1274.243 775.1, 11793.414 1228.828 290.651</trace>
</ink>
</file>

<file path=ppt/ink/ink74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11710.843 1156.096 201.698, 11756.664 1154.262 228.375, 11813.08 1195.545 395.297, 11849.336 1249.751 648.915, 11851.212 1307.228 818.388, 11806.192 1366.714 856.133, 11739.41 1423.388 854.311, 11692.336 1447.227 814.779</trace>
</ink>
</file>

<file path=ppt/ink/ink74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12324.179 969.258 454.284, 12273.267 1035.118 554.385, 12226.363 1082.122 498.049, 12176.304 1120.676 409.831, 12117.895 1160.76 308.034, 12053.167 1201.874 222.781, 12008.598 1235.768 171.059, 11964.905 1268.879 141.879, 12019.383 1295.371 309.405, 12082.323 1279.073 387.298, 12127.545 1271.701 431.475, 12177.305 1262.408 464.597, 12256.856 1228.231 500.168, 12310.949 1206.365 505.133, 12359.479 1174.822 503.016, 12406.581 1130.002 306.986, 12360.268 1128.103 204.986, 12315.565 1115.206 173.143, 12270.866 1111.989 145.487, 12279.225 1156.534 511.557, 12288.506 1222.377 637.726, 12293.963 1297.431 734.185, 12295.481 1378.76 801.674, 12293.314 1427.297 828.674, 12288.135 1515.547 851.599, 12284.123 1562.507 860.998, 12281.624 1618.375 865.984, 12279.5 1670.119 868.139, 12275.459 1761.448 870.309, 12272.225 1810.083 869.845, 12277.812 1763.553 710.69, 12275.557 1684.534 422.269, 12271.512 1629.996 225.354</trace>
</ink>
</file>

<file path=ppt/ink/ink74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12284.914 1135.788 157.024, 12275.748 1186.08 213.089, 12253.769 1239.694 361.553, 12215.368 1305.746 510.894, 12178.131 1367.423 653.183, 12117.472 1437.045 750.02, 12051.812 1513.37 818.29, 12011.39 1580.218 812.129</trace>
</ink>
</file>

<file path=ppt/ink/ink74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12317.409 1210.252 298.934, 12330.782 1255.746 290.598, 12370.576 1320.648 301.839, 12387.11 1366.295 329.694, 12401.635 1425.716 444.829, 12412.682 1476.719 656.665, 12419.436 1520.7 765.952</trace>
</ink>
</file>

<file path=ppt/ink/ink74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12504.252 836.576 268.985, 12482.622 901.794 753.897, 12444.27 967.533 792.959, 12404.252 1033.461 662.731, 12376.994 1078.325 371.055, 12436.65 1033.73 166.052, 12496.334 1004.854 191.858, 12543.342 987.678 239.684, 12592.153 968.496 344.977, 12524.166 1009.57 572.345, 12472.477 1043.545 467.119, 12539.034 1043.655 390.528, 12603.218 1034.984 447.503, 12657.873 1043.112 533.958, 12664.462 1117.971 674.384, 12643.482 1187.201 698.997, 12631.199 1255.843 746.842, 12632.489 1329.23 766.572, 12584.867 1346.715 300.635, 12536.746 1332.104 10.23</trace>
</ink>
</file>

<file path=ppt/ink/ink74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12450.095 1192.652 136.826, 12498.111 1214.229 532.415, 12547.79 1195.849 654.466, 12602.767 1184.934 693.177, 12559.099 1231.823 540.135, 12517.981 1276.967 366.662, 12481.043 1329.418 302.013, 12452.711 1388.227 504.205, 12436.14 1433.938 586.929, 12418.317 1491.306 690.064, 12401.044 1536.233 634.213</trace>
</ink>
</file>

<file path=ppt/ink/ink74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12405.416 1414.692 159.321, 12462.415 1374.203 422.262, 12526.948 1352.568 510.004, 12575.86 1354.844 421.884</trace>
</ink>
</file>

<file path=ppt/ink/ink75.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6800.093 12186.709, 6806.863 12235.449, 6851.542 12276.067, 6902.993 12274.713, 6955.796 12267.943, 7020.786 12259.82, 7070.881 12246.281, 7024.848 12293.667, 6976.105 12312.622</trace>
</ink>
</file>

<file path=ppt/ink/ink75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12462.281 1413.338 136.826, 12414.154 1469.293 344.238, 12386.231 1523.271 516.188, 12373.091 1569.906 579.673</trace>
</ink>
</file>

<file path=ppt/ink/ink75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12439.266 1478.325 152.587, 12486.772 1507.276 267.278, 12532.663 1526.992 391.575, 12578.343 1551.781 501.277, 12626.758 1574.325 551.49, 12675.327 1593.752 584.64, 12689.406 1540.068 218.879, 12665.045 1493.386 143.193, 12643.713 1442.803 136.826, 12626.415 1382.645 136.826, 12631.667 1433.859 490.68, 12698.075 1455 317.226, 12746.238 1438.455 137.745, 12796.682 1423.65 261.32, 12825.286 1486.174 592.876, 12869.864 1529.281 318.209</trace>
</ink>
</file>

<file path=ppt/ink/ink75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12975.425 848.761 346.01, 13014.735 902.78 505.317, 13023.735 949.429 585.621, 12975.522 981.165 235.222, 12927.72 1002.308 154.908, 12881.795 1022.925 231.184, 12937.978 1030.821 486.759, 13007.908 998.375 495.685, 13057.848 981.782 507.252, 13044.812 1026.316 746.74, 12996.963 1075.677 717.269, 12947.549 1128.267 690.224, 12902.886 1189.573 676.925, 12850.469 1263.299 601.748, 12894.404 1270.554 574.052, 12957.686 1215.779 548.894, 13002.565 1172.721 526.612, 13020.986 1228.793 737.754, 13004.497 1303.987 768.829, 12991.269 1380.209 787.101, 13002.556 1451.119 826.734, 13079.391 1446.506 850.758, 13129.553 1388.967 853.509, 13146.173 1321.166 777.231, 13099.76 1280.856 448.196, 13044.477 1287.425 90.832</trace>
</ink>
</file>

<file path=ppt/ink/ink75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12925.33 1268.471 136.826, 12924.744 1320.084 261.266, 12934.851 1368.191 364.189, 12920.076 1452.969 601.132, 12896.017 1510.411 737.351, 12865.353 1571.192 806.786, 12829.229 1644.384 813.24, 12806.181 1688.297 666.733</trace>
</ink>
</file>

<file path=ppt/ink/ink75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12929.392 1445.832 421.947, 12979.716 1495.429 487.63, 13023.305 1534.988 673.172, 13075.6 1569.195 800.557, 13158.337 1610.142 852.065, 13207.727 1623.883 858.604, 13290.757 1654.069 857.511, 13374.231 1682.146 812.67, 13450.841 1696.87 572.047</trace>
</ink>
</file>

<file path=ppt/ink/ink75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13313.911 1043.723 454.284, 13342.878 1100.317 410.829, 13359.128 1179.972 525.041, 13364.9 1241.835 651.137, 13367.158 1301.416 776.333, 13365.058 1370.256 847.026</trace>
</ink>
</file>

<file path=ppt/ink/ink75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13378.9 1103.294 136.826, 13421.108 1059.495 195.123, 13464.471 1041.311 354.343, 13528.273 1022.437 560.189, 13585.457 1004.94 756.505, 13591.49 1082.168 863.606, 13587.197 1155.894 865.609, 13584.851 1213.495 866.814, 13583.178 1257.678 867.455, 13588.012 1341.392 868.021, 13591.832 1385.855 836.176</trace>
</ink>
</file>

<file path=ppt/ink/ink75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13433.058 1210.252 136.826, 13441.204 1164.851 250.477, 13489.74 1160.142 398.17, 13538.663 1180.212 460.982, 13511.442 1228.536 435.364, 13466.34 1288.21 332.315, 13432.391 1332.972 247.104, 13388.42 1373.775 198.805, 13432.981 1387.076 337.93, 13490.755 1360.132 372.793, 13545.07 1323.671 324.855, 13588.514 1289.999 238.547, 13562.647 1239.896 140.522, 13526.979 1186.614 136.826, 13514.523 1143.049 78.96</trace>
</ink>
</file>

<file path=ppt/ink/ink75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13442.536 950.303 136.826, 13462.013 1010.871 495.007, 13462.699 1062.291 641.248, 13462.384 1147.087 742.352, 13461.116 1196.648 767.94, 13459.737 1268.855 807.616, 13459.484 1352.566 839.738, 13462.062 1433.362 861.915, 13482.708 1514.771 873.668, 13548.134 1551.588 870.722, 13614.983 1506.215 863.22, 13670.86 1436.035 796.014, 13699.784 1378.137 321.92</trace>
</ink>
</file>

<file path=ppt/ink/ink75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13747.172 882.608 186.123, 13795.366 874.292 186.123, 13842.86 870.79 188.454, 13893.726 866.243 207.069, 13940.15 862.076 231.084, 13997.504 848.578 273.945, 14043.072 827.12 289.734, 13996 825.3 272.075, 13936.771 848.47 254.081, 13891.331 861.414 243.882, 13839.075 879.761 304.096, 13823.651 937.779 616.046, 13823.735 1026.673 768.911, 13816.939 1112.529 798.909, 13803.635 1210.829 818.857, 13791.815 1288.302 838.268, 13780.485 1333.568 848.79, 13768.489 1379.611 857.69, 13759.574 1461.135 869.549</trace>
</ink>
</file>

<file path=ppt/ink/ink76.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6773.015 12369.486, 6756.768 12441.243, 6759.475 12494.046, 6794.677 12544.139, 6863.729 12552.263, 6917.887 12529.246, 6974.751 12499.461, 7041.095 12477.798, 7104.731 12460.197, 7168.365 12448.013, 7118.27 12460.197</trace>
</ink>
</file>

<file path=ppt/ink/ink76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13832.472 1100.586 252.864, 13887.673 1079.278 230.45, 13935.779 1068.472 254.963, 13981.547 1055.469 323.216, 14029.328 1043.206 361.129, 13981.488 1046.042 139.581, 13946.771 1125.926 793.094, 13943.132 1209.751 811.254, 13939.297 1289.883 836.342, 13936.15 1338.027 844.596, 13930.232 1421.02 847.512, 13924.721 1490.266 630.812</trace>
</ink>
</file>

<file path=ppt/ink/ink76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13706.554 1464.786 136.826, 13757.032 1457.157 180.313, 13829.415 1449.405 335.591, 13882.231 1444.192 452.157, 13948.379 1434.405 578.534, 14010.925 1430.313 652.427, 14078.847 1432.136 662.936, 14124.881 1432.155 463.861</trace>
</ink>
</file>

<file path=ppt/ink/ink76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14057.226 1188.59 321.468, 14099.151 1245.75 457.82, 14126.605 1291.308 653.035, 14152.539 1345.325 685.302</trace>
</ink>
</file>

<file path=ppt/ink/ink76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13902.876 951.657 233.604, 13919.323 995.612 439.147, 13926.628 1040.937 528.72, 13926.77 1100.928 518.478, 13927.999 1161.378 485.844, 13923.101 1205.424 4.563</trace>
</ink>
</file>

<file path=ppt/ink/ink76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13862.258 1084.339 174.361, 13913.043 1069.183 240.108, 13968.455 1062.283 313.232, 14022.276 1055.199 225.367</trace>
</ink>
</file>

<file path=ppt/ink/ink76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14111.391 1628.299 166.345, 14180.477 1608.315 255.255, 14254.554 1637.818 315.833, 14342.843 1669.713 376.24, 14410.25 1690.688 408.249, 14472.808 1707.028 435.968, 14525.513 1720.242 460.204, 14593.155 1736.614 504.732, 14668.946 1751.711 583.449, 14755.418 1763.176 683.743, 14838.783 1764.776 757.893, 14749.397 1699.805 721.639, 14656.862 1663.294 639.237, 14593.228 1645.076 602.402, 14517.422 1627.731 578.353, 14432.831 1617.227 547.202, 14356.521 1607.585 506.927, 14297.779 1599.978 484.316, 14349.845 1562.993 450.042, 14430.578 1566.126 451.385, 14511.925 1575.553 463.685, 14565.171 1583.405 478.729, 14640.491 1599.738 505.568, 14712.282 1613.9 539.723, 14818.957 1625.566 604.575, 14922.211 1634.456 680.288, 14860.604 1648.809 824.69, 14805.71 1640.421 827.639, 14712.678 1604.593 812.118, 14639.627 1555.518 737.105, 14588.562 1502.175 162.362</trace>
</ink>
</file>

<file path=ppt/ink/ink76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15709.912 3226.866 204.961, 15645.815 3240.854 204.961, 15704.776 3264.815 275.65, 15762.447 3264.143 290.375, 15826.914 3260.387 314.3, 15883.173 3256.9 348.973, 15942.918 3254.273 387.397, 16006.656 3250.481 440.006, 16059.448 3248.905 498.768, 16119.014 3247.709 551.345, 16217.104 3247.213 614.958, 16319.463 3247.135 652.613, 16371.966 3247.613 664.174, 16450.031 3244.986 651.253, 16511.736 3219.828 458.145</trace>
</ink>
</file>

<file path=ppt/ink/ink76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14820.583 3288.537 140.051, 14913.851 3312.793 141.445, 14999.933 3325.254 142.607, 15055.315 3330.692 143.464, 15127.968 3337.193 145.133, 15189.301 3340.754 147.012, 15268.203 3343.695 149.472, 15323.479 3343.859 151.421, 15377.605 3334.38 152.409, 15430.996 3327.982 151.176, 15488.936 3317.673 146.624, 15528.722 3370.947 136.826, 15513.565 3431.698 138.862, 15505.864 3510.796 151.67, 15501.083 3597.282 183.706, 15495.821 3673.267 208.21, 15488.229 3733.053 220.797, 15481.84 3831.504 242.168, 15483.194 3912.058 251.91, 15484.084 3964.249 258.646, 15479.481 4073.598 265.495, 15475.95 4191.67 270.718, 15473.616 4268.207 274.47, 15466.345 4358.838 278.212, 15463.42 4453.5 281.313, 15461.573 4514.693 283.702, 15461.526 4639.682 286.1, 15460.319 4767.67 288.507, 15459.504 4850.297 290.484, 15462.431 4937.977 292.557, 15466.127 5018.134 295.548, 15474.137 5154.874 300.88, 15481.309 5246.025 305.664, 15485.944 5304.785 309.799, 15497.021 5378.101 314.709, 15504.204 5436.124 319.088, 15517.69 5530.123 320.779, 15535.583 5609.093 311.857, 15552.801 5664.232 298.8, 15584.785 5735.811 264.208, 15622.417 5789.268 218.532, 15682.973 5847.872 98.076</trace>
</ink>
</file>

<file path=ppt/ink/ink76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15425.911 3192.785 136.826, 15491.356 3196.089 136.826, 15547.466 3205.35 136.826, 15618.229 3216.287 136.826, 15675.211 3216.895 136.826, 15640.078 3274.411 136.826, 15641.319 3331.836 136.826, 15645.484 3403.497 136.826, 15657.627 3489.701 136.826, 15668.427 3567.934 136.826, 15668.319 3622.187 136.826, 15669.928 3695.101 136.826, 15668.814 3758.408 136.826, 15676.586 3816.568 136.826, 15674.638 3884.524 136.826, 15680.041 3983.061 136.826, 15690.627 4048.552 136.826, 15698.066 4157.479 136.826, 15696.633 4212.686 136.826, 15698.588 4286.543 136.826, 15713.925 4347.987 136.826, 15720.938 4407.011 117.389, 15734.505 4461.17 30.513</trace>
</ink>
</file>

<file path=ppt/ink/ink76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11508.316 4900.088 146.574, 11587.63 4928.851 159.21, 11663.007 4922.828 176.503, 11725.222 4914.745 189.242, 11817.819 4904.322 212.952, 11871.755 4897.51 225.304, 11966.243 4882.733 246.49, 12022.65 4873.13 256.537, 12105.713 4859.363 272.533, 12183.018 4839.144 282.757, 12249.882 4829.96 286.858, 12314.298 4818.254 289.829, 12404.237 4800.019 294.169, 12460.494 4794.909 300.529, 12546.922 4789.494 313.56, 12617.957 4787.384 329.324, 12704.833 4795.609 360.709, 12773.104 4806.881 390.095, 12830.42 4817.587 405.622, 12898.97 4838.234 452.073, 12956.584 4783.703 172.323</trace>
</ink>
</file>

<file path=ppt/ink/ink77.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6924.655 12173.17, 6930.071 12223.265, 6928.718 12277.421, 6932.779 12353.238, 6938.196 12426.35, 6938.196 12487.276, 6954.442 12434.474</trace>
</ink>
</file>

<file path=ppt/ink/ink77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13329.17 10101.518 376.604, 13383.436 10047.734 508.966, 13452.806 10011.344 777.516, 13522.417 9999.264 837.307, 13577.917 9988.852 850.814, 13691.322 9975.409 829.708, 13749.746 9967.114 800.052, 13802.568 9969.559 765.026</trace>
</ink>
</file>

<file path=ppt/ink/ink77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13484.966 9832.115 436.07, 13484.912 9888.265 414.079, 13483.587 9946.423 447.417, 13476.542 10014.114 524.478, 13474.74 10080.393 568.937, 13475.339 10150.917 609.52, 13474.682 10239.826 603.856, 13471.57 10304.322 473.057, 13463.161 10358.09 240.376</trace>
</ink>
</file>

<file path=ppt/ink/ink77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12618.355 10067.437 136.826, 12668.241 10015.136 152.256, 12724.553 10027.019 196.238, 12795.518 10046.465 260.73, 12860.162 10032.884 284.864, 12912.375 10049.726 218.233</trace>
</ink>
</file>

<file path=ppt/ink/ink77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14507.369 9145.623 312.854, 14520.858 9230.437 409.715, 14537.514 9324.764 478.923, 14549.406 9398.092 528.104, 14551.768 9459.374 546.571, 14555.801 9515.958 575.3, 14564.319 9614.368 614.839, 14568.701 9683.421 626.446, 14569.938 9771.829 570.528, 14565.321 9835.105 348.553, 14544.964 9780.126 169.904, 14520.575 9722.393 82.122</trace>
</ink>
</file>

<file path=ppt/ink/ink77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14377.542 9418.273 136.826, 14381.5 9476.971 136.826, 14410.334 9565.927 137.82, 14423.319 9621.968 140.336, 14436.831 9676.104 149.283, 14458.152 9756.841 165.767, 14473.082 9830.913 204.877, 14503.061 9902.719 273.889, 14546.275 9974.586 449.668, 14616.74 9974.683 789.237, 14623.042 9919.436 812.572, 14631.126 9836.36 822.854, 14651.039 9721.697 811.176, 14674.907 9578.248 755.236, 14685.368 9502.189 713.95, 14701.169 9400.724 565.649, 14711.413 9337.505 314.557</trace>
</ink>
</file>

<file path=ppt/ink/ink77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14732.948 8481.854 294.595, 14791.358 8463.097 326.767, 14859.394 8441.771 352.357, 14915.547 8428.818 361.703, 14983.337 8413.547 322.849, 14909.995 8361.803 161.33, 14833.183 8329.306 144.143, 14774.665 8298.599 136.826, 14717.434 8260.521 136.826, 14653.379 8222.24 136.826, 14588.889 8227.02 143.523, 14538.672 8298.511 193.207, 14526.478 8364.426 244.54, 14560.541 8440.658 317.865, 14620.681 8498.318 381.559, 14673.667 8532.462 421.064, 14752.331 8549.954 435.75, 14815.024 8549.206 437.944, 14875.425 8533.97 437.68, 14941.997 8498.23 415.568, 14980.113 8438.08 351.496, 14924.412 8377.68 311.169, 14853.229 8327.063 303.985, 14791.312 8287.671 313.49, 14731.771 8253.102 327.437, 14664.511 8213.546 341.929, 14602.188 8177.68 356.323, 14533.14 8139.227 380.123, 14457.735 8115.284 417.538, 14517.363 8130.731 348.823, 14568.119 8183.029 297.152, 14606.974 8246.089 181.821</trace>
</ink>
</file>

<file path=ppt/ink/ink77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12485.281 10276.792 136.826, 12537.703 10270.006 136.826, 12590.318 10266.688 138.351, 12644.521 10256.046 148.713, 12722.721 10222.42 171.863, 12792.719 10183.205 205.074, 12848.006 10146.153 227.253, 12914.463 10108.762 246.904, 12977.11 10078.276 263.562, 13040.231 10047.686 274.651, 13105.451 10006.964 286.058, 13169.153 9948.646 294.215, 13192.125 9877.967 298.182, 13139.036 9809.795 288.328, 13062.71 9778.114 259.017, 12992.6 9758.282 236.78, 12928.703 9741.033 215.828, 12866.898 9724.986 197.413, 12809.938 9716.396 186.097, 12754.989 9711.552 185.704, 12695.006 9716.63 194.441, 12618.461 9738.063 206.555, 12536.764 9765.445 233.716, 12482.018 9792.712 251.207, 12409.678 9838.171 272.461, 12347.488 9902.081 289.393, 12305.354 9969.446 316.278, 12282.619 10060.066 351.945, 12268.192 10155.618 395.432, 12269.33 10218.406 423.66, 12270.081 10301.167 479.612, 12280.972 10371.952 533.71, 12314.049 10451.867 578.231, 12377.415 10521.724 620.87, 12443.773 10552.454 640.456, 12543.334 10577.872 667.794, 12638.703 10577.571 694.107, 12736.777 10555.009 715.923, 12832.255 10509.633 725.516, 12931.56 10441.337 720.988, 13011.021 10385.871 705.967, 13082.325 10287.811 675.56, 13129.114 10206.912 644.018, 13172.312 10092.313 584.931, 13183.886 9995.925 529.035, 13150.222 9913.744 489.15, 13082.806 9849.239 471.628, 13022.42 9799.59 460.509, 12958.128 9755.109 458.872, 12887.636 9709.473 466.042, 12827.745 9678.055 484.097, 12769.201 9656.972 508.441, 12690.781 9638.507 558.416, 12610.716 9641.155 600.52, 12533.038 9657.803 619.367, 12466.936 9673.53 637.62, 12409.803 9692.499 655.944, 12325.767 9734.039 712.439, 12255.466 9789.057 791.637, 12349.316 9833.511 703.239, 12405.931 9834.834 602.696, 12478.86 9830.11 494.051, 12559.309 9821.813 343.303, 12611.49 9817.03 88.568</trace>
</ink>
</file>

<file path=ppt/ink/ink77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12465.808 10367.677 136.826, 12527.112 10344.705 154.68, 12597.054 10340.662 178.189, 12670.522 10341.324 198.986, 12744.242 10341.594 218.59, 12817.85 10341.078 235.257, 12887.26 10340.402 249.373, 12950.435 10334.494 258.256, 13040.106 10327.436 267.485, 13092.326 10323.917 274.426, 13163.321 10316.702 281.451, 13217.018 10306.383 275.488, 13270.554 10291.509 212.831</trace>
</ink>
</file>

<file path=ppt/ink/ink77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15926.158 8718.797 136.826, 15935.002 8781.817 136.826, 15941.762 8843.556 136.826, 15936.019 8915.854 136.826, 15934.081 8973.545 136.826, 15933.555 9025.581 136.826, 15928.749 9078.896 136.826, 15924.419 9138.309 136.826, 15920.868 9206.473 136.826, 15914.67 9300.165 136.826, 15909.924 9378.309 136.826, 15896.494 9459.369 136.826, 15885.51 9537.547 136.826, 15876.748 9612.338 136.826, 15867.775 9674.587 136.826, 15856.159 9730.4 136.826, 15851.291 9785.948 136.826, 15838.114 9838.395 137.081, 15820.506 9904.488 137.857, 15816.091 9968.735 139.116, 15815.907 10030.735 140.399, 15821.865 10107.249 142.488, 15822.549 10164.644 144.027, 15821.494 10220.321 145.69, 15823.823 10288.666 148.956, 15819.873 10349.13 151.18, 15814.374 10408.54 153.751, 15805.447 10484.717 155.583, 15797.807 10546.65 156.407, 15799.466 10634.962 156.783, 15799.8 10716.816 157.114, 15795.491 10780.354 157.369, 15791.236 10838.705 157.613, 15782.738 10901.659 157.896, 15784.053 10967.764 158.01, 15781.676 11027.229 158.135, 15776.061 11088.831 158.588, 15766.834 11151.61 159.013, 15764.438 11208.994 159.472, 15757.098 11280.053 160.568, 15754.296 11356.042 161.54, 15747.863 11441.129 162.698, 15744.785 11523.327 163.744, 15739.935 11575.312 164.277, 15737.612 11642.949 165.173, 15733.901 11695.535 165.95, 15733.862 11762.3 166.796, 15741.786 11829.095 168.142, 15748.674 11889.832 169.113, 15765.086 11953.981 169.456, 15779.077 12023.54 169.224, 15790.409 12084.114 168.348, 15796.287 12138.832 167.719, 15805.024 12201.451 167.17, 15815.348 12256.791 166.739, 15828.451 12314.958 166.464, 15838.4 12370.815 166.377, 15857.399 12430.725 167.081, 15875.961 12486.502 168.058, 15893.131 12542.815 170.204, 15918.094 12608.977 173.287, 15944.255 12662.783 176.925, 15982.463 12724.169 181.62, 16030.894 12787.48 183.637, 16096.196 12850.566 179.061, 16155.694 12902.102 165.785, 16211.338 12943.104 156.236, 16269.021 12971.111 148.549, 16339.727 12994.227 142.852, 16417.768 13011.4 139.205, 16490.791 13015.447 137.476, 16560.184 13011.108 136.84, 16622.127 12996.49 136.826, 16684.076 12965.479 136.826, 16742.51 12920.179 136.826, 16822.49 12859.399 136.826, 16906.094 12813.464 136.826, 16967.965 12784.582 136.826, 17035.547 12759.104 136.826, 17116.682 12732.031 136.826, 17173.902 12712.138 136.826, 17229.736 12686.54 136.826, 17291.078 12655.676 136.826, 17354.18 12619.422 136.826, 17431.477 12560.396 136.826, 17506.564 12481.26 136.826, 17551.02 12396.785 136.826, 17587.5 12319.548 136.826, 17640.289 12206.901 136.826, 17665.16 12142.972 136.826, 17706.006 12038.367 99.896, 17730.631 11975.591 84.152, 17756.836 11908.66 57.23</trace>
</ink>
</file>

<file path=ppt/ink/ink77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16669.428 8353.644 136.826, 16586.268 8412.415 136.826, 16495.012 8467.612 136.826, 16439.527 8497.394 136.826, 16332.975 8550.189 138.267, 16251.69 8587.828 141.413, 16196.843 8615.133 146.012, 16128.433 8656.7 150.619, 16068.28 8698.807 156.301, 16009.498 8754.771 158.495, 15938.068 8822.142 147.629, 15883.291 8871.617 141.394, 15826.719 8934.18 136.826, 15781.479 8992.386 136.826, 15728.896 9046.771 136.826, 15674.712 9097.245 136.826, 15641.355 9154.132 136.826, 15634.483 9211.143 136.826, 15633.527 9273.649 137.405, 15633.581 9338.362 137.634, 15627.601 9392.328 137.2, 15623.373 9451.386 136.886, 15604.237 9520.579 136.826, 15579.67 9588.811 136.826, 15568.192 9650.525 136.826, 15567.443 9706.751 136.826, 15561.643 9776.2 136.826, 15568.867 9841.499 136.826, 15565.571 9896.167 136.826, 15570.48 9974.904 136.839, 15575.04 10051.891 136.942, 15574.754 10139.032 137.102, 15572.178 10205.395 137.229, 15575.76 10294.733 137.406, 15586.197 10365.385 137.473, 15589.985 10417.321 137.461, 15594.971 10494.284 137.371, 15599.148 10582.37 137.243, 15604.883 10673.448 137.092, 15613.595 10742.583 137.042, 15624.603 10827.374 136.969, 15628.439 10892.18 136.912, 15627.756 10977.26 136.876, 15633.058 11050.385 136.847, 15654.767 11106.307 136.826, 15672.021 11159.016 136.826, 15699.215 11215.521 136.826, 15738.124 11274.564 137.867, 15764.77 11334.301 139.676, 15794.206 11404.781 141.585, 15821.687 11469.477 143.779, 15851.62 11549.994 145.968, 15867.148 11616.958 147.925, 15883.063 11675.95 149.479, 15899.014 11728.753 151.236, 15919.308 11786.277 153.472, 15943.693 11851.915 156.252, 15956.561 11904.38 158.321, 15975.564 11974.183 160.759, 15993.064 12056.728 163.423, 16004.567 12116.244 165.19, 16018.128 12174.284 166.661, 16030.962 12230.207 167.709, 16046.623 12297.211 168.914, 16063.776 12355.515 169.575, 16087.563 12407.536 169.968, 16121.529 12468.028 168.976, 16148.535 12530.171 166.127, 16173.693 12587.231 162.788, 16193.87 12640.139 160.68, 16216.375 12695.494 159.884, 16235.27 12759.626 162.196, 16276.368 12689.896 144.002, 16276.034 12636.961 92.023</trace>
</ink>
</file>

<file path=ppt/ink/ink78.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6985.583 12139.322, 7022.14 12193.479, 7035.679 12243.573</trace>
</ink>
</file>

<file path=ppt/ink/ink78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14712.255 8984.954 136.826, 14707.588 9046.686 136.826, 14706.054 9105.89 136.826, 14696.747 9164.781 136.826</trace>
</ink>
</file>

<file path=ppt/ink/ink78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17381.865 8571.113 145.682, 17399.01 8508.628 180.568, 17452.369 8564.483 240.924, 17456.922 8639.803 283.906, 17455.49 8721.541 325.625, 17453.615 8791.224 349.152, 17452.209 8888.864 390.374, 17449.686 8944.004 414.18, 17446.904 9042.1 453.676, 17446.254 9105.484 477.501, 17450.127 9201.195 514.928, 17454.691 9263.312 536.625, 17458.447 9387.369 574.114, 17456.068 9473.402 593.828, 17454.553 9529.036 609.645, 17458.75 9591.109 626.419, 17462.051 9648.777 641.801, 17464.443 9749.268 664.653, 17464.539 9810.767 674.187, 17469.213 9903.766 687, 17467.633 9964.171 691.943, 17469.457 10081.794 698.248, 17475.246 10168.933 699.9, 17479 10225.331 700.94, 17482.016 10281.569 701.875, 17481.689 10334.292 702.345, 17477.309 10429.531 702.795, 17477.418 10493.15 702.8, 17477.633 10583.25 702.604, 17474.189 10635.75 702.344, 17469.25 10748.825 702.335, 17465.223 10834.17 702.666, 17462.637 10889.418 702.964, 17456.922 10947.208 703.31, 17451.535 11000.368 703.698, 17440.516 11095.418 704.361, 17434.5 11154.806 704.644, 17426.398 11243.933 705.28, 17421.932 11297.49 705.418, 17418.92 11407.722 705.551, 17413.701 11490.142 705.58, 17410.334 11543.499 705.58, 17403.768 11646.178 706.691, 17400.461 11734.146 708.264, 17398.572 11848.741 712.32, 17398.199 11905.249 717.39, 17399.857 11959.845 720.023, 17398.672 12025.05 722.704, 17397.365 12112.419 727.371, 17402.811 12167.282 729.39, 17409.215 12258.648 732.767, 17409.928 12310.899 734.129, 17412.42 12379.902 735.993, 17414.592 12435.363 737.319, 17421.057 12517.887 738.163, 17424.779 12570.819 738.719, 17424.455 12628.802 739.035, 17428.684 12716.943 739.161, 17433.705 12785.655 739.161, 17432.162 12895.361 736.917, 17432.117 12990.975 732.723, 17432.904 13093.842 725.154, 17420.971 13191.935 716.391, 17406.482 13275.899 709.632, 17392.809 13358.723 705.838, 17378.605 13437.735 704.449, 17371.805 13522.912 706.988, 17353.014 13470.091 649.555, 17328.824 13359.572 539.386, 17313.025 13276.005 442.467, 17299.773 13198.191 386.447, 17283.129 13093.563 332.497, 17272.32 13025.638 288.538, 17260.109 12933.121 248.739, 17252.26 12873.445 195.636, 17243.391 12811.695 100.703</trace>
</ink>
</file>

<file path=ppt/ink/ink78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16107.917 8334.168 136.826, 16107.328 8418.69 136.826, 16117.062 8479.536 136.826, 16120.427 8550.646 137.852, 16125.89 8628.702 139.219, 16132.307 8721.952 140.981, 16136.483 8782.45 142.568, 16143.23 8858.621 147.691, 16149.892 8936.521 154.644, 16158.05 9077.241 172.96, 16162.299 9184.107 187.667, 16165.075 9253.282 200.715, 16172.06 9343.73 215.625, 16177.115 9447.778 230.391, 16180.361 9514.838 243.495, 16180.171 9625.789 257.187, 16174.232 9746.353 269.197, 16170.341 9824.33 279.19, 16171.268 9924.535 289.702, 16170.704 10040.134 297.719, 16170.312 10114.624 303.591, 16167.181 10231.559 310.364, 16162.198 10351.288 316.092, 16158.944 10428.491 320.664, 16158.565 10518.977 326.133, 16153.738 10619.495 331.105, 16150.682 10684.17 335.24, 16144.662 10793.001 339.295, 16139.55 10897.042 342.608, 16136.247 10963.979 345.311, 16129.49 11039.158 347.84, 16127.443 11108.979 350.42, 16127.036 11231.242 354.736, 16126.437 11319.638 357.076, 16126.109 11376.518 358.934, 16125.897 11444.009 361.003, 16124.086 11508.855 364.715, 16123.322 11616.806 371.963, 16123.063 11676.14 377.179, 16123.891 11758.292 387.045, 16124.964 11830.356 397.282, 16124.094 11886.032 402.442, 16124.136 11971.37 411.152, 16125.882 12024.199 415.537, 16122.036 12109.212 422.725, 16123.934 12172.923 426.299, 16120.548 12235.959 430.131, 16118.067 12317.024 436.756, 16113.984 12379.158 443.624, 16110.53 12455.114 449.818, 16110.629 12523.467 458.73, 16113.666 12599.377 474.375, 16117.04 12660.215 493.284, 16117.797 12719.23 477.551, 16136.916 12666.572 72.823</trace>
</ink>
</file>

<file path=ppt/ink/ink78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15367.894 8834.025 136.826, 15390.92 8779.921 136.826, 15397.937 8720 117.389</trace>
</ink>
</file>

<file path=ppt/ink/ink78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15264.03 8652.257 136.826, 15201.688 8649.567 136.826, 15143.97 8662.649 136.826, 15087.194 8692.377 136.826, 15028.246 8748.436 136.826, 14994.245 8808.139 136.826, 14996.523 8864.448 136.826, 15052.27 8896.834 100.014</trace>
</ink>
</file>

<file path=ppt/ink/ink78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14653.833 8416.937 136.826, 14592.467 8375.485 136.826, 14525.538 8341.429 136.826, 14468.232 8320.804 136.826, 14406.742 8302.297 136.826, 14340.934 8295.25 136.826, 14281.147 8314.935 136.826, 14237.216 8367.532 136.826, 14206.73 8426.356 136.826, 14227.877 8485.076 136.826, 14309.32 8527.299 136.826, 14363.114 8535.463 136.826, 14437.982 8530.252 136.826, 14490.399 8521.885 136.826, 14546.639 8500.373 136.826, 14600.955 8460.654 136.826, 14549.978 8408.163 136.826, 14493.618 8409.011 136.826, 14422.285 8417.687 136.826, 14369.868 8425.056 136.826</trace>
</ink>
</file>

<file path=ppt/ink/ink78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17140.059 7740.183 354.098, 17200.742 7735.184 203.999, 17193.852 7667.228 399.16, 17258.215 7649.63 435.618, 17331.783 7652.916 448.152</trace>
</ink>
</file>

<file path=ppt/ink/ink78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17234.184 7699.61 136.826, 17181.408 7698.006 137.167, 17126.348 7703.845 172.335, 17088.756 7768.437 402.491, 17082.652 7845.044 460.399, 17078.965 7926.278 504.96, 17064.191 8004.206 529.77, 17047.793 8065.379 542.895, 17026.838 8144.031 565.571, 17005.891 8249.593 592.218, 16998.277 8325.664 604.639, 17017.654 8394.113 570.47, 17085.521 8398.498 240.753</trace>
</ink>
</file>

<file path=ppt/ink/ink78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17203.352 7957.653 136.826, 17258.438 7919.895 153.201, 17322.186 7894.07 172.975, 17381.895 7883.613 154.604</trace>
</ink>
</file>

<file path=ppt/ink/ink78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17222.824 7842.425 199.915, 17247.352 7916.514 263.664, 17255.758 7999.844 293.615, 17260.41 8076.044 309.442, 17259.258 8145.368 320.217, 17259.102 8206.806 321.553, 17262.6 8264.252 312.173, 17266.691 8337.866 267.092, 17273.334 8397.293 185.939, 17264.049 8336.938 136.826, 17259.26 8281.896 136.826, 17279.912 8226.762 149.824, 17338.014 8213.126 219.111, 17414.209 8217.479 274.674, 17467.35 8215.545 277.449, 17544.857 8205.965 232.208, 17602.701 8191.697 147.467</trace>
</ink>
</file>

<file path=ppt/ink/ink79.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7161.596 12364.071, 7171.073 12422.288, 7173.781 12472.383, 7175.135 12521.124</trace>
</ink>
</file>

<file path=ppt/ink/ink79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14837.571 11893.213 356.616, 14895.364 11961.458 386.059, 14962.97 12034.157 408.815, 15046.031 12109.215 437.482, 15112.148 12169.06 468.148, 15165.969 12206.688 506.318, 15249.26 12225.377 595.958, 15329.585 12146.938 686.307, 15352.631 12089.961 708.262, 15388.652 12000.528 740.96, 15414.29 11939.47 751.695, 15468.128 11782.499 766.882, 15500.869 11641.23 763.169, 15521.987 11549.602 758.765, 15556.439 11438.799 749.788, 15602.262 11316.632 728.176, 15631.938 11237.585 708.333, 15692.68 11064.142 684.987, 15757.918 10874.053 649.002, 15800.157 10750.861 616.839, 15845.463 10591.905 581.212, 15890.102 10407.482 517.709, 15918.998 10288.48 463.322, 15955.632 10083.888 399.296, 15979.162 9951.592 323.99, 15991.413 9896.906 228.657, 16002.45 9833.151 144.27, 16017.395 9726.626 70.513</trace>
</ink>
</file>

<file path=ppt/ink/ink79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17369.086 9718.512 136.826, 17432.42 9702.92 186.484, 17496.447 9694.376 246.573, 17566.424 9703.682 314.163, 17618.674 9719.764 350.323, 17681.717 9718.907 366.725, 17703.281 9649.991 301.661, 17699.809 9581.458 240.71, 17696.904 9523.763 88.957</trace>
</ink>
</file>

<file path=ppt/ink/ink79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17365.84 9660.086 136.826, 17422.311 9664.902 232.613, 17474.342 9695.897 275.808, 17555.672 9733.672 309.625, 17607.707 9747.253 316.736, 17674.713 9760.062 324.148, 17732.746 9762.463 341.471, 17734.652 9693.094 414.689, 17739.674 9627.329 328.598</trace>
</ink>
</file>

<file path=ppt/ink/ink79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17690.412 7136.459 136.931, 17638.389 7131.264 90.42</trace>
</ink>
</file>

<file path=ppt/ink/ink79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17515.145 5482.712 136.826, 17523.064 5543.558 136.826, 17541.416 5598.331 136.842, 17597.111 5614.206 144.063, 17651.535 5593.12 156.827, 17701.355 5527.05 179.493, 17719.557 5468.072 188.927, 17719.701 5411.202 196.425, 17704.971 5349.823 205.364, 17690.029 5288.454 211.743, 17634.432 5353.743 209.72, 17605.527 5420.912 211.122, 17598.213 5484.556 213.647, 17591.016 5545.56 216.4, 17585.461 5603.998 222.801, 17591.984 5671.767 235.549, 17660.025 5705.557 265.021, 17709.119 5651.466 273.007, 17724.783 5590.393 267.37, 17725.566 5535.873 255.078, 17698.766 5473.544 237.882, 17639.725 5476.41 226.467, 17586.014 5526.86 227.402, 17566.959 5580.342 232.368, 17559.279 5636.542 238.299, 17632.684 5652 271.811, 17682.783 5592.171 271.094, 17700.264 5532.093 256.206, 17677.543 5469.918 229.32, 17612.568 5483.638 218.613, 17557.094 5546.241 224.193, 17532.859 5610.291 236.152, 17551.684 5670.064 288.741, 17623.746 5655.104 315.052, 17625.631 5592.905 354.094</trace>
</ink>
</file>

<file path=ppt/ink/ink79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14667.019 6183.81 136.826, 14671.164 6126.448 136.826, 14683.312 6064.731 136.826, 14695.158 6012.565 136.826, 14708.442 5957.657 136.826, 14710.407 5904.471 136.826, 14712.416 5967.752 136.826, 14720.132 6041.295 136.826, 14728.286 6111.318 136.826, 14731.113 6169.921 136.826, 14733.825 6226.242 136.826, 14734.075 6279.512 136.826, 14743.002 6222.116 136.826, 14739.669 6149.189 136.826, 14738.92 6096.409 136.826, 14737.566 6037.297 136.826, 14733.072 5973.305 136.826, 14727.694 5918.411 136.826, 14717.681 5863.893 136.826, 14708.718 5808.169 136.826, 14701.957 5865.471 136.826, 14707.633 5937.191 136.826, 14710.681 6012.938 136.826, 14710.876 6075.372 136.826, 14712.117 6143.18 136.826, 14712.01 6204.756 136.826, 14717.145 6266.648 136.826, 14713.492 6187.602 145.807, 14710.311 6127.514 144.596, 14705.291 6058.034 142.688, 14700.955 6003.617 140.46, 14681.549 5942.717 137.69, 14654.968 5884.507 136.826, 14649.505 5940.031 136.826, 14660.281 6023.352 136.826, 14668.126 6086.971 136.826, 14673.339 6149.485 136.826, 14676.669 6214.27 136.826, 14678.783 6276.089 136.826, 14683.109 6339.096 136.826, 14681.624 6403.285 137.045, 14680.873 6457.274 138.552, 14681.165 6510.241 152.132, 14665.155 6453.292 164.2, 14639.674 6401.18 159.99, 14613.234 6338.514 154.084, 14591.522 6279.929 146.636, 14565.72 6224.032 140.763, 14522.615 6163.296 136.826, 14486.584 6225.04 136.826, 14462.703 6279.218 137.508, 14433.165 6335.121 141.158, 14419.18 6389.428 148.602, 14429.318 6333.947 154.97, 14415.251 6268.303 152.807, 14392.672 6199.315 149.38, 14371.589 6143.958 146.614, 14347.458 6088.026 143.832, 14317.717 6029.085 141.044, 14282.299 5971.434 139.158, 14235.985 5910.875 137.903, 14204.138 5848.872 136.991, 14162.776 5777.404 136.826, 14119.24 5694.287 136.826, 14096.224 5627.833 136.826, 14079.031 5549.81 136.826, 14063.615 5476.575 136.826, 14047.457 5403.716 136.826, 14034.484 5343.486 99.896, 14020.214 5282.625 57.23, 14007.169 5221.555 26.127</trace>
</ink>
</file>

<file path=ppt/ink/ink79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13858.833 5008.824 136.826, 13907.559 5066.533 136.826, 13963.621 5097.614 136.826, 14028.679 5118.36 136.826, 14091.105 5131.33 136.826, 14145.542 5139.458 136.826, 14202.147 5149.078 136.826, 14265.889 5158.242 136.826, 14336.467 5165.75 137.052, 14396.381 5176.448 140.672, 14333.702 5162.281 157.311, 14267.935 5119.983 152.478, 14215.851 5082.934 146.813, 14158.973 5068.479 138.831, 14133.308 5126.764 136.826, 14130.228 5195.934 136.826, 14135.808 5256.272 136.826, 14146.266 5312.331 136.826, 14172.116 5370.356 137.021, 14228.717 5396.798 144.222, 14247.918 5334.744 146.692, 14242.574 5279.111 145.215, 14183.292 5237.049 137.045</trace>
</ink>
</file>

<file path=ppt/ink/ink79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9781.844 4565.768 136.826, 9841.97 4569.428 136.826, 9909.183 4624.548 136.826, 9959.656 4698.793 136.826, 9991.146 4766.917 136.826, 10009.024 4822.554 136.826, 10030.987 4891.362 137.528, 10050.207 4947.723 139.978, 10078.13 5023.538 152.099, 10104.784 5086.596 174.604, 10155.182 5145.579 209.766, 10213.965 5154.048 224.34, 10268.464 5125.229 234.949, 10339.27 5044.092 245.052, 10399.284 4963.665 259.685, 10434.349 4890.671 268.979, 10512.771 4744.511 285.704, 10572.461 4634.911 293.975, 10611.142 4563.773 301.026, 10656.436 4475.5 307.821, 10707.969 4368.449 312.36, 10741.278 4299.154 314.776, 10802.655 4162.565 316.25, 10887.173 4014.337 309.193, 10941.955 3918.523 302.131, 11017.291 3800.969 285.542, 11103.132 3662.139 266.414, 11158.611 3572.512 248.889, 11247.064 3429.039 227.72, 11331.35 3280.5 189.075, 11385.834 3184.624 154.776, 11424.797 3120.051 89.978, 11462.188 3054.471 48.069</trace>
</ink>
</file>

<file path=ppt/ink/ink79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9591.923 4674.171 244.831, 9589.486 4629.554 302.132, 9627.183 4676.554 822.88, 9635.757 4721.444 837.609, 9642.518 4765.438 846.837, 9655.076 4844.517 854.127, 9664.441 4889.268 852.572</trace>
</ink>
</file>

<file path=ppt/ink/ink79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9619.001 4598.353 215.563, 9666.062 4576.114 200.22, 9710.61 4576.371 236.378, 9766.301 4553.372 296.648, 9821.674 4535.963 363.093, 9875.421 4525.969 427.984, 9861.761 4573.485 682.454, 9858.402 4646.229 802.789, 9869.005 4730.087 850.138, 9897.942 4803.337 858.682</trace>
</ink>
</file>

<file path=ppt/ink/ink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5594.25 11167.978 136.826, 5607.757 11132.448 149.561, 5628.055 11166.057 349.754, 5637.247 11219.947 511.333, 5642.139 11260.898 620.47, 5649.845 11328.097 745.135, 5653.855 11363.869 799.717, 5659.581 11425.393 836.429, 5663.763 11468.651 850.839, 5672.682 11565.055 864.689, 5676.797 11614.785 868.163, 5681.909 11676.974 873.047, 5686.275 11721.042 877.352, 5691.932 11780.953 881.052, 5695.946 11817.962 883.549, 5705.868 11885.091 886.218, 5715.51 11947.702 887.077, 5680.042 11925.422 864.074, 5659.669 11885.94 799.236, 5627.742 11832.225 547.738</trace>
</ink>
</file>

<file path=ppt/ink/ink80.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7271.266 12121.721, 7273.972 12071.627, 7320.007 12102.767, 7326.776 12151.508, 7330.838 12201.602, 7340.316 12246.281</trace>
</ink>
</file>

<file path=ppt/ink/ink80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9633.894 4729.681 148.517, 9681.584 4752.145 280.301, 9730.688 4760.642 376.876</trace>
</ink>
</file>

<file path=ppt/ink/ink80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9610.878 4875.903 136.826, 9656.39 4840.098 232.243, 9705.528 4820.365 326.518, 9767.718 4800.876 376.117, 9817.529 4781.039 312.22</trace>
</ink>
</file>

<file path=ppt/ink/ink80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9647.435 4430.469 212.081, 9654.979 4488.945 220.177, 9664.596 4555.941 303.439, 9672.435 4621.139 414.208, 9677.529 4688.644 539.573, 9681.384 4752.839 656.672, 9687.725 4822.262 736.739, 9695.127 4870.694 773.665, 9708.594 4933.992 803.131, 9724.116 4985.269 820.671, 9761.135 5047.347 840.91, 9835.118 5100.283 840.045, 9909.655 5110.425 802.9, 9979.708 5079.065 718.216, 10025.229 5038.064 5.304</trace>
</ink>
</file>

<file path=ppt/ink/ink80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9612.231 4797.376 166.345, 9672.111 4767.965 390.537, 9717.054 4750.557 445.957, 9764.827 4729.977 468.838, 9813.717 4713.924 488.748, 9877.906 4686.129 468.541</trace>
</ink>
</file>

<file path=ppt/ink/ink80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10003.52 4538.781 454.284, 10052.301 4549.953 442.835, 10096.491 4578.19 665.76, 10116.654 4631.195 484.228</trace>
</ink>
</file>

<file path=ppt/ink/ink80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10015.707 4759.467 233.604, 10063.938 4780.417 411.313, 10113.78 4804.688 315.716</trace>
</ink>
</file>

<file path=ppt/ink/ink80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10094.234 4978.799 136.826, 10126.185 4929.876 488.852, 10141.773 4881.885 363.383, 10153.019 4838.38 93.243</trace>
</ink>
</file>

<file path=ppt/ink/ink80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10218.798 4243.63 229.776, 10242.917 4313.162 578.869, 10224.372 4358.707 259.496</trace>
</ink>
</file>

<file path=ppt/ink/ink80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10170.056 4415.576 136.826, 10217.578 4437.638 334.202, 10272.87 4419.998 411.018, 10320.349 4418.057 424.651, 10368.029 4417.026 516.758, 10338.504 4467.466 683.513, 10289.163 4521.75 664.145, 10257.324 4571.478 611.314, 10225.764 4617.807 533.827, 10194.121 4677.704 452.381, 10250.019 4638.022 443.251, 10304.163 4592.001 425.474, 10353.317 4543.587 346.185, 10402.087 4532.584 309.914, 10449.514 4577.816 738.857, 10485.604 4635.052 804.157, 10466.16 4704.157 752.955, 10409.292 4723.848 441.167, 10365.023 4731.035 100.829</trace>
</ink>
</file>

<file path=ppt/ink/ink80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10191.72 4647.093 136.826, 10216.972 4692.839 406.088, 10218.864 4751.79 654.522, 10210.425 4821.111 755.702, 10205.21 4896.916 784.987, 10251.617 4860.359 308.714, 10271.401 4814.56 141.779</trace>
</ink>
</file>

<file path=ppt/ink/ink81.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7311.883 12047.258, 7337.609 11998.517, 7387.704 11979.563, 7435.092 11984.978, 7481.127 11976.854, 7490.603 12031.01, 7498.728 12083.812, 7514.976 12150.153, 7519.036 12197.541, 7533.931 12244.927</trace>
</ink>
</file>

<file path=ppt/ink/ink81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10308.157 4762.175 136.826, 10356.261 4800.979 509.974, 10369.111 4849.666 760.982, 10402.827 4798.711 107.191</trace>
</ink>
</file>

<file path=ppt/ink/ink81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10394.811 4667.402 136.826, 10428.814 4730.813 587.059, 10443.069 4783.222 789.304, 10482.387 4840.53 841.257, 10541.804 4884.881 828.088, 10587.712 4895.347 691.991</trace>
</ink>
</file>

<file path=ppt/ink/ink81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10634.458 4347.88 326.73, 10654.565 4395.495 290.404, 10669.978 4447.264 386.516, 10682.683 4493.11 523.473, 10696.35 4551.401 624.742, 10710.439 4604.318 639.149</trace>
</ink>
</file>

<file path=ppt/ink/ink81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10689.971 4365.481 161.705, 10735.071 4382.032 197.778, 10790.718 4375.423 392.029, 10844.652 4370.864 593.122, 10915.359 4362.406 796.768, 10944.229 4418.962 842.143, 10871.151 4473.184 695.122, 10812.83 4517.332 462.218, 10761.951 4566.227 215.288, 10811.357 4557.527 280.184, 10856.819 4570.813 312.79</trace>
</ink>
</file>

<file path=ppt/ink/ink81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10650.707 4659.279 164.176, 10667.223 4710.624 275.641, 10688.176 4760.872 505.318, 10705.051 4807.301 736.018</trace>
</ink>
</file>

<file path=ppt/ink/ink81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10687.262 4702.604 248.699, 10736.14 4690.44 352.116, 10794.268 4677.077 548.791, 10847.784 4670.262 653.679, 10918.986 4667.684 750.478, 10898.726 4731.363 750.362, 10826.811 4775.528 556.764, 10770.682 4808.003 292.808, 10830.249 4791.451 366.287, 10873.923 4779.745 429.834, 10936 4764.363 484.152, 10891.048 4734.745 144.824</trace>
</ink>
</file>

<file path=ppt/ink/ink81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10726.526 4169.166 290.844, 10735.43 4222.595 454.428, 10745.348 4268.666 595.949, 10756.43 4336.871 713.992, 10761.796 4386.088 747.584, 10770.412 4455.63 795.691, 10781.089 4567.719 837.268, 10788.507 4666.991 856.855, 10792.799 4713.327 863.886, 10796.623 4788.109 867.869, 10798.994 4838.682 870.329, 10799.445 4883.997 872.4, 10798.451 4979.151 875.018, 10799.955 5068.881 878.199, 10806.185 5142.684 877.789</trace>
</ink>
</file>

<file path=ppt/ink/ink81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11012.208 4293.725 168.978, 11062.812 4265.923 173.929, 11113.839 4252.634 192.052, 11159.819 4243.28 212.422, 11212.287 4230.182 330.397, 11269.114 4227.149 328.988</trace>
</ink>
</file>

<file path=ppt/ink/ink81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11090.736 4358.712 136.826, 11068.479 4409.618 275.392, 11080.572 4476.332 504.795, 11084.519 4548.433 624.664, 11084.613 4604.643 710.466, 11090.944 4675.586 768.128, 11142.699 4628.771 395.562, 11159.34 4582.084 246.485</trace>
</ink>
</file>

<file path=ppt/ink/ink81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11207.177 4286.956 136.826, 11214.035 4335.351 370.102, 11222.018 4405.046 584.968, 11224.834 4460.083 680.643, 11226.367 4538.166 789.614, 11226.303 4590.653 828.246, 11226.553 4649.327 850.302, 11225.339 4706.009 861.071, 11225.002 4759.32 866.512, 11224.064 4815.799 870.577, 11224.633 4874.819 873.81, 11226.111 4919.431 875.264, 11226.747 4984.76 877.645, 11226.405 5039.117 879.422, 11228.33 5100.194 880.761, 11234.223 5179.004 881.68, 11258.376 5133.729 777.343</trace>
</ink>
</file>

<file path=ppt/ink/ink82.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7311.883 12144.738, 7357.917 12132.553, 7402.598 12098.705, 7447.278 12083.812, 7405.307 12129.846</trace>
</ink>
</file>

<file path=ppt/ink/ink82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11111.046 4453.485 382.564, 11154.647 4437.772 441.626, 11202.735 4443.963 680.217, 11219.859 4498.682 581.483, 11182.445 4558.431 241.897, 11139.213 4606.215 143.228, 11093.621 4642.9 137.47, 11150.86 4645.032 388.203, 11213.364 4629.124 452.768</trace>
</ink>
</file>

<file path=ppt/ink/ink82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11041.995 4741.866 136.826, 10993.819 4751.043 140.259, 11038.486 4747.846 264.421, 11087.654 4737.496 398.859, 11134.766 4724.523 455.713, 11183.827 4706.577 369.901</trace>
</ink>
</file>

<file path=ppt/ink/ink82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11311.43 4204.366 150.556, 11310.188 4248.194 167.863, 11306.722 4294.916 227.608, 11309.627 4338.922 378.34, 11356.158 4349.75 370.629, 11410.888 4317.803 278.512, 11456.24 4286.354 222.636, 11408.708 4334.867 221.923, 11364.584 4382.225 230.155, 11325.517 4432.519 237.026, 11316.783 4476.388 241.585, 11377.615 4463.923 470.482, 11440.716 4421.547 580.036, 11489.406 4409.571 592.025, 11461.489 4464.638 380.489, 11418.074 4508.058 233.618</trace>
</ink>
</file>

<file path=ppt/ink/ink82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11265.396 4664.694 136.826, 11317.891 4661.285 382.251, 11363.665 4640.666 544.78, 11419.485 4617.688 626.248, 11484.854 4590.659 655.13, 11537.79 4567.121 577.248, 11490.666 4563.231 274.163, 11443.976 4558.398 150.492, 11400.359 4537.156 136.826, 11394.162 4587.132 574.725, 11380.04 4647.614 730.429, 11358.203 4713.998 815.268, 11332.664 4790.289 851.483, 11313.188 4864.908 860.776, 11303.183 4910.632 722.12</trace>
</ink>
</file>

<file path=ppt/ink/ink82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11425.16 4735.097 426.258, 11470.624 4750.691 403.13, 11529.406 4766.344 486.949, 11581.891 4781.367 619.571, 11662.695 4805.45 829.218, 11707.339 4816.925 865.412, 11752.273 4836.541 849.361</trace>
</ink>
</file>

<file path=ppt/ink/ink82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11797.495 4151.565 281.911, 11760.79 4215.317 771.465, 11721.544 4295.579 797.635, 11691.175 4363.644 795.084, 11664.479 4439.289 722.131, 11647.674 4483.594 610.052</trace>
</ink>
</file>

<file path=ppt/ink/ink82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11760.938 4315.387 233.604, 11805.435 4298.227 218.038, 11850.396 4286.238 291.97, 11839.542 4339.727 531.712, 11798.434 4386.237 415.788, 11765.921 4429.703 367.082, 11719.204 4459.938 274.975, 11669.265 4479.359 155.14, 11677.542 4524.687 255.554, 11709.719 4589.702 468.412, 11717.233 4633.276 654.535, 11722.307 4700.685 793.657</trace>
</ink>
</file>

<file path=ppt/ink/ink82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11778.54 4514.411 208.481, 11833.447 4507.746 243.972, 11881.835 4499.13 378.715, 11942.847 4471.665 539.507, 11945.403 4530.135 774.531, 11913.045 4592.203 811.422, 11878.837 4652.328 821.425, 11841.056 4710.182 790.748, 11796.398 4750.169 5.357</trace>
</ink>
</file>

<file path=ppt/ink/ink82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11779.895 4624.077 136.826, 11775.434 4675.465 262.768, 11768.143 4737.754 445.186, 11758.181 4787.706 519.752, 11749.511 4842.073 656.267, 11741.872 4899.326 696.652, 11734.832 4942.749 188.767</trace>
</ink>
</file>

<file path=ppt/ink/ink82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11806.974 4766.236 412.364, 11866.078 4791.679 482.756, 11931.775 4836.099 643.688, 12000.173 4870.268 783.114, 12081.961 4897.925 855.765, 12126.093 4950.987 832.785</trace>
</ink>
</file>

<file path=ppt/ink/ink83.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7368.75 12192.124, 7432.385 12175.879, 7489.25 12156.923, 7459.464 12213.788</trace>
</ink>
</file>

<file path=ppt/ink/ink83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12387.814 4282.893 371.692, 12358.655 4332.359 544.333, 12291.179 4372.6 568.083, 12243.421 4389.798 481.032, 12190.193 4397.424 399.855, 12176.456 4471.744 447.224, 12177.391 4524.99 535.586, 12183.455 4594.428 643.801, 12182.771 4666.05 742.444, 12180.225 4746.805 809.659, 12175.225 4822.308 841.628, 12176.135 4893.618 857.54, 12202.323 4827.163 300.441</trace>
</ink>
</file>

<file path=ppt/ink/ink83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12245.65 4557.736 321.468, 12292.133 4530.067 255.528, 12335.47 4505.78 328.28, 12379.287 4483.528 452.422, 12406.405 4528.03 803.638, 12384.674 4595.851 846.967, 12361.893 4667.174 857.048, 12332.544 4750.139 861.691, 12294.98 4815.818 759.527, 12251.155 4775.035 164.678</trace>
</ink>
</file>

<file path=ppt/ink/ink83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12237.526 4670.109 277.54, 12285.919 4700.254 349.823, 12346.855 4733.164 577.201, 12409.335 4761.409 723.487, 12474.163 4785.391 807.662, 12518.049 4799.161 806.703</trace>
</ink>
</file>

<file path=ppt/ink/ink83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12605.798 4221.967 440.114, 12565.686 4277.108 647.07, 12525.647 4352.042 682.94, 12503.391 4404.143 691.331, 12471.614 4472.215 695.344, 12443.637 4532.411 583.503</trace>
</ink>
</file>

<file path=ppt/ink/ink83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12504.252 4393.913 136.826, 12555.339 4367.243 136.826, 12610.52 4342.647 152.406, 12655.64 4333.714 189.508, 12707.543 4331.325 254.061, 12674.634 4378.416 368.172, 12617.929 4401.007 304.392, 12581.398 4459.255 348.671, 12589.797 4528.555 463.875, 12594.766 4592.783 533.123, 12599.881 4652.039 609.935, 12601.381 4696.177 657.948, 12603.187 4761.479 753.465, 12608.322 4838.31 825.198, 12652.717 4868.22 858.235, 12699.522 4792.187 853.26, 12735.674 4726.579 814.056, 12756.902 4656.964 704.03, 12764.002 4600.315 633.01, 12769.069 4535.625 568.028, 12769.849 4488.808 373.751</trace>
</ink>
</file>

<file path=ppt/ink/ink83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12769.625 4221.967 136.826, 12791.821 4288.258 765.675, 12798.453 4356.708 785.933, 12805.918 4401.806 709.493</trace>
</ink>
</file>

<file path=ppt/ink/ink83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12834.615 4234.152 192.332, 12882.831 4224.573 405.15, 12929.389 4224.347 643.874, 12987.799 4233.584 788.279, 12961.044 4293.163 794.135, 12910.322 4340.706 581.283, 12860.31 4377.01 231.159, 12815.767 4386.088 144.521, 12859.491 4351.198 254.993, 12920.1 4333.225 477.904, 12965.15 4329.338 4.572</trace>
</ink>
</file>

<file path=ppt/ink/ink83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12860.34 4166.458 148.517, 12867.706 4243.885 613.12, 12862.906 4310.023 713.132, 12854.89 4384.291 736.982, 12848.893 4452.238 736.704, 12829.729 4523.297 620.373, 12785.551 4572.314 164.97</trace>
</ink>
</file>

<file path=ppt/ink/ink83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12634.231 4618.661 186.123, 12693.661 4581.954 226.493, 12744.747 4560.3 276.256, 12789.088 4552.161 339.179, 12857.957 4518.789 478.77, 12913.622 4480.729 605.703, 12966.134 4465.325 706.308, 13010.088 4487.351 740.823, 12977.119 4535.764 340.21, 12931.695 4577.41 66.884</trace>
</ink>
</file>

<file path=ppt/ink/ink83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12789.936 4634.909 136.826, 12809.263 4690.124 577.065, 12809.489 4760.983 779.099, 12809.266 4838.067 857.113, 12823.986 4794.304 297.49</trace>
</ink>
</file>

<file path=ppt/ink/ink84.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7191.382 12315.331, 7250.956 12296.375, 7306.467 12277.421, 7390.412 12244.927, 7452.694 12215.143, 7498.728 12219.203, 7554.239 12228.681</trace>
</ink>
</file>

<file path=ppt/ink/ink84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12846.802 4685.003 136.826, 12892.757 4670.901 298.75, 12952.736 4651.661 570.292, 13006.393 4631.671 701.81, 12997.244 4693.809 811.317, 12954.564 4755.429 832.937, 12909.543 4794.129 310.882</trace>
</ink>
</file>

<file path=ppt/ink/ink84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12890.126 4726.973 136.826, 12878.771 4776.983 465.483, 12854.431 4834.36 671.059, 12835.168 4901.287 732.56, 12815.904 4971.305 782.246, 12803.862 5015.745 605.862</trace>
</ink>
</file>

<file path=ppt/ink/ink84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12877.94 4814.977 294.595, 12923.98 4831.032 327.56, 12978.88 4852.076 414.374, 13046.536 4882.239 660.544, 13109.198 4905.653 814.363, 13185.017 4917.673 861.192, 13260.057 4899.521 865.707, 13213.723 4897.785 754.308, 13135.23 4904.147 652.422</trace>
</ink>
</file>

<file path=ppt/ink/ink84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12247.076 6281.185 143.881, 12341.736 6264.004 298.655, 12415.322 6245.442 344.308, 12495.892 6214.496 389.617, 12570.456 6174.352 427.067, 12640.817 6127.771 472.742, 12697.243 6089.972 514.275, 12754.256 6054.709 547.198, 12837.554 6007.677 580.048, 12920.049 5976.111 584.209, 12989.487 5951.421 550.747, 13048.691 5932.709 465.345, 12982.898 5910.753 328.796, 12917.618 5903.712 278.802, 12844.364 5896.026 234.308, 12773.224 5883.826 196.197, 12702.878 5869.886 168.377, 12637.75 5852.875 152.974, 12580.316 5850.753 163.316, 12565.759 5911.113 216.483, 12585.642 6008.445 272.487, 12601.367 6081.848 305.939, 12620.281 6158.08 337.867, 12639.231 6227.783 363.333, 12658.122 6289.546 383.71, 12694.331 6367.293 402.752, 12738.758 6427.599 378.871, 12799.487 6445.288 302.105</trace>
</ink>
</file>

<file path=ppt/ink/ink84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12535.946 5940.374 136.826, 12476.866 5946.259 136.826, 12416.812 5976.05 136.826, 12379.588 6035.617 151.052, 12354.156 6107.448 192.753, 12352.026 6169.566 234.243, 12354.773 6238.293 287.809, 12367.663 6299.789 348.483, 12407.693 6354.944 406.401, 12491.006 6426.999 496.81, 12595.095 6480.224 575.058, 12647.769 6496.756 595.21, 12725.947 6515.331 627.413, 12782.981 6520.263 637.393, 12918.271 6521.366 650.726, 13033.667 6515.867 644.036, 13108.54 6512.217 636.573, 13194.635 6506.962 607.493, 13284.666 6499.386 538.658, 13342.907 6494.401 457.702, 13399.986 6489.787 317.024</trace>
</ink>
</file>

<file path=ppt/ink/ink84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14872.868 6617.128 263.341, 14940.492 6673.74 263.341, 14994.329 6713.072 277.619, 15078.552 6749.432 299.569, 15134.621 6772.761 320.746, 15210.107 6798.861 361.516, 15265.071 6808 393.431, 15317.297 6803.01 427.618, 15373.925 6786.637 461.529, 15441.1 6753.813 501.489, 15494.384 6729.741 541.35, 15561.825 6699.865 572.055, 15655.206 6650.307 598.301, 15736.746 6600.284 587.636, 15784.873 6547.22 533.464, 15783.015 6485.533 477.66, 15736.017 6428.822 417.105, 15667.579 6391.029 358.927, 15586.607 6379.173 314.887, 15532.275 6384.057 295.994, 15472.202 6407.495 302.664, 15423.433 6460.005 335.217, 15377.621 6557.465 396.411, 15363.268 6615.09 408.699, 15347.057 6692.262 428.367, 15335.927 6773.499 449.245, 15330.223 6829.959 460.132, 15323.324 6910.122 484.582, 15320.567 6966.491 511.144, 15323.995 7050.016 558.894, 15344.896 7110.655 587.181, 15400.587 7093.402 296.985, 15402.253 7041.101 120.651</trace>
</ink>
</file>

<file path=ppt/ink/ink84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14916.686 6579.8 175.795, 14884.596 6641.591 175.795, 14888.888 6727.604 178.651, 14891.283 6784.985 184.391, 14896.561 6863.633 200.446, 14904.64 6936.864 227.935, 14912.451 7027.912 271.981, 14931.686 7091.538 314.198, 14986.905 7172.559 367.118, 15055.488 7233.014 421.707, 15118.771 7264.083 467.019, 15206.987 7288.237 519.63, 15266.469 7295.103 570.943, 15353.388 7277.404 636.308, 15444.789 7232.019 666.537, 15525.014 7161.445 649.992, 15600.755 7092.582 624.248, 15651.395 7034.688 596.459, 15688.29 6960.062 570.838, 15705.628 6896.559 560.638, 15725.806 6814.833 544.232, 15736.49 6735.122 533.593, 15712.045 6679.112 529.15, 15688.587 6624.978 521.242, 15651.72 6547.077 506.267, 15601.775 6473.865 482.593, 15526.724 6381.499 452.219, 15472.722 6323.518 419.272, 15420.348 6277.945 388.419, 15341.906 6231.711 370.579, 15283.111 6213.773 375.679, 15201.995 6206.797 401.856, 15135.806 6212.555 421.359, 15078.008 6221.069 443.806, 14997.299 6240.181 485.232, 14929.763 6263.536 520.708, 14856.091 6299.271 549.434, 14784.698 6343.572 593.328, 14860.248 6393.893 480.09, 14926.472 6406.45 190.811</trace>
</ink>
</file>

<file path=ppt/ink/ink84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17203.301 5052.641 273.231, 17223.342 5111.244 279.741, 17232.512 5170.99 294.57, 17240.496 5269.977 336.837, 17246.301 5395.05 386.651, 17246.742 5490.452 420.09, 17247.004 5552.38 450.184, 17245.449 5622.572 482.249, 17245.52 5689.71 522.009, 17241.527 5825.831 594.778, 17237.742 5928.949 634.544, 17235.27 5995.526 666.571, 17230.779 6077.953 697.879, 17224.385 6161.217 725.269, 17220.252 6214.811 746.634, 17213.533 6290.524 766.515, 17208.615 6356.611 786.321, 17202.16 6441.398 813.538, 17190.201 6574.576 837.966, 17188.936 6627.642 843.054, 17186.502 6698.848 850.992, 17181.025 6761.272 855.839, 17175.504 6824.785 856.546, 17130.59 6766.071 731.018, 17110.447 6700.85 664.46, 17070.92 6596.663 544.771, 17050.027 6535.75 466.726, 17001.197 6433.513 395.555, 16967.139 6359.295 343.026, 16943.07 6285.1 298.154, 16930.164 6200.749 263.162, 16928.824 6136.974 240.716, 16956.045 6203.023 297.709, 16973.68 6263.732 320.082, 16999.229 6323.267 350.557, 17023.283 6382.48 384.599, 17052.295 6444.501 436.073, 17121.416 6539.215 580.116, 17177.664 6598.646 697.434, 17251.123 6646.108 808.565, 17351.967 6632.314 856.556, 17406.109 6597.37 857.708, 17468.74 6529.454 845.598, 17518.662 6448.594 815.337, 17550.188 6348.479 721.692, 17554.881 6291.052 654.902, 17551.338 6199.092 475.542, 17539.57 6145.968 328.78, 17539.154 6087.1 152.481</trace>
</ink>
</file>

<file path=ppt/ink/ink84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17350.98 6227.629 229.776, 17290.775 6220.624 229.776, 17349.223 6236.882 508.211, 17424.152 6237.394 616.385, 17510.346 6234.521 712.692, 17625.963 6220.584 775.685, 17715.678 6206.54 805.846, 17777.896 6193.9 811.68, 17857.795 6151.518 795.714, 17923.445 6082.229 673.663, 17930.42 6018.352 356.946, 17869.1 5969.617 145.002</trace>
</ink>
</file>

<file path=ppt/ink/ink84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17548.971 5755.363 148.517, 17487.838 5776.39 187.621, 17444.119 5833.594 312.784, 17414.568 5899.746 396.214, 17398.738 5957.676 443.66, 17392.402 6016.82 467.673, 17388.318 6079.391 489.659, 17383.453 6169.976 528.517, 17383.215 6244.847 569.97, 17391.766 6330.658 627.003, 17410.967 6417.762 730.149, 17478.072 6472.557 784.006, 17583.131 6507.021 818.149, 17686.965 6514.115 824.912, 17789.498 6492.799 824.851, 17841.617 6465.021 822.192, 17903.445 6396.162 818.567, 17943.141 6312.313 815.644, 17953.379 6254.05 814.786, 17954.363 6174.287 813.863, 17943.895 6092.239 812.743, 17933.371 6038.867 811.919, 17917.979 5965.094 810.187, 17868.814 5847.611 807.147, 17812.178 5754.255 804.369, 17736.957 5695.519 801.605, 17676.088 5674.084 800.109, 17614.994 5670.362 804.027, 17560.783 5680.926 811.208, 17484.045 5729.141 836.147, 17473.715 5781.665 836.234, 17531.955 5847.075 781.098, 17645.352 5899.778 618.396, 17715.713 5919.614 453.667</trace>
</ink>
</file>

<file path=ppt/ink/ink85.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7273.972 12342.407, 7320.007 12368.133, 7348.44 12412.811, 7364.687 12473.736</trace>
</ink>
</file>

<file path=ppt/ink/ink85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17688.537 6144.861 136.826, 17629.275 6144.063 136.826</trace>
</ink>
</file>

<file path=ppt/ink/ink85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17479.189 6172.451 136.826, 17543.336 6215.166 250.682, 17616.68 6212.691 337.504, 17678.635 6188.109 381.814, 17739.982 6142.991 410.719, 17801.25 6082.943 427.853, 17856.934 6021.951 442.812, 17910.857 5969.835 463.601, 17902.969 5917.687 157.168</trace>
</ink>
</file>

<file path=ppt/ink/ink85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17630.113 5813.787 136.826, 17575.975 5797.237 136.968, 17515.621 5786.455 159.102, 17455.787 5792.05 181.514, 17393.07 5815.708 266.394, 17344.928 5882.029 415.352, 17327.234 5953.712 495.983, 17321.77 6028.794 542.509, 17322.152 6085.854 563.94, 17324.928 6165.384 597.043, 17338.879 6278.243 633.096, 17367.924 6360.321 660.491, 17417.748 6420.994 703.233, 17514.227 6468.684 739.115, 17570.91 6485.143 756.864, 17658.703 6492.853 768.043, 17714.357 6494.715 771.754, 17785.482 6481.443 767.816, 17872.355 6438.466 710.252, 17941.539 6365.89 651.799, 17988.678 6267.312 618.025, 18011.051 6181.05 610.695, 18017.881 6087.585 608.446, 18004.607 5995.506 607.191, 17983.684 5924.062 605.417, 17936.543 5847.082 603.293, 17873.332 5797.317 606.194, 17781.117 5772.363 642.982, 17682.688 5770.655 699.338, 17591.482 5779.92 745.552, 17538.301 5789.364 766.749, 17459.912 5807.401 784.997, 17520.295 5831.712 264.268</trace>
</ink>
</file>

<file path=ppt/ink/ink85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17596.033 5909.539 136.826, 17596.859 5968.208 136.826, 17600.547 6023.779 136.826, 17607.904 6075.827 136.826, 17661.514 6129.098 136.826, 17716.117 6126.415 136.826, 17770.971 6076.879 136.826, 17798.35 6015.479 136.826, 17796.727 5955.511 136.826, 17740.652 5914.42 141.012, 17679.686 5919.068 174.105</trace>
</ink>
</file>

<file path=ppt/ink/ink85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16953.381 7769.395 136.826, 16987.807 7825.538 136.826, 17021.303 7887.497 137.305, 17058.617 7980.185 144.459, 17085.762 8073.379 154.581, 17097.465 8141.796 162.302, 17111.574 8238.021 176.498, 17123.998 8322.373 189.706, 17127.75 8378.456 195.523, 17131.834 8430.797 203.296, 17136.018 8506.61 217.4, 17143.258 8571.214 240.776, 17148.564 8625.621 254.271, 17155.443 8680.832 273.198, 17165.623 8756.34 309.086, 17172.711 8810.463 345.452, 17185.59 8890.78 377.869, 17196.064 8961.192 408.283, 17200.125 9025.956 399.359, 17185.844 9080.983 267.88, 17147.139 9022.62 155.105, 17122.158 8963.857 70.197</trace>
</ink>
</file>

<file path=ppt/ink/ink85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17008.559 8593.833 138.775, 17061.008 8653.797 175.126, 17117.373 8674.546 220.721, 17179.447 8686.71 276.715, 17231.715 8687.468 324.613, 17286.432 8674.948 354.044, 17351.043 8636.482 365.91, 17422.262 8586.584 358.124, 17477.539 8534.963 298.714, 17478.842 8469.835 222.624, 17408.277 8422.379 171.211, 17354.641 8398.091 147.6, 17301.949 8388.85 140.685, 17237.941 8390.815 139.237, 17181.691 8406.519 174.872, 17156.799 8482.082 297.314, 17167.662 8540.673 302.572, 17185.543 8598.077 294.671, 17211.998 8671.318 289.145, 17241.943 8734.374 238.653, 17198.578 8675.924 167.716, 17135.92 8616.575 149.56, 17076.297 8574.247 144.067, 17012.139 8540.49 141.678, 16956.186 8518.965 140.857, 16947.865 8608.865 279.73, 16981.67 8667.278 309.27, 17028.664 8735.196 358.308, 17077.373 8797.669 385.404, 17130.383 8850.263 412.716, 17187.836 8886.122 433.353, 17252.463 8903.308 457.39, 17321.57 8862.199 471.999, 17359.986 8791.39 455.4, 17382.322 8714.624 425.547, 17385.604 8641.115 397.119, 17372.439 8578.046 380.434, 17335.113 8515.087 377.254, 17282.672 8452.672 400.825, 17198.004 8367.1 427.239, 17121.977 8299.975 440.677, 17043.553 8251.005 444.652, 16976.48 8217.698 437.242, 16903.08 8190.46 426.445, 16845.457 8178.863 415.862, 16793.41 8185.691 401.845, 16729.264 8220.699 365.101, 16681.441 8282.173 309.935, 16643.934 8337.223 260.692, 16602.84 8394.215 115.498</trace>
</ink>
</file>

<file path=ppt/ink/ink85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14129.597 9220.277 515.342, 14110.391 9162.315 515.342, 14096.889 9105.404 345.803</trace>
</ink>
</file>

<file path=ppt/ink/ink85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12634.941 9158.606 136.826, 12596.609 9254.571 136.826, 12577.893 9320.263 136.826, 12557.712 9378.868 139.121, 12518.005 9491.991 143.444, 12491.935 9565.992 146.605, 12462.664 9668.275 152.418, 12440.23 9725.016 157.897, 12411.128 9809.479 168.674, 12395.789 9877.891 181.181, 12408.941 9936.099 192.709, 12420.506 9991.156 197.787, 12437.271 10061.167 169.733</trace>
</ink>
</file>

<file path=ppt/ink/ink85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12062.069 8113.452 226.02, 12131.153 8116.466 235.762, 12197.421 8125.435 245.832, 12264.529 8137.939 252.263, 12325.479 8148.368 256.387, 12401.68 8161.309 264.173, 12454.606 8174.473 269.36, 12528.879 8209.103 274.948, 12596.573 8240.961 282.021, 12662.467 8260.207 281.714, 12624.788 8197.019 146.372, 12568.747 8149.177 138.647, 12518.625 8091.407 136.826, 12473.619 8035.903 136.826, 12412.231 7975.259 136.826, 12368.536 7919.552 136.826, 12327.16 7858.852 136.826, 12379.716 7923.753 159.381, 12394.388 7984.196 175.717, 12391.229 8052.533 198.865, 12396.741 8105.135 211.037, 12414.965 8184.147 232.256, 12433.471 8239.767 248.93, 12491.519 8300.432 262.877, 12546.439 8330.275 246.29, 12600.243 8335.074 126.494</trace>
</ink>
</file>

<file path=ppt/ink/ink859.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12211.372 7933.31 136.826, 12154.789 7913.848 136.826, 12088.525 7916.287 158.989, 12075.525 7998.478 238.056, 12083.204 8058.032 289.785, 12096.422 8116.338 352.284, 12132.388 8202 416.087, 12159.464 8256.021 472.904, 12245.785 8330.617 540.453, 12315.124 8363.617 569.995, 12404.742 8385.822 583.686, 12487.028 8395.415 584.81, 12571.934 8398.121 577.964, 12624.06 8393.843 550.344, 12694.367 8366.143 504.986, 12748.49 8284.869 450.243, 12752.089 8223.595 440.958, 12744.686 8160.88 434.624, 12727.713 8106.985 430.999, 12691.745 8037.887 428.983, 12605.891 7976.724 434.458, 12523.048 7937.843 447.648, 12433.592 7904.831 461.391, 12357.796 7875.004 468.998, 12283.154 7843.642 467.871, 12230.66 7823.423 464.302, 12165.372 7801.037 457.378, 12108.823 7788.276 459.842</trace>
</ink>
</file>

<file path=ppt/ink/ink86.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7344.378 12365.425, 7390.412 12335.638, 7451.34 12320.745, 7498.728 12312.622, 7546.115 12318.038, 7561.01 12376.256, 7537.992 12422.288, 7485.188 12450.721</trace>
</ink>
</file>

<file path=ppt/ink/ink860.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9290.218 10536.457 303.606, 9321.438 10597.008 282.763, 9313.449 10667.938 295.005, 9295.421 10727.854 300.559, 9274.469 10788.081 309.508, 9250.243 10873.924 326.162, 9229.503 10926.566 335.719, 9190.627 11008.669 352.77, 9145.366 11083.486 368.029, 9101.538 11141.346 374.316, 9042.434 11223.306 358.08, 8997.888 11277.993 310.209, 8935.645 11317.574 176.724</trace>
</ink>
</file>

<file path=ppt/ink/ink861.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8959.154 11127.197 136.826, 9012.855 11093.134 136.826, 9076.049 11055.095 136.826, 9128.271 11028.902 138.272, 9217.778 10995.067 148.973, 9279.452 10971.351 164.024, 9357.371 10942.032 199.378, 9433.054 10917.069 249.808, 9493.101 10904.597 298.458, 9545.427 10903.827 332.425, 9606.746 10928.179 382.333, 9620.312 10999.423 422.865, 9591.126 11061.65 430.813, 9551.688 11114.21 419.726, 9492.024 11170.021 369.735, 9439.521 11213.355 323.596, 9378.266 11254.456 276.002, 9316.761 11286.946 231.62, 9242.684 11315.12 197.535, 9185.311 11333.94 170.997, 9126.324 11341.694 150.571, 9217.874 11348.211 246.537, 9273.929 11377.312 287.13, 9323.5 11431.756 334.49, 9363.945 11507.014 392.227, 9390.811 11581.962 464.186, 9408.213 11642.796 538.638, 9410.815 11700.246 608.613, 9335.981 11671.673 481.396, 9316.278 11606.347 414.449, 9309.146 11552.941 383.435, 9307.231 11498.334 361.062, 9314.021 11437.617 348.343, 9324.785 11375.083 341.322, 9338.559 11318.914 338.125, 9386.682 11237.898 336.422, 9437.423 11176.044 340.057, 9504.784 11114.959 360.933, 9565.405 11070.252 401.531, 9620.986 11045.216 435.095, 9690.577 11019.831 484.24, 9784.309 11008.64 534.118, 9870.75 11013.058 583.796, 9937.589 11045.82 653.383, 9940.706 11131.522 740.295, 9878.991 11214.228 728.22, 9795.228 11270.478 627.853, 9718.291 11312.295 501.847, 9651.646 11345.238 358.766, 9594.802 11366.103 239.712, 9533.754 11368.843 146.781</trace>
</ink>
</file>

<file path=ppt/ink/ink862.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9585.579 11127.197 136.826, 9640.068 11120.315 139.876, 9694.454 11155.786 191.704, 9699.737 11215.044 273.283, 9672.917 11330.187 413.631, 9655.072 11393.171 450.697, 9631.236 11477.893 514.72, 9607.763 11542.451 564.666, 9573.91 11623.137 602.175, 9536.57 11703.963 611.645, 9487.594 11769.246 454.473</trace>
</ink>
</file>

<file path=ppt/ink/ink863.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9720.277 11354.405 450.15, 9777.997 11378.82 450.15, 9849.667 11407.064 407.867, 9913.8 11449.114 415.733, 9983.133 11517.966 473.67, 10036.399 11561.911 558.532, 10108.733 11602.309 655.223, 10180.942 11638.894 583.801</trace>
</ink>
</file>

<file path=ppt/ink/ink864.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9382.722 11836.409 290.844, 9458.448 11853.284 307.166, 9512.985 11858.71 328.041, 9596.388 11852.449 352.455, 9691.271 11838.325 386.805, 9757.079 11824.966 412.818, 9849.836 11804.218 460.616, 9907.929 11789.453 487.77, 10003.396 11751.162 534.226, 10057.391 11719.874 555.438, 10130.87 11662.813 580.25, 10186.314 11596.09 582.561, 10225.138 11538.158 576.518, 10263.312 11475.251 566.692, 10316.348 11390.089 544.551, 10361.221 11320.378 521.805, 10410.506 11221.654 498.65, 10441.375 11156.026 475.524, 10466.759 11092.636 449.001, 10454.763 11032.206 435.693, 10437.009 10959.773 418.234, 10403.368 10852.452 386.066, 10382.58 10794.045 365.622, 10337.611 10696.048 329.266, 10301.076 10637.508 309.7, 10245.057 10553.795 278.432, 10187.325 10480.362 254.627, 10131.141 10427.19 245.175, 10053.936 10366.546 237.506, 9945.364 10280.062 224.487, 9883.478 10231.35 217.561, 9770.249 10162.273 204.428, 9706.762 10132.882 196.578, 9608.477 10105.166 182.956, 9531.488 10101.574 176.866, 9456.143 10140.521 175.908, 9373.546 10195.498 182.444, 9320.186 10231.481 188.883, 9252.685 10280.779 198.351, 9176.048 10336.087 214.011, 9055.641 10445.612 245.007, 8981.235 10535.373 262.333, 8933.012 10593.681 276.965, 8881.514 10678.217 291.323, 8830.945 10774.088 311.031, 8798.532 10836.008 326.623, 8749.827 10935.558 344.59, 8703.065 11037.345 378.765, 8673.121 11103.195 407.392, 8643.292 11182.848 461.363, 8610.605 11269.646 519.139, 8589.746 11325.497 570.331, 8585.4 11431.469 623.359, 8597.816 11539.451 674.064, 8606.126 11609.083 717.134, 8620.74 11679.677 756.366, 8649.036 11748.944 790.531, 8717.151 11862.134 836.294, 8778.263 11929.878 846.125, 8870.598 12017.286 856.117, 8940.823 12058.095 857.695, 9098.14 12101.56 858.004, 9224.277 12102.785 857.304, 9306.019 12103.259 856.593, 9398.303 12086.866 854.894, 9499.812 12054.95 842.202, 9565.405 12033.887 830.744, 9700.739 11983.346 738.852, 9788.348 11950.284 639.004, 9860.136 11922.438 447.485, 9937.74 11891.59 183.427</trace>
</ink>
</file>

<file path=ppt/ink/ink865.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16703.459 3621.234 136.826, 16711.176 3674.407 145.827, 16713.924 3749.573 169.477, 16716.398 3804.518 185.044, 16715.535 3881.484 208.418, 16717.438 3972.421 234.034, 16720.566 4046.569 252.005, 16725.049 4154.088 285.284, 16728.377 4207.955 305.45, 16737.682 4301.715 341.619, 16744.646 4356.969 363.08, 16754.426 4432.594 399.536, 16761.258 4486.092 418.317, 16772.006 4596.882 447.389, 16777.83 4688.801 465.383, 16781.592 4748.339 479.75, 16786.342 4811.223 499.085, 16795.107 4875.789 518.889, 16805.609 4983.803 554.061, 16809.873 5045.087 573.116, 16815.521 5127.458 605.203, 16824.256 5208.762 630.552, 16825.904 5279.448 640.702, 16833.279 5355.007 651.501, 16842.215 5453.934 669.727, 16847.246 5508.451 680.962, 16857.795 5597.027 700.614, 16872.248 5706.759 737.707, 16872.5 5762.85 757.938, 16881.432 5861.089 774.233, 16880.596 5929.834 784.722, 16873.482 6052.203 793.446, 16874.17 6107.175 795.484, 16873.801 6179.682 798.796, 16873.729 6233.488 801.627, 16875.084 6299.229 804.776, 16877.15 6354.354 809.132, 16889.812 6410.836 813.707, 16894.334 6500.946 825.119, 16903.445 6598.392 838.978, 16927.486 6685.625 843.081, 16990.332 6743.311 833.877, 17044.994 6675.095 756.599</trace>
</ink>
</file>

<file path=ppt/ink/ink866.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6125.634 11070.396 136.826, 6160.743 11128.403 221.222, 6175.434 11181.832 281.573, 6188.695 11241.351 317.85, 6247.766 11168.537 315.755, 6271.67 11114.28 277.551, 6293.409 11054.828 238.957, 6314.88 10991.215 212.745, 6337.711 10935.229 198.994, 6386.521 10865.097 202.126, 6445.864 10857.221 242.638, 6505.833 10913.236 295.964, 6539.527 10972.524 344.074, 6576.146 11030.277 385.659, 6597.909 11089.151 415.81, 6616.389 11155.801 450.199, 6634.483 11239.038 477.397, 6610.211 11297.597 488.451, 6555.088 11368.048 452.656, 6493.846 11421.598 379.132, 6435.412 11464.873 314.032, 6381.59 11492.43 254.034, 6317.586 11506.041 184.963, 6256.875 11471.945 140.948, 6231.435 11411.866 137.217, 6235.719 11356.645 140.939, 6293.001 11307.61 172.228, 6346.356 11315.636 213.005, 6406.698 11342.41 238.621, 6481.049 11372.894 255.859, 6535.458 11409.492 272.814, 6513.15 11341.608 283.339, 6500.653 11286.925 249.013, 6488.208 11210.207 207.969, 6485.402 11135.832 171.132, 6477.833 11066.807 155.233, 6459.647 10981.882 146.217, 6448.996 10869.16 140.688, 6437.579 10766.967 137.957, 6429.722 10712.826 137.388, 6416.742 10641.323 136.878, 6405.632 10583.229 136.826, 6400.636 10512.246 136.826, 6397.348 10451.873 136.826, 6371.62 10557.867 236.518, 6364.946 10646.244 270.809, 6360.529 10715.485 295.287, 6353.527 10852.392 340.047, 6348.548 10954.088 370.217, 6345.35 11020.057 396.493, 6344.421 11094.604 425.89, 6344.417 11181.192 464.506, 6344.415 11237.09 498.104, 6349.021 11361.515 535.977, 6358.4 11494.394 581.763, 6364.513 11580.289 620.264, 6371.94 11674.7 657.516, 6377.376 11768.041 694.542, 6380.94 11828.146 724.147, 6395.922 11934.579 753.39, 6416.009 12044.79 780.49, 6429.058 12115.906 799.913, 6444.449 12188.042 817.852, 6466.482 12256.198 831.563, 6508.971 12350.592 845.552, 6579.751 12437.819 855.609, 6682.181 12481.305 856.807, 6789.443 12457.945 851.543, 6870.834 12324.622 839.34, 6901.229 12220.391 824.261, 6919.2 12143.36 804.296, 6942.953 12041.232 751.295, 6952.863 11987.496 710.949, 6969.099 11893.351 625.873, 6977.735 11826.792 575.382, 6987.368 11734.196 477.53, 6991.671 11672.582 427.555, 6994.407 11553.075 341.993, 6993.789 11468.021 306.323, 6993.357 11413.009 277.29, 6994.228 11357.674 247.268, 6995.867 11303.198 222.73, 6999.301 11209.708 184.398, 7002.582 11157.031 171.58, 7011.818 11078.744 153.079, 7021.408 11016.571 143.961, 7040.276 10940.079 141.537, 7055.643 10880.298 150.697, 7051.28 10939.684 312.776, 7037.44 11014.031 349.182, 7032.977 11070.138 367.271, 7025.92 11126.96 365.299, 7019.521 11196.055 292.076, 7038.616 11252.857 162.317, 7100.155 11287.119 158.447, 7180.363 11311.305 204.674, 7239.126 11327.244 216.739, 7295.102 11355.351 217.145, 7339.133 11413.579 208.278, 7370.666 11474.622 189.456, 7387.345 11555.921 177.162, 7394.836 11610.146 168.196, 7387.55 11693.316 158.487, 7384.229 11745.45 155.465, 7374.174 11806.887 153.276, 7357.562 11873.593 152.632, 7365.318 11926.745 170.17, 7436.075 11911.63 398.038, 7497.25 11833.346 517.261, 7539.313 11755.852 543.824, 7569.579 11682.052 528.402, 7589.832 11621.797 499.499, 7615.492 11531.966 439.984, 7631.205 11473.468 311.561</trace>
</ink>
</file>

<file path=ppt/ink/ink867.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7670.601 10663.045 142.493, 7672.494 10730.911 145.763, 7671.364 10787.234 153.021, 7675.121 10858.885 159.483, 7683.951 10930.385 167.027, 7699.997 10998.031 174.678, 7722.542 11062.557 224.303, 7773.04 11128.43 312.821, 7844.516 11169.689 412.374, 7904.368 11192.846 464.531, 7975.551 11211.815 432.648, 8034.711 11218.509 311.931</trace>
</ink>
</file>

<file path=ppt/ink/ink868.xml><?xml version="1.0" encoding="utf-8"?>
<ink xmlns="http://www.w3.org/2003/InkML">
  <definitions>
    <brush xml:id="br1">
      <brushProperty name="color" value="#0000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6524.604 12378.463 136.826, 6580.57 12407.178 136.826, 6641.667 12441.626 136.826, 6707.333 12489.763 136.826, 6771.223 12542.084 136.891, 6842.844 12589.246 137.676, 6898.685 12614.145 139.17, 6955.021 12604.605 144.389, 7014.7 12562.668 153.533, 7057.25 12497.106 159.665, 7094.674 12414.689 162.528, 7118.908 12361.111 165.068, 7151.931 12284.83 167.438, 7189.9 12191.582 172.999, 7214.472 12131.047 177.686, 7266.139 12014.548 184.22, 7326.614 11868.166 191.08, 7365.797 11773.146 197.044, 7409.691 11647.479 203.137, 7456.406 11512.259 208.865, 7486.508 11425.019 213.961, 7547.528 11250.275 215.839, 7618.049 11056.071 216.243, 7663.662 10930.424 197.249, 7726.705 10790.026 174.341, 7786.777 10643.959 147.062, 7825.461 10549.966 122.035, 7850.604 10488.869 99.511, 7874.502 10431.962 29.193</trace>
</ink>
</file>

<file path=ppt/ink/ink86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10218.798 3478.549 143.057, 10232.747 3558.332 575.091, 10237.057 3630.261 683.215, 10248.116 3702.367 751.428, 10253.766 3748.124 772.283, 10258.809 3797.422 789.672, 10266.14 3845.805 803.622, 10272.368 3896.188 812.167, 10281.892 3981.467 821, 10291.838 4078.972 828.218, 10297.898 4129.18 837.457, 10306.93 4174.22 846.162, 10317.803 4251.803 855.68, 10325.647 4341.612 857.38, 10326.446 4388.313 858.031, 10329.729 4440.326 858.663, 10331.882 4487.088 859.124, 10336.376 4565.32 857.315, 10340.873 4610.507 804.707</trace>
</ink>
</file>

<file path=ppt/ink/ink87.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7357.917 12491.337, 7364.687 12442.596, 7422.907 12410.104, 7409.367 12469.675</trace>
</ink>
</file>

<file path=ppt/ink/ink87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10167.348 3463.656 217.331, 10215.507 3502.429 254.194, 10280.457 3523.793 345.24, 10325.773 3533.674 394.567, 10378.224 3542.873 437.222, 10421.596 3548.176 477.763, 10470.93 3558.431 515.232, 10538.729 3575.568 556.918, 10613.727 3590.202 587.851, 10667.566 3605.146 593.185, 10728.243 3621.507 587.331, 10792.775 3638.376 579.014, 10844.758 3653.391 571.931, 10910.597 3670.801 563.648, 10968.368 3690.875 546.879, 11019.293 3706.129 523.588, 11063.271 3719.444 501.691, 11107.818 3736.888 482.469, 11171.945 3755.861 463.99, 11215.281 3760.307 463.934, 11275.245 3775.642 451.903, 11324.611 3803.894 471.732, 11308.381 3850.016 566.464, 11280.824 3895.533 603.594, 11236.92 3942.929 633.597, 11208.468 3994.163 640.749, 11164.868 4050.134 643.004, 11119.938 4093.26 642.809, 11072.134 4133.706 642.179, 11019.436 4162.84 641.951, 10956.069 4194.304 641.738, 10892.92 4225.62 642.32, 10836.771 4254.106 646.583, 10778.056 4291.565 660.94, 10723.178 4334.277 707.905, 10668.767 4384.836 742.417, 10619.254 4440.626 761.871, 10562.464 4506.093 774.066, 10504.215 4556.726 776.297, 10443.467 4592.789 773.701, 10384.519 4630.667 770.417, 10327.454 4667.452 768.987, 10264.696 4707.986 763.492, 10210.708 4750.376 726.536</trace>
</ink>
</file>

<file path=ppt/ink/ink87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10236.399 3818.379 315.132, 10285.11 3794.63 258.005, 10331.263 3784.72 278.654, 10384.031 3778.599 333.309, 10436.722 3776.993 398.866, 10496.933 3782.249 407.63, 10554.203 3793.281 263.949</trace>
</ink>
</file>

<file path=ppt/ink/ink87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10432.721 3708.712 175.795, 10449.304 3754.923 263.462, 10466.541 3823.044 317.872, 10472.25 3874.097 311.396, 10473.683 3920.609 288.133, 10472.683 3977.064 255.086, 10472.352 4026.63 193.61, 10474.542 4071.588 59.108</trace>
</ink>
</file>

<file path=ppt/ink/ink87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10396.164 4231.319 279.589, 10453.558 4215.98 321.962, 10499.413 4210.108 379.602, 10543.392 4206.952 389.688, 10587.303 4207.157 79.75</trace>
</ink>
</file>

<file path=ppt/ink/ink87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11250.501 3827.855 147.579, 11296.2 3843.69 169.278, 11349.339 3829.264 196.075, 11411.291 3824.122 231.795, 11466.594 3817.971 258.998, 11513.674 3818.188 275.24, 11575.491 3816.805 295.484, 11630.368 3809.019 316.495, 11683.604 3807.781 357.06, 11741.442 3817.541 414.253, 11787.253 3829.299 454.501, 11840.374 3829.973 476.108, 11886.009 3828.595 487.31, 11933.629 3824.51 496.667, 11996.241 3823.846 504.723, 12070.795 3822.365 516.321, 12147.324 3819.98 531.07, 12207.579 3816.35 545.961, 12280.756 3818.192 559.305, 12333.666 3818.733 568.689, 12395.115 3806.91 580.908, 12458.141 3794.107 597.853, 12517.539 3789.932 607.185, 12578.513 3780.492 612.273, 12635.643 3774.554 614.141, 12695.624 3780.413 606.453, 12750.873 3784.797 563.673, 12745.136 3839.885 466.224, 12729.215 3888.906 499.779, 12726.109 3963.599 526.608, 12722.878 4041.294 551.25, 12721.032 4086.444 562.177, 12720.393 4144.685 577.244, 12717.247 4212.189 592.512, 12719.327 4273.745 601.898, 12718.125 4342.87 603.761, 12714.952 4401.097 392.059</trace>
</ink>
</file>

<file path=ppt/ink/ink87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12440.618 4343.692 220.517, 12443.178 4405.716 232.606, 12450.239 4466.811 271.894, 12457.385 4523.122 309.628, 12463.894 4576.609 352.707, 12469.833 4637.447 415.898, 12471.906 4683.045 449.994, 12475.854 4739.7 494.784, 12479.325 4794.484 543.802, 12484.664 4851.367 592.437, 12494.29 4914.317 597.581</trace>
</ink>
</file>

<file path=ppt/ink/ink87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12516.439 4373.479 187.565, 12563.68 4375.425 170.105, 12621.133 4379.861 170.615, 12678.542 4379.031 176.582, 12733.656 4377.537 198.951, 12780.085 4378.009 222.56, 12830.507 4376.944 270.589, 12889.869 4391.096 374.058, 12904.434 4438.327 615.839, 12896.546 4493.541 680.672, 12893.135 4555.124 729.53, 12895.743 4636.326 756.6, 12900.461 4707.267 770.043, 12904.664 4782.355 752.075, 12904.489 4827.764 687.455, 12896.419 4885.434 352.76</trace>
</ink>
</file>

<file path=ppt/ink/ink87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12508.314 4936.702 333.855, 12573.99 4957.913 333.12, 12639.664 4955.461 361.964, 12690.564 4949.325 406.471, 12752.336 4944.471 460.491, 12817.439 4955.329 538.946, 12880.505 4972.489 605.166, 12929.072 5003.795 541.957</trace>
</ink>
</file>

<file path=ppt/ink/ink87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9545.888 4431.697 270.975, 9589.337 4403.769 236.697, 9656.347 4390.897 207.844, 9717.361 4379.865 191.723, 9773.295 4371.846 193.112, 9837.272 4368.658 215.75, 9888.89 4365.13 243.167, 9934.139 4361.292 267.767, 9992.686 4358.656 294.645, 10053.475 4352.448 305.788, 10115.516 4352.65 302.988, 10161.738 4349.501 300.966, 10208.878 4343.919 287.716</trace>
</ink>
</file>

<file path=ppt/ink/ink87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9507.979 4439.82 136.826, 9506.633 4485.022 136.826, 9503.473 4528.667 142.55, 9500.919 4590.264 188.188, 9500.586 4636.604 219.849, 9501.029 4687.839 244.101, 9501.638 4734.31 268.557, 9502.334 4804.494 302.611, 9502.031 4867.768 352.221, 9501.558 4921.248 392.332, 9501.35 4975.184 436.034, 9500.775 5039.138 477.275, 9501.183 5099.734 512.762, 9501.677 5170.206 563.414, 9502.333 5232.252 597.058, 9501.528 5290.343 621.954, 9500.778 5345.589 637.457, 9500.013 5425.618 648.499, 9497.293 5500.344 649.837, 9494.161 5568.964 640.15, 9490.533 5636.865 594.303, 9485.162 5687.332 433.479, 9478.127 5730.96 81.045</trace>
</ink>
</file>

<file path=ppt/ink/ink88.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7344.378 12485.922, 7395.829 12469.675, 7440.508 12441.243</trace>
</ink>
</file>

<file path=ppt/ink/ink88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9466.005 5713.842 187.565, 9523.75 5686.52 212.969, 9567.731 5676.564 280.671, 9614.92 5664.937 327.497, 9660.347 5670.434 350.324, 9706.638 5671.04 365.679, 9762.254 5676.184 379.924, 9812.631 5680.54 392.253, 9868.951 5688.102 401.13, 9914.164 5694.213 408.871, 9967.48 5699.906 417.169, 10034.177 5700.579 421.261, 10102.568 5707.542 416.996, 10148.828 5711.906 411.627, 10192.719 5712.048 404.962, 10245.265 5708.852 396.382, 10290.059 5711.734 386.533, 10385.016 5714.221 368.131, 10444.287 5714.85 361.048, 10491.918 5713.353 354.476, 10557.457 5715.688 346.376, 10606.748 5717.468 338.309, 10659.131 5719.848 329.91, 10730.467 5718.124 318.024, 10782.975 5720.853 310.171, 10843.165 5727.043 302.507, 10892.376 5732.039 297.783, 10939.337 5734.533 293.907, 10985.438 5740.182 291.359, 11034.857 5743.896 290.204, 11089.197 5744.399 289.889, 11145.699 5748.894 290.212, 11204.001 5750.879 290.562, 11248.454 5751.07 290.414, 11306.531 5756.312 289.122, 11386.963 5754.027 283.873, 11430.786 5758.242 280.296, 11482.243 5755.874 273.122, 11539.521 5758.837 268.628, 11596.771 5762.448 263.651, 11655.748 5762.301 261.425, 11726.747 5762.358 261.994, 11771.082 5764.019 262.037, 11828.707 5769.908 259.972, 11897.862 5772.575 256.493, 11948.181 5768.303 254.801, 12013.623 5768.55 253.253, 12060.896 5768.18 252.05, 12116.276 5763.457 249.808, 12172.794 5754.829 247.803, 12227.011 5746.56 245.702, 12276.496 5748.19 245.021, 12333.031 5740.458 245.835, 12389.883 5729.933 243.065, 12449.545 5723.269 232.976, 12503.136 5720.077 218.093</trace>
</ink>
</file>

<file path=ppt/ink/ink88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12540.81 5057.2 220.517, 12541.921 5102.939 220.517, 12542.752 5157.076 193.658, 12544.062 5204.568 178.958, 12546.08 5259.807 192.267, 12551.862 5323.738 285.193, 12552.252 5372.292 377.956, 12549.558 5424.794 441.1, 12546.665 5488.925 506.953, 12543.632 5549.452 582.646, 12539.718 5616.943 632.81, 12531.817 5677.494 666.719, 12524.352 5739.047 687.521, 12520.595 5800.657 648.3</trace>
</ink>
</file>

<file path=ppt/ink/ink88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8367.958 3742.56 210.176, 8418.206 3735.639 142.187, 8462.446 3725.871 161.073, 8529.146 3714.863 195.676, 8601.519 3706.653 219.077, 8678.492 3703.58 261.396, 8735.771 3700.14 290.383, 8786.691 3699.524 316.797, 8835.101 3699.805 338.839, 8880.813 3701.019 353.521, 8951.896 3701.162 368.888, 9001.447 3704.227 375.825, 9053.017 3707 381.737, 9105.7 3710.759 387.121, 9170.151 3717.215 392.722, 9224.719 3721.836 397.184, 9270.214 3724.731 402.809, 9332.833 3729.249 411.348, 9388.312 3737.097 423.813, 9431.822 3740.226 433.996, 9482.761 3745.468 445.825, 9530.449 3750.976 455.489, 9595.421 3744.868 464.107, 9654.214 3736.893 463.591, 9708.887 3732.484 461.064, 9769.898 3727.33 458.573, 9820.189 3726.992 455.569, 9869.304 3726.481 451.708, 9912.758 3725.329 446.829, 9963.919 3725.65 440.082, 10021.809 3727.411 432.41, 10072.316 3729.359 427, 10119.324 3731.431 426.002, 10166.697 3733.755 429.066, 10219.582 3738.421 435.906, 10273.297 3744.863 441.588, 10332.838 3744.65 419.681</trace>
</ink>
</file>

<file path=ppt/ink/ink88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8334.109 3848.164 136.826, 8324.718 3893.625 179.408, 8330.857 3943.64 201.98, 8336.126 4011.733 233.467, 8339.167 4057.423 256.552, 8341.026 4119.221 296.471, 8342.971 4184.965 328.15, 8342.575 4236.941 352.338, 8341.281 4289.221 379.858, 8339.606 4345.274 405.398, 8336.361 4414.681 429.568, 8333.546 4493.523 451.264, 8330.95 4568.233 466.767, 8328.762 4627.341 478.88, 8327.373 4679.087 490.264, 8326.027 4733.738 499.63, 8324.375 4788.243 508.525, 8322.902 4846.107 515.779, 8324.217 4918.02 520.756, 8325.233 4987.641 525.368, 8328.22 5061.275 530.111, 8331.562 5127.764 534.352, 8334.714 5185.855 541.317, 8336.02 5235.838 550.551, 8337.527 5286.538 561.368, 8341.535 5365.91 580.414, 8345.563 5474.121 598.779, 8350.101 5570.012 613.514, 8354.319 5648.426 623.128, 8358.426 5712 629.323, 8363.208 5792.009 636.008, 8364.776 5859.184 640.344, 8366.676 5926.236 640.956, 8367.458 5979.155 640.397, 8369.327 6055.069 638.157, 8370.941 6124.641 635.336, 8371.842 6192.757 603.335, 8372.976 6255.299 531.005, 8375.449 6309.18 472.988, 8376.739 6362.564 438.794, 8378.769 6414.806 413.044, 8378.621 6458.259 255.838</trace>
</ink>
</file>

<file path=ppt/ink/ink88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10805.056 5750.398 136.826, 10797.83 5804.424 626.614, 10799.442 5874.354 718.818, 10805.552 5952.399 745.764, 10811.688 5995.825 747.586, 10816.352 6081.673 721.52, 10814.945 6157.816 641.596, 10810.843 6219.93 461.827, 10802.427 6270.925 258.542</trace>
</ink>
</file>

<file path=ppt/ink/ink88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10696.74 6256.757 180.076, 10690.633 6304.356 447.643, 10692.834 6349.755 584.318, 10696.913 6404.494 686.694, 10699.735 6478.173 748.77, 10702.756 6546.213 782.414, 10707.054 6622.956 792.664, 10714.245 6566.749 521.978, 10711.256 6504.649 432.631</trace>
</ink>
</file>

<file path=ppt/ink/ink88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10689.971 6286.544 159.321, 10730.307 6240.908 289.676, 10780.422 6229.431 395.51, 10829.575 6226.048 449.214, 10877.413 6231.604 466.241, 10934.456 6256.514 570.701, 10922.307 6314.333 769.828, 10914.099 6357.912 806.801, 10907.854 6427.811 825.672, 10914.957 6502.696 831.042, 10923.992 6580.651 830.345, 10914.978 6658.844 742.497, 10879.846 6706.841 410.051</trace>
</ink>
</file>

<file path=ppt/ink/ink88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10719.756 6719.792 136.826, 10707.534 6675.186 136.826, 10769.45 6643.988 354.346, 10816.337 6654.492 378.364, 10863.526 6662.694 348.633, 10919.273 6672.851 280.268, 10963.959 6683.496 99.408</trace>
</ink>
</file>

<file path=ppt/ink/ink88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8372.021 6369.132 152.587, 8392.81 6429.017 330.296, 8392.463 6480.266 363.893, 8390.89 6534.547 384.939, 8390.136 6601.074 391.965, 8391.084 6659.368 397.777, 8393.246 6720.708 402.393, 8395.101 6781.204 407.956, 8397.195 6864.741 421.417, 8399.606 6924.529 436.399, 8405.168 6986.355 454.378, 8410.713 7044.679 473.235, 8414.715 7111.004 491.303, 8415.966 7169.207 501.838, 8417.771 7241.375 524.44, 8420.26 7303.092 543.937, 8422.495 7354.869 557.618, 8426.194 7407.375 566.251, 8429.777 7457.718 574.273, 8482.054 7492.689 645.644, 8543.958 7492.492 662.437, 8606.052 7497.006 669.101, 8684.24 7506.435 674.79, 8769.458 7517.053 678.242, 8840.185 7526.765 681.381, 8901.105 7538.068 682.868, 8965.093 7549.731 679.378, 9022.824 7568.358 665.743, 9098.568 7588.944 649.126, 9147.729 7590.501 643.163, 9239.176 7601.038 637.348, 9321.076 7608.732 634.689, 9396.96 7619.729 633.876, 9455.982 7626.106 630.518, 9530.78 7630.038 615.713, 9589.85 7627.593 609.748, 9652.023 7628.997 608.736, 9702.424 7628.373 611.466, 9779.899 7633.519 614.772, 9865.902 7639.972 617.391, 9941.715 7639.489 621.466, 10014.85 7631.2 630.037, 10070.162 7628.35 637.246, 10152.219 7622.524 644.017, 10228.226 7614.6 649.388, 10313.634 7608.45 654.45, 10396.222 7600.036 657.881, 10485.854 7597.463 659.679, 10545.952 7593.159 657.846, 10620.737 7582.673 654.385, 10687.07 7577.317 654.468, 10749.514 7569.351 650.464, 10805.137 7570.907 543.565</trace>
</ink>
</file>

<file path=ppt/ink/ink88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10706.218 6734.686 215.563, 10715.146 6784.152 305.045, 10723.866 6843.756 414.808, 10730.083 6890.039 469.522, 10735.329 6937.993 515.108, 10738.724 7011.722 579.622, 10741.257 7077.882 632.939, 10744.884 7156.875 680.552, 10746.379 7236.379 729.343, 10747.763 7303.738 758.639, 10750.964 7386.132 783.327, 10755.683 7466.681 793.81, 10760.729 7551.62 800.233, 10765.475 7597.545 802.353, 10766.781 7641.666 803.977, 10767.592 7689.683 808.651, 10772.409 7765.657 817.47, 10777.288 7817.24 822.124, 10783.262 7894.106 826.634, 10790.225 7968.087 819.14, 10792.811 8015.089 764.647</trace>
</ink>
</file>

<file path=ppt/ink/ink89.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7345.732 12384.379, 7367.396 12429.058, 7379.581 12492.69, 7380.934 12580.694, 7382.289 12636.206, 7375.52 12697.131</trace>
</ink>
</file>

<file path=ppt/ink/ink89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10658.828 8007.354 136.826, 10712.978 7995.955 327.861, 10782.571 7996.951 507.273, 10855.469 7996.17 596.692, 10899.634 7996.665 624.392, 10966.105 7995.555 650.826, 11028.851 7989.986 669.749, 11092.948 7978.724 683.57, 11137.311 7972.757 639.805</trace>
</ink>
</file>

<file path=ppt/ink/ink89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8313.801 5257.577 165.445, 8268.589 5237.226 194.165, 8224.289 5239.539 297.597, 8172.226 5259.206 433.486, 8113.66 5309.008 510.843, 8072.682 5373.912 564.852, 8054.465 5434.939 620.764, 8046.23 5499.965 667.434, 8039.959 5589.716 730.658, 8045.342 5687.924 777.242, 8058.004 5763.604 806.074, 8084.932 5817.637 824.748, 8157.277 5888.581 837.631, 8237.354 5937.587 840.364, 8322.558 5959.848 823.25, 8408.103 5942.977 736.499, 8463.468 5896.763 593.852, 8500.936 5842.492 487.906, 8528.002 5793.163 428.498, 8546.97 5736.722 384.596, 8566.853 5653.125 356.068, 8572.235 5595.456 345.602, 8574.154 5551.665 342.119, 8565.992 5472.578 342.145, 8557.429 5419.622 344.939, 8538.65 5351.259 352.615, 8514.948 5291.319 386.003, 8474.392 5231.728 504.641, 8430.238 5207.435 585.542, 8374.753 5199.327 625.328, 8306.554 5209.694 658.667, 8248.168 5226.687 702.196, 8184.522 5245.407 745.905, 8149.075 5297.087 633.982, 8199.872 5320.005 363.022</trace>
</ink>
</file>

<file path=ppt/ink/ink89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8579.173 5045.015 428.786, 8642.361 5064.648 381.827, 8708.54 5063.881 411.954, 8759.889 5062.818 464.304, 8803.925 5068.206 530.178, 8852.152 5077.089 492.113</trace>
</ink>
</file>

<file path=ppt/ink/ink89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8680.719 4871.715 263.341, 8674.641 4918.203 329.92, 8667.684 4962.636 443.71, 8664.406 5010.271 533.211, 8665.299 5080.826 657.511, 8672.42 5159.02 719.873, 8683.581 5235.22 693.254, 8692.438 5305.272 537.68, 8695.291 5355.535 383.237, 8701.027 5401.091 10.23</trace>
</ink>
</file>

<file path=ppt/ink/ink89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8590.005 5930.467 518.223, 8648.43 5930.863 470.773, 8708.367 5935.187 479.59, 8760.607 5928.36 522.894, 8824.902 5913.982 581.714, 8892.45 5904.346 503.073, 8936.312 5905.534 196.495</trace>
</ink>
</file>

<file path=ppt/ink/ink89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7218.46 5275.178 267.501, 7214.138 5329.651 270.578, 7219.808 5384.42 315.57, 7227.789 5455.809 355.799, 7232.723 5502.915 366.793, 7238.964 5564.838 383.54, 7243.759 5614.677 405.741, 7251.961 5677.927 435.4, 7264.436 5740.301 523.591, 7295.55 5787.966 646.601, 7357.693 5795.292 656.964, 7420.403 5736.334 518.353, 7447.789 5681.423 468.162, 7470.512 5625.94 427.153, 7489.439 5565.239 380.585, 7504.213 5511.277 318.215, 7518.214 5462.606 265.044, 7530.249 5414.195 223.319, 7538.38 5354.386 174.765, 7538.831 5299.335 162.645, 7539.345 5250.207 160.078, 7534.772 5199.882 161.601, 7486.992 5252.21 383.975, 7477.556 5312.292 482.285, 7471.01 5387.691 615.954, 7475.64 5460.408 726.687, 7477.079 5513.253 756.037, 7483.217 5603.118 820.445, 7493.282 5650.585 839.19, 7505.364 5694.849 849.829, 7560.404 5765.896 857.969, 7636.001 5795.444 820.549, 7681.293 5784.301 735.989</trace>
</ink>
</file>

<file path=ppt/ink/ink89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7655.784 5447.124 338.676, 7713.787 5437.826 346.938, 7774.35 5443.593 560.89, 7745.607 5505.119 808.358, 7735.617 5558.694 819.754, 7725.216 5603.724 841.909, 7721.186 5649.81 852.257, 7728.773 5694.878 857.417, 7738.737 5740.542 857.182, 7748.506 5786.108 819.24</trace>
</ink>
</file>

<file path=ppt/ink/ink89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7711.295 5796.431 136.826, 7662.003 5786.629 139.605, 7718.507 5788.886 654.917, 7783.662 5795.116 646.787</trace>
</ink>
</file>

<file path=ppt/ink/ink89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9545.888 3841.395 408.156, 9609.694 3821.974 432.731, 9669.421 3828.691 286.74</trace>
</ink>
</file>

<file path=ppt/ink/ink89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9628.479 3780.469 204.961, 9630.54 3834.669 382.736, 9632.578 3882.285 532.294, 9635.938 3943.216 572.933, 9634.93 4002.118 439.954</trace>
</ink>
</file>

<file path=ppt/ink/ink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5521.82 11376.075 222.333, 5556.058 11354.462 272.627, 5593.99 11369.342 496.647, 5605.787 11406.589 619.516, 5596.52 11456.801 592.17, 5579.68 11495.456 509.987, 5563.976 11530.29 471.968, 5542.883 11569.097 424.252, 5510.289 11621.145 401.731, 5549.463 11596.895 444.421, 5571.761 11563.704 452.891, 5610.722 11519.506 419.378, 5619.822 11554.9 339.957, 5606.429 11606.59 299.624, 5596.005 11643.926 273.254, 5577.805 11696.608 249.251, 5556.287 11742.627 235.493, 5538.973 11775.428 244.392, 5507.271 11810.317 285.69, 5546.473 11787.519 590.121, 5574.793 11751.08 605.51, 5596.067 11701.896 585.612, 5610.473 11666.458 553.817, 5631.426 11611.196 484.104, 5645.298 11572.234 433.977, 5667.62 11520.28 335.87, 5683.373 11483.539 273.564, 5695.571 11448.729 214.667, 5702.495 11410.638 179.449, 5713.136 11371.79 311.778, 5764.06 11352.162 356.987, 5800.887 11330.771 378.523, 5856.006 11306.633 398.541, 5903.033 11295.154 439.696, 5900.05 11338.674 514.607, 5863.69 11377.551 498.57, 5825.904 11411.116 477.152, 5783.93 11441.719 464.889, 5743.079 11478.148 434.044, 5776.876 11465.948 474.029, 5819.049 11448.248 496.206, 5857.559 11427.9 510.597, 5892.037 11409.888 516.457, 5930.472 11388.652 513.429, 5929.18 11436.217 483.74, 5887.24 11480.619 474.163, 5842.58 11527.23 465.965, 5805.73 11574.023 456.36, 5784.203 11608.293 449.44, 5755.561 11653.604 438.314, 5793.25 11649.726 620.543, 5828.036 11616.58 639.399, 5868.313 11584.951 638.409, 5906.99 11553.531 608.803, 5951.805 11510.723 480.484, 5954.189 11477.446 285.284, 5912.903 11464.739 193.699, 5878.726 11467.683 192.213, 5853.477 11501.134 379.602, 5838.663 11545.22 528.151, 5823.944 11589.308 626.478, 5806.843 11647.27 717.082, 5786.223 11697.678 782.079, 5762.616 11757.885 838.249, 5738.292 11811.999 858.86</trace>
</ink>
</file>

<file path=ppt/ink/ink90.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7338.963 12649.744, 7340.316 12605.065, 7389.058 12588.819, 7436.446 12565.803, 7498.728 12507.584, 7547.469 12514.354</trace>
</ink>
</file>

<file path=ppt/ink/ink90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9600.045 4238.088 233.604, 9649.582 4233.579 235.147, 9707.422 4225.909 314.744, 9762.417 4222.437 302.659, 9806.006 4226.091 153.192</trace>
</ink>
</file>

<file path=ppt/ink/ink90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8890.581 3840.041 256.862, 8892.607 3894.562 247.684, 8891.923 3941.692 240.147, 8895.886 3990.285 245.328, 8901.795 4038.396 254.815, 8909.419 4093.66 303.086, 8922.128 4153.383 488.598, 8941.184 4197.929 697.643, 8991.714 4236.47 803.259, 9061.466 4193.703 739.981, 9105.304 4126.956 554.58, 9128.035 4074.011 441.392, 9142.933 4027.396 363.912, 9154.231 3965.258 319.787, 9160.038 3912.9 290.675, 9156.999 3857.79 261.829, 9117.582 3936.397 459.699, 9109.302 3990.663 537.408, 9104.126 4048.387 634.651, 9107.096 4115.49 745.723, 9141.585 4176.651 768.183, 9204.339 4203.028 503.096, 9248.592 4204.79 296.926</trace>
</ink>
</file>

<file path=ppt/ink/ink90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9330.61 4093.221 195.555, 9327.499 4139.781 408.809, 9334.108 4211.726 806.705, 9379.907 4178.24 227.112</trace>
</ink>
</file>

<file path=ppt/ink/ink90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9341.443 3998.448 136.826, 9320.08 3948.739 136.826, 9288.977 3897.632 170.089, 9298.014 3947.072 324.636, 9331.752 3994.863 277.831</trace>
</ink>
</file>

<file path=ppt/ink/ink90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9484.962 4085.098 171.559, 9431.527 4092.655 604.82, 9421.747 4147.923 776.607, 9458.805 4202.836 779.756, 9504.097 4143.531 326.237, 9513.745 4099.44 179.812, 9520.215 4044.834 138.411, 9521.93 3982.124 136.826, 9522.729 3926.728 137.19, 9523.868 3878.239 146.831, 9518.312 3927.752 499.935, 9517.074 4001.628 676.255, 9517.977 4085.04 808.613, 9542.983 4167.59 831.874, 9574.86 4212.766 565.025</trace>
</ink>
</file>

<file path=ppt/ink/ink90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11846.237 3872.535 136.826, 11917.239 3847.844 675.297, 11986.244 3840.207 735.302, 12030.424 3832.064 731.274, 12104.2 3822.89 623.431, 12148.648 3819.716 113.271</trace>
</ink>
</file>

<file path=ppt/ink/ink90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11969.445 3756.099 213.813, 11979.022 3819.312 396.877, 11973.086 3894.335 530.617, 11969.517 3968.921 554.853, 11970.769 4024.802 454.724, 11965.402 4072.469 350.531</trace>
</ink>
</file>

<file path=ppt/ink/ink90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11992.463 5610.946 136.826, 12066.7 5608.942 721.121, 12137.166 5620.175 818.444, 12215.373 5616.513 814.345, 12277.854 5642.367 526.755</trace>
</ink>
</file>

<file path=ppt/ink/ink90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11775.832 4529.177 270.975, 11764.432 4586.486 326.576, 11761.739 4635.562 391.852, 11758.106 4696.05 562.383, 11755.759 4754.625 651.719, 11752.586 4823.129 782.497, 11752.358 4893.162 819.977, 11752.592 4939.486 837.981, 11754.295 4985.758 849.822, 11762.489 5032.151 858.353, 11788.146 5105.686 866.842, 11854.11 5066.402 839.557, 11873.559 5016.838 809.095, 11902.499 4945.843 739.143, 11920.577 4898.61 699.576, 11942.352 4844.912 598.084, 11965.601 4779.731 478.802, 11973.62 4731.813 398.491, 11981.722 4680.111 348.542, 11985.259 4635.51 324.838, 11995.374 4582.901 332.189, 12003.548 4527.095 443.042, 11997.439 4581.251 731.662, 11988.753 4626.513 790.837, 11983.425 4677.276 830.4, 11976.056 4731.478 851.968, 11972.083 4774.873 860.907, 11969.711 4856.964 869.451, 11969.496 4910.275 871.388, 11968.813 4957.752 873.143, 11972.922 5008.404 875.414, 11979.511 5052.32 877.656, 12015.984 5118.436 878.57, 12078.729 5082.95 812.906, 12121.943 5010.109 463.828</trace>
</ink>
</file>

<file path=ppt/ink/ink90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12165.768 4867.653 220.517, 12158.397 4916.709 312.779, 12171.397 4977.455 625.995, 12193.131 5040.403 805.669, 12259.938 5004.366 844.15, 12287.305 4925.319 792.256, 12280.211 4858.788 736.023, 12220.969 4813.298 711.037, 12157.587 4796.455 516.532</trace>
</ink>
</file>

<file path=ppt/ink/ink91.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7195.443 12744.518, 7249.602 12722.855, 7295.637 12717.438, 7357.917 12671.406, 7422.907 12653.807, 7479.773 12652.452, 7600.272 12602.357, 7672.033 12614.542, 7737.021 12603.712, 7792.533 12583.402</trace>
</ink>
</file>

<file path=ppt/ink/ink91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10133.5 5991.394 275.251, 10188.984 5994.082 634.407, 10261.446 5997.461 658.427, 10305.054 6013.792 227.09</trace>
</ink>
</file>

<file path=ppt/ink/ink91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10229.629 5907.451 136.826, 10198.746 5965.026 283.797, 10189.394 6019.174 424.443, 10189.759 6085.327 537.083, 10197.989 6156.629 564.752, 10199.757 6200.637 386.331</trace>
</ink>
</file>

<file path=ppt/ink/ink91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10117.251 7341.234 329.091, 10175.962 7378.746 601.424, 10245.901 7373.487 747.819, 10323.62 7367.153 779.293, 10397.378 7358.05 594.428</trace>
</ink>
</file>

<file path=ppt/ink/ink91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9704.301 6310.914 235.544, 9702.024 6364.437 500.533, 9706.224 6425.001 604.908, 9712.256 6504.434 676.626, 9714.767 6553.138 695.813, 9722.913 6643.507 742.917, 9730.552 6692.194 771.514, 9758.378 6765.414 829.99, 9816.867 6808.928 855.341, 9892.49 6814.827 859.387, 9961.16 6757.229 826.831, 9993.497 6674.7 764.16, 10009.369 6622.453 698.402, 10025.357 6560.933 572.248, 10038.101 6506.397 444.092, 10046.694 6456.132 353.613, 10053.927 6402.001 295.681, 10059.471 6346.482 277.69, 10033.974 6404.733 651.13, 10026.235 6490.271 758.217, 10022.343 6535.139 792.419, 10022.181 6581.384 813.708, 10023.867 6635.899 827.629, 10026.989 6680.767 840.85, 10035.856 6729.668 854.112, 10060.705 6800.928 864.997, 10122.188 6822.94 594.305</trace>
</ink>
</file>

<file path=ppt/ink/ink91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10140.269 6503.168 389.944, 10199.411 6475.456 497.01, 10255.652 6467.264 650.075, 10317.038 6470.368 564.959, 10262.172 6504.566 189.093, 10216.819 6504.425 139.75, 10172.142 6500.714 145.968, 10150.021 6582.238 638.18, 10149.291 6648.297 712.489, 10148.753 6696.536 726.608, 10148.441 6770 759.512, 10150.455 6846.136 842.782, 10153.254 6894.913 838.772</trace>
</ink>
</file>

<file path=ppt/ink/ink91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10155.163 6699.484 292.982, 10183.293 6653.979 292.982, 10231.191 6647.919 442.778, 10279.922 6652.878 575.26</trace>
</ink>
</file>

<file path=ppt/ink/ink91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11216.654 6283.836 222.333, 11232.653 6337.243 473.319, 11240.008 6387.14 683.404, 11232.957 6472.708 798.811, 11223.081 6561.629 835.691, 11211.611 6638.303 852.371, 11218.252 6584.484 353.684</trace>
</ink>
</file>

<file path=ppt/ink/ink91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11220.716 6344.761 136.826, 11227.268 6299.047 136.826, 11258.539 6251.718 206.53, 11306.107 6226.252 313.333, 11365.729 6211.974 492.176, 11419.407 6219.823 680.673, 11426.525 6282.993 831.659, 11377.139 6342.273 852.426, 11312.677 6405.409 804.657, 11253.957 6430.521 360.285</trace>
</ink>
</file>

<file path=ppt/ink/ink91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11235.608 6374.547 136.826, 11290.897 6391.848 340.205, 11360.206 6424.23 667.098, 11419.471 6464.642 800.451, 11477.901 6516.641 848.695, 11536.983 6559.868 861.099, 11608.096 6588.161 862.428, 11652.263 6591.483 835.971</trace>
</ink>
</file>

<file path=ppt/ink/ink91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11069.073 3538.121 303.606, 11125.093 3534.924 446.521, 11169.91 3527.381 595.756, 11227.602 3510.1 720.141, 11292.522 3503.042 783.225, 11365.189 3494.155 802.746, 11414.47 3503.822 806.765, 11463.695 3508.411 809.479, 11508.89 3504.441 811.423, 11589.929 3513.496 797.75, 11663.366 3516.883 661.04</trace>
</ink>
</file>

<file path=ppt/ink/ink92.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7856.169 12136.614, 7845.337 12192.124, 7843.983 12251.696, 7842.629 12296.375, 7845.337 12391.148, 7848.044 12441.243, 7865.646 12564.448, 7880.54 12624.019, 7915.742 12698.484, 7978.023 12721.502</trace>
</ink>
</file>

<file path=ppt/ink/ink92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11610.65 3318.789 195.555, 11656.671 3362.317 256.096, 11710.711 3393.847 426.874, 11754.802 3404.925 551.372, 11767.366 3450.182 754.654, 11707.414 3512.151 815.198, 11633.45 3556.664 804.996, 11553.804 3588.357 657.882, 11488.565 3603.185 346.434</trace>
</ink>
</file>

<file path=ppt/ink/ink92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11247.795 3111.641 440.114, 11239.226 3171.865 438.782, 11237.007 3223.405 547.727, 11237.865 3281.535 694.15, 11250.575 3357.567 799.494, 11302.685 3328.885 698.343, 11322.715 3265.123 605.73, 11329.72 3216.026 547.238</trace>
</ink>
</file>

<file path=ppt/ink/ink92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11265.396 2960.004 241.47, 11281.325 3005.8 297.71, 11305.403 3051.826 255.965</trace>
</ink>
</file>

<file path=ppt/ink/ink92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11465.779 3234.846 265.291, 11465.807 3286.602 257.472, 11522.311 3306.875 501.02, 11571.256 3294.403 606.725, 11636.606 3259.64 584.34, 11661.206 3197.573 491.83, 11586.214 3169.411 501.006, 11534.418 3166.927 543.857, 11479.261 3169.58 639.97, 11434.443 3171.585 680.923</trace>
</ink>
</file>

<file path=ppt/ink/ink92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13174.454 4280.06 554.92, 13201.619 4326.521 843.308, 13204.394 4385.868 856.545, 13198.159 4444.058 860.367, 13190.633 4493.471 862.375, 13170.455 4580.506 865.118, 13152.736 4662.711 867.776, 13144.94 4746.46 871.709, 13176.046 4808.551 846.399, 13204.065 4732.835 459.127, 13199.205 4656.544 232.247, 13194.452 4597.142 174.886, 13193.737 4540.601 160.74, 13191.654 4469.471 153.448, 13190.071 4424.831 151.475, 13203.172 4366.654 151.468, 13221.873 4323.012 160.902, 13264.548 4274.447 252.176, 13320.224 4261.706 508.755, 13373.722 4273.53 750.673, 13420.422 4324.772 847.002, 13412.853 4416.576 848.607, 13388.076 4467.377 838.63, 13334.379 4528.979 801.504, 13390.128 4562.566 774.713, 13460.123 4563.8 660.868, 13510.342 4584.82 306.384</trace>
</ink>
</file>

<file path=ppt/ink/ink92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13522.42 4395.141 298.934, 13539.37 4442.199 442.194, 13542.513 4514.271 686.812, 13541.924 4577.989 796.462, 13544.646 4657.757 853.621, 13611.188 4695.618 854.008, 13690.391 4697.343 809.21</trace>
</ink>
</file>

<file path=ppt/ink/ink92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13309.849 4560.317 136.826, 13363.236 4534.951 278.67, 13409.445 4538.859 376.023, 13477.997 4545.81 489.658, 13523.761 4573.682 543.605, 13571.25 4561.501 597.049</trace>
</ink>
</file>

<file path=ppt/ink/ink92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13879.858 3647.787 438.64, 13911.062 3707.201 304.908, 13921.812 3771.268 492.353, 13929.79 3825.097 681.191, 13937.034 3890.833 717.166</trace>
</ink>
</file>

<file path=ppt/ink/ink92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13896.106 3669.449 160.502, 13942.258 3634.452 215.712, 13997.476 3618.722 312.895, 14054.027 3609.47 447.671, 14104.612 3602.308 537.924, 14136.909 3655.04 829.302, 14128.24 3725.897 840.76, 14135.344 3799.302 838.918</trace>
</ink>
</file>

<file path=ppt/ink/ink92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13970.573 3720.897 136.826, 14029.662 3705.653 384.506, 14083.873 3722.303 463.858, 14041.979 3778.237 367.697, 13996.147 3817.28 229.225, 13985.95 3866.744 261.95, 14042.509 3868.947 308.776, 14093.223 3837.243 223.544</trace>
</ink>
</file>

<file path=ppt/ink/ink93.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8033.534 12255.758, 8078.216 12285.543, 8106.648 12342.407, 8118.833 12406.041, 8147.266 12458.844</trace>
</ink>
</file>

<file path=ppt/ink/ink93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14008.483 3489.38 136.826, 14016.929 3538.769 202.933, 14019.782 3590.28 326.724, 14019.997 3635.421 450.849, 14017.931 3706.789 588.351, 14016.803 3782.003 737.343, 14016.234 3831.678 767.525, 14017.437 3932.292 826.124, 14019.547 3977.894 838.951, 14023.734 4037.049 853.497, 14034.144 4119.404 868.663, 14081.939 4177.356 865.454, 14135.173 4127.304 822.839, 14161.122 4074.815 687.151, 14183.142 4025.526 153.572</trace>
</ink>
</file>

<file path=ppt/ink/ink93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14265.733 3439.285 243.481, 14321 3488.35 629.415, 14350.764 3540.492 760.208, 14334.022 3596.403 424.607</trace>
</ink>
</file>

<file path=ppt/ink/ink93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14200.744 3696.528 136.826, 14247.383 3709.658 163.338, 14300.855 3703.29 273.819, 14351.433 3704.506 408.867, 14368.013 3757.346 302.658, 14341.68 3811.753 206.285, 14312.114 3858.712 167.182, 14293.016 3904.847 170.699, 14276.617 3948.539 216.618, 14342.431 3899.416 671.293, 14380.999 3844.09 639.723, 14424.246 3779.051 587.362, 14462.419 3717.016 449.997, 14483.884 3651.785 275.474, 14494.574 3593.306 177.42, 14497.93 3527.63 152.005, 14502.633 3460.669 138.918, 14506.636 3414.642 136.886, 14513.111 3369.037 136.826, 14521.102 3315.414 136.826, 14530.785 3262.13 138.463, 14551.141 3216.698 165.51, 14550.555 3266.225 688.049, 14522.893 3324.222 746.711, 14502.077 3369.167 753.44, 14466.094 3424.041 755.011, 14431.978 3486.634 739.284, 14449.459 3543.579 642.594, 14510.457 3531.722 602.507, 14565.542 3515.162 558.994, 14546.735 3563.522 556.229, 14499.048 3614.593 594.394, 14446.692 3677.388 646.986, 14501.491 3679.885 649.66, 14550.861 3655.589 559.551, 14594.83 3630.594 406.051, 14647.316 3587.514 294.808, 14671.226 3635.161 552.197, 14679.623 3685.719 712.309, 14620.767 3721.405 360.283, 14565.681 3703.572 171.813, 14516.827 3680.245 143.746, 14519.708 3729.66 470.227, 14529.779 3783.694 519.378, 14531.243 3836.241 673.577, 14530.259 3902.509 839.837, 14551.798 3837.729 496.953, 14566.881 3784.36 237.918, 14576.867 3739.674 154.196, 14590.111 3805.625 669.37, 14591.159 3876.462 800.96</trace>
</ink>
</file>

<file path=ppt/ink/ink93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14662.438 3677.572 165.445, 14665.879 3734.76 257.001, 14673.161 3791.3 415.836, 14690.24 3846.784 625.305, 14731.69 3904.935 780.441, 14790.837 3931.254 771.97, 14865.389 3917.327 531.754, 14920.093 3898.792 319.867</trace>
</ink>
</file>

<file path=ppt/ink/ink93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15105.177 3261.924 192.332, 15076.444 3307.359 293.181, 15046.721 3350.738 386.36, 15014.444 3403.162 473.768, 14988.528 3454.487 516.963, 14943.193 3516.44 567.934, 14887.409 3580.603 568.385</trace>
</ink>
</file>

<file path=ppt/ink/ink93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14987.384 3482.611 177.251, 15031.2 3484.246 164.207, 15077.953 3482.897 160.719, 15131.568 3468.173 233.376, 15120.352 3525.428 400.86, 15070.589 3558.363 354.993, 15013.331 3584.645 311.205, 14969.773 3599.006 299.167, 14924.506 3611.383 290.292, 14878.401 3625.574 282.868, 14896.59 3672.164 319.117, 14929.102 3719.051 383.389, 14942.496 3782.005 509.267, 14959.662 3828.301 601.821</trace>
</ink>
</file>

<file path=ppt/ink/ink93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14990.092 3697.881 136.826, 15034.933 3660.589 161.371, 15085.68 3637.532 244.594, 15141.458 3618.491 360.74, 15199.176 3613.921 415.465, 15207.199 3672.745 604.472, 15158.796 3716.412 593.962, 15109.234 3745.329 478.733, 15060.822 3750.17 353.389, 15040.947 3699.416 141.89, 15085.637 3660.022 142.947, 15088.256 3706.195 246.365, 15068.399 3766.796 339.391, 15046.007 3822.268 397.596, 15025.149 3872.887 438.798, 15010.872 3926.927 466.448, 15000.196 3972.582 452.066</trace>
</ink>
</file>

<file path=ppt/ink/ink93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15153.919 3747.975 241.47, 15193.664 3800.626 233.821, 15218.847 3855.003 329.63, 15238.329 3914.404 474.994, 15252.15 3967.215 592.484, 15279.205 4015.689 453.903</trace>
</ink>
</file>

<file path=ppt/ink/ink93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15619.675 3332.327 233.604, 15564.264 3367.101 320.606, 15511.652 3397.717 419.633, 15448.56 3445.024 501.931, 15387.49 3496.196 517.806, 15339.638 3531.796 284.738, 15352.737 3580.187 302.162, 15364.62 3632.616 393.025, 15368.346 3676.551 472.831, 15364.161 3726.785 533.057, 15356.596 3783.321 594.685, 15346.758 3845.453 679.663, 15340.711 3913.32 821.978, 15377.446 3869.401 609.223</trace>
</ink>
</file>

<file path=ppt/ink/ink93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15562.811 3566.552 144.726, 15613.518 3533.368 142.26, 15658.418 3510.621 181.711, 15665.321 3578.606 770.807, 15627.645 3657.888 843.787, 15578.685 3734.147 858.334, 15536.833 3794.01 790.167, 15492.308 3808.398 567.809</trace>
</ink>
</file>

<file path=ppt/ink/ink94.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8071.445 12236.804, 8118.833 12223.265, 8177.053 12204.31, 8232.564 12198.895, 8286.723 12189.417, 8335.465 12174.524, 8350.357 12221.911, 8357.127 12269.296, 8370.667 12318.038, 8388.269 12364.071</trace>
</ink>
</file>

<file path=ppt/ink/ink94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15507.297 3658.618 298.934, 15555.984 3693.746 295.193, 15602.237 3724.862 479.304, 15651.688 3756.208 720.324, 15708.934 3807.314 846.927, 15754.076 3828.96 735.11</trace>
</ink>
</file>

<file path=ppt/ink/ink94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15872.862 3164.444 326.73, 15871.845 3208.612 417.204, 15849.96 3255.45 566.985, 15823.418 3320.246 669.181, 15793.497 3401.196 686.771, 15768.715 3475.656 586.705, 15744.834 3526.944 433.013</trace>
</ink>
</file>

<file path=ppt/ink/ink942.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15824.122 3448.763 141.628, 15867.73 3411.783 144.081, 15917.146 3392.306 161.405, 15961.443 3371.157 186.842, 16011.294 3354.276 233.097, 16001.472 3397.811 508.05, 15957.774 3422.604 509.601, 15900.318 3438.642 306.402, 15856.07 3459.448 235.97, 15846.225 3525.074 593.515, 15847.164 3581.241 620.415, 15823.213 3634.445 632.863, 15795.415 3692.605 489.738</trace>
</ink>
</file>

<file path=ppt/ink/ink943.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15832.244 3573.322 136.826, 15840.959 3642.126 652.287, 15843.589 3714.73 770.127, 15847.581 3796.315 826.467, 15858.887 3872.099 852.362, 15914.114 3845.241 854.766, 15954.463 3765.571 798.336, 15983.427 3703.902 583.78, 16009.202 3650.175 398.749</trace>
</ink>
</file>

<file path=ppt/ink/ink944.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16033.981 3255.155 168.978, 16039.509 3307.931 292.51, 16056.545 3379.704 452.243, 16059.535 3444.944 489.499, 16073.247 3507.005 609.186, 16092.517 3558.161 734.113</trace>
</ink>
</file>

<file path=ppt/ink/ink945.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16113.863 3314.727 136.826, 16160.715 3299.914 136.826, 16214.702 3280.465 189.053, 16275.17 3283.907 511.315, 16275.815 3353.549 610.482, 16228.08 3395.201 479.101, 16167.806 3432.854 384.676, 16114.513 3467.878 360.993, 16166.506 3467.829 421.251, 16217.966 3455.327 425.282, 16262.205 3426.473 271.406</trace>
</ink>
</file>

<file path=ppt/ink/ink946.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16157.19 3184.751 136.826, 16168.675 3232.979 325.683, 16170.039 3308.01 560.579, 16162.769 3365.217 681.908, 16150.672 3443.061 756.09, 16130.295 3528.451 793.984, 16117.77 3572.238 784.577, 16090.12 3636.986 580.727</trace>
</ink>
</file>

<file path=ppt/ink/ink947.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15905.357 3668.095 166.345, 15955.483 3655.247 189.371, 16008.745 3645.327 246.339, 16060.024 3638.715 312.84, 16114.355 3628.968 369.472, 16162.924 3619.281 392.701, 16221.756 3604.161 330.372</trace>
</ink>
</file>

<file path=ppt/ink/ink948.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16008.256 3641.017 136.826, 16048.092 3694.781 261.388, 16065.934 3753.461 612.669, 16069.596 3821.565 769.735</trace>
</ink>
</file>

<file path=ppt/ink/ink949.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16093.557 3704.651 136.826, 16137.334 3693.564 142.309, 16186.905 3678.303 218.121, 16237.519 3669.339 314.582, 16290.446 3652.77 394.605, 16275.116 3708.15 702.5, 16231.569 3758.519 759.124, 16179.352 3820.659 778.324, 16133.468 3872.638 628.779</trace>
</ink>
</file>

<file path=ppt/ink/ink95.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8213.609 12319.392, 8263.705 12304.498, 8315.155 12295.021</trace>
</ink>
</file>

<file path=ppt/ink/ink950.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16186.978 3714.128 136.826, 16169.819 3757.894 148.745, 16145.155 3816.261 178.137, 16122.947 3872.095 204.973, 16097.901 3921.83 231.216, 16076.547 3969.074 271.076, 16055.93 4016.914 326.528, 16026.869 4060.76 87.535</trace>
</ink>
</file>

<file path=ppt/ink/ink951.xml><?xml version="1.0" encoding="utf-8"?>
<ink xmlns="http://www.w3.org/2003/InkML">
  <definitions>
    <brush xml:id="br1">
      <brushProperty name="color" value="#ff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16242.489 3825.148 538.266, 16288.528 3853.346 513.897, 16337.238 3906.126 568.36, 16363.081 3953.675 677.651, 16410.23 4015.368 841.568, 16449.008 4061.047 675.916</trace>
</ink>
</file>

<file path=ppt/ink/ink96.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8177.053 12403.332, 8227.149 12395.209, 8288.076 12383.025, 8343.588 12366.778</trace>
</ink>
</file>

<file path=ppt/ink/ink97.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8160.806 12108.183, 8178.407 12156.923, 8198.716 12207.018, 8216.318 12262.528, 8231.211 12316.685, 8231.211 12361.363, 8252.873 12456.136, 8269.122 12523.83, 8292.139 12588.819, 8338.172 12619.958, 8378.791 12573.925, 8418.055 12527.892</trace>
</ink>
</file>

<file path=ppt/ink/ink98.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8461.381 12102.767, 8514.185 12058.089, 8564.281 12071.627, 8618.438 12085.166</trace>
</ink>
</file>

<file path=ppt/ink/ink99.xml><?xml version="1.0" encoding="utf-8"?>
<ink xmlns="http://www.w3.org/2003/InkML">
  <definitions>
    <brush xml:id="br1">
      <brushProperty name="color" value="#3399ff"/>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8519.601 12110.891, 8474.921 12101.413, 8455.965 12173.17, 8458.674 12221.911, 8461.381 12273.358, 8464.088 12320.745, 8468.15 12378.964, 8470.858 12423.642, 8474.921 12477.798</trace>
</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573" name=""/>
        <p:cNvGrpSpPr/>
        <p:nvPr/>
      </p:nvGrpSpPr>
      <p:grpSpPr>
        <a:xfrm>
          <a:off x="0" y="0"/>
          <a:ext cx="0" cy="0"/>
          <a:chOff x="0" y="0"/>
          <a:chExt cx="0" cy="0"/>
        </a:xfrm>
      </p:grpSpPr>
      <p:sp>
        <p:nvSpPr>
          <p:cNvPr id="1051543" name="页眉占位符 1"/>
          <p:cNvSpPr>
            <a:spLocks noGrp="1"/>
          </p:cNvSpPr>
          <p:nvPr>
            <p:ph type="hdr" sz="quarter"/>
          </p:nvPr>
        </p:nvSpPr>
        <p:spPr>
          <a:xfrm>
            <a:off x="0" y="0"/>
            <a:ext cx="2971800" cy="458788"/>
          </a:xfrm>
          <a:prstGeom prst="rect"/>
        </p:spPr>
        <p:txBody>
          <a:bodyPr bIns="45720" lIns="91440" rIns="91440" rtlCol="0" tIns="45720" vert="horz"/>
          <a:lstStyle>
            <a:lvl1pPr algn="l">
              <a:defRPr sz="1200"/>
            </a:lvl1pPr>
          </a:lstStyle>
          <a:p>
            <a:endParaRPr altLang="en-US" lang="zh-CN"/>
          </a:p>
        </p:txBody>
      </p:sp>
      <p:sp>
        <p:nvSpPr>
          <p:cNvPr id="1051544" name="日期占位符 2"/>
          <p:cNvSpPr>
            <a:spLocks noGrp="1"/>
          </p:cNvSpPr>
          <p:nvPr>
            <p:ph type="dt" idx="1"/>
          </p:nvPr>
        </p:nvSpPr>
        <p:spPr>
          <a:xfrm>
            <a:off x="3884613" y="0"/>
            <a:ext cx="2971800" cy="458788"/>
          </a:xfrm>
          <a:prstGeom prst="rect"/>
        </p:spPr>
        <p:txBody>
          <a:bodyPr bIns="45720" lIns="91440" rIns="91440" rtlCol="0" tIns="45720" vert="horz"/>
          <a:lstStyle>
            <a:lvl1pPr algn="r">
              <a:defRPr sz="1200"/>
            </a:lvl1pPr>
          </a:lstStyle>
          <a:p>
            <a:fld id="{DB5B03B2-8073-4E5F-8472-564BA6E08055}" type="datetimeFigureOut">
              <a:rPr altLang="en-US" lang="zh-CN" smtClean="0"/>
              <a:t>2019/11/17</a:t>
            </a:fld>
            <a:endParaRPr altLang="en-US" lang="zh-CN"/>
          </a:p>
        </p:txBody>
      </p:sp>
      <p:sp>
        <p:nvSpPr>
          <p:cNvPr id="1051545" name="幻灯片图像占位符 3"/>
          <p:cNvSpPr>
            <a:spLocks noChangeAspect="1" noRot="1" noGrp="1"/>
          </p:cNvSpPr>
          <p:nvPr>
            <p:ph type="sldImg" idx="2"/>
          </p:nvPr>
        </p:nvSpPr>
        <p:spPr>
          <a:xfrm>
            <a:off x="1371600" y="1143000"/>
            <a:ext cx="4114800" cy="3086100"/>
          </a:xfrm>
          <a:prstGeom prst="rect"/>
          <a:noFill/>
          <a:ln w="12700">
            <a:solidFill>
              <a:prstClr val="black"/>
            </a:solidFill>
          </a:ln>
        </p:spPr>
        <p:txBody>
          <a:bodyPr anchor="ctr" bIns="45720" lIns="91440" rIns="91440" rtlCol="0" tIns="45720" vert="horz"/>
          <a:p>
            <a:endParaRPr altLang="en-US" lang="zh-CN"/>
          </a:p>
        </p:txBody>
      </p:sp>
      <p:sp>
        <p:nvSpPr>
          <p:cNvPr id="1051546" name="备注占位符 4"/>
          <p:cNvSpPr>
            <a:spLocks noGrp="1"/>
          </p:cNvSpPr>
          <p:nvPr>
            <p:ph type="body" sz="quarter" idx="3"/>
          </p:nvPr>
        </p:nvSpPr>
        <p:spPr>
          <a:xfrm>
            <a:off x="685800" y="4400550"/>
            <a:ext cx="5486400" cy="3600450"/>
          </a:xfrm>
          <a:prstGeom prst="rect"/>
        </p:spPr>
        <p:txBody>
          <a:bodyPr bIns="45720" lIns="91440" rIns="91440" rtlCol="0" tIns="45720" vert="horz"/>
          <a:p>
            <a:pPr lvl="0"/>
            <a:r>
              <a:rPr altLang="en-US" lang="zh-CN" smtClean="0"/>
              <a:t>编辑母版文本样式</a:t>
            </a:r>
          </a:p>
          <a:p>
            <a:pPr lvl="1"/>
            <a:r>
              <a:rPr altLang="en-US" lang="zh-CN" smtClean="0"/>
              <a:t>第二级</a:t>
            </a:r>
          </a:p>
          <a:p>
            <a:pPr lvl="2"/>
            <a:r>
              <a:rPr altLang="en-US" lang="zh-CN" smtClean="0"/>
              <a:t>第三级</a:t>
            </a:r>
          </a:p>
          <a:p>
            <a:pPr lvl="3"/>
            <a:r>
              <a:rPr altLang="en-US" lang="zh-CN" smtClean="0"/>
              <a:t>第四级</a:t>
            </a:r>
          </a:p>
          <a:p>
            <a:pPr lvl="4"/>
            <a:r>
              <a:rPr altLang="en-US" lang="zh-CN" smtClean="0"/>
              <a:t>第五级</a:t>
            </a:r>
            <a:endParaRPr altLang="en-US" lang="zh-CN"/>
          </a:p>
        </p:txBody>
      </p:sp>
      <p:sp>
        <p:nvSpPr>
          <p:cNvPr id="1051547" name="页脚占位符 5"/>
          <p:cNvSpPr>
            <a:spLocks noGrp="1"/>
          </p:cNvSpPr>
          <p:nvPr>
            <p:ph type="ftr" sz="quarter" idx="4"/>
          </p:nvPr>
        </p:nvSpPr>
        <p:spPr>
          <a:xfrm>
            <a:off x="0" y="8685213"/>
            <a:ext cx="2971800" cy="458787"/>
          </a:xfrm>
          <a:prstGeom prst="rect"/>
        </p:spPr>
        <p:txBody>
          <a:bodyPr anchor="b" bIns="45720" lIns="91440" rIns="91440" rtlCol="0" tIns="45720" vert="horz"/>
          <a:lstStyle>
            <a:lvl1pPr algn="l">
              <a:defRPr sz="1200"/>
            </a:lvl1pPr>
          </a:lstStyle>
          <a:p>
            <a:endParaRPr altLang="en-US" lang="zh-CN"/>
          </a:p>
        </p:txBody>
      </p:sp>
      <p:sp>
        <p:nvSpPr>
          <p:cNvPr id="1051548" name="灯片编号占位符 6"/>
          <p:cNvSpPr>
            <a:spLocks noGrp="1"/>
          </p:cNvSpPr>
          <p:nvPr>
            <p:ph type="sldNum" sz="quarter" idx="5"/>
          </p:nvPr>
        </p:nvSpPr>
        <p:spPr>
          <a:xfrm>
            <a:off x="3884613" y="8685213"/>
            <a:ext cx="2971800" cy="458787"/>
          </a:xfrm>
          <a:prstGeom prst="rect"/>
        </p:spPr>
        <p:txBody>
          <a:bodyPr anchor="b" bIns="45720" lIns="91440" rIns="91440" rtlCol="0" tIns="45720" vert="horz"/>
          <a:lstStyle>
            <a:lvl1pPr algn="r">
              <a:defRPr sz="1200"/>
            </a:lvl1pPr>
          </a:lstStyle>
          <a:p>
            <a:fld id="{0DB5CBA7-47F9-4301-9D9E-258A3AA1A2BF}" type="slidenum">
              <a:rPr altLang="en-US" lang="zh-CN" smtClean="0"/>
              <a:t>‹#›</a:t>
            </a:fld>
            <a:endParaRPr altLang="en-US" lang="zh-CN"/>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73" name=""/>
        <p:cNvGrpSpPr/>
        <p:nvPr/>
      </p:nvGrpSpPr>
      <p:grpSpPr>
        <a:xfrm>
          <a:off x="0" y="0"/>
          <a:ext cx="0" cy="0"/>
          <a:chOff x="0" y="0"/>
          <a:chExt cx="0" cy="0"/>
        </a:xfrm>
      </p:grpSpPr>
      <p:sp>
        <p:nvSpPr>
          <p:cNvPr id="1048636" name="Slide Image Placeholder 1"/>
          <p:cNvSpPr>
            <a:spLocks noChangeAspect="1" noRot="1" noGrp="1"/>
          </p:cNvSpPr>
          <p:nvPr>
            <p:ph type="sldImg"/>
          </p:nvPr>
        </p:nvSpPr>
        <p:spPr>
          <a:xfrm>
            <a:off x="1182688" y="698500"/>
            <a:ext cx="4645025" cy="3484563"/>
          </a:xfrm>
        </p:spPr>
      </p:sp>
      <p:sp>
        <p:nvSpPr>
          <p:cNvPr id="1048637" name="Notes Placeholder 2"/>
          <p:cNvSpPr>
            <a:spLocks noGrp="1"/>
          </p:cNvSpPr>
          <p:nvPr>
            <p:ph type="body" idx="1"/>
          </p:nvPr>
        </p:nvSpPr>
        <p:spPr/>
        <p:txBody>
          <a:bodyPr/>
          <a:p>
            <a:endParaRPr altLang="en-US" dirty="0" lang="zh-CN"/>
          </a:p>
        </p:txBody>
      </p:sp>
      <p:sp>
        <p:nvSpPr>
          <p:cNvPr id="1048638" name="Slide Number Placeholder 3"/>
          <p:cNvSpPr>
            <a:spLocks noGrp="1"/>
          </p:cNvSpPr>
          <p:nvPr>
            <p:ph type="sldNum" sz="quarter" idx="10"/>
          </p:nvPr>
        </p:nvSpPr>
        <p:spPr/>
        <p:txBody>
          <a:bodyPr/>
          <a:p>
            <a:fld id="{A08327FF-A329-4C9A-9362-A9F2FE112F20}" type="slidenum">
              <a:rPr altLang="en-US" lang="zh-CN" smtClean="0"/>
              <a:t>1</a:t>
            </a:fld>
            <a:endParaRPr altLang="en-US" 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87" name=""/>
        <p:cNvGrpSpPr/>
        <p:nvPr/>
      </p:nvGrpSpPr>
      <p:grpSpPr>
        <a:xfrm>
          <a:off x="0" y="0"/>
          <a:ext cx="0" cy="0"/>
          <a:chOff x="0" y="0"/>
          <a:chExt cx="0" cy="0"/>
        </a:xfrm>
      </p:grpSpPr>
      <p:sp>
        <p:nvSpPr>
          <p:cNvPr id="1049517" name="幻灯片图像占位符 1"/>
          <p:cNvSpPr>
            <a:spLocks noChangeAspect="1" noRot="1" noGrp="1"/>
          </p:cNvSpPr>
          <p:nvPr>
            <p:ph type="sldImg"/>
          </p:nvPr>
        </p:nvSpPr>
        <p:spPr/>
      </p:sp>
      <p:sp>
        <p:nvSpPr>
          <p:cNvPr id="1049518" name="备注占位符 2"/>
          <p:cNvSpPr>
            <a:spLocks noGrp="1"/>
          </p:cNvSpPr>
          <p:nvPr>
            <p:ph type="body" idx="1"/>
          </p:nvPr>
        </p:nvSpPr>
        <p:spPr/>
        <p:txBody>
          <a:bodyPr/>
          <a:p>
            <a:endParaRPr altLang="en-US" dirty="0" lang="zh-CN"/>
          </a:p>
        </p:txBody>
      </p:sp>
      <p:sp>
        <p:nvSpPr>
          <p:cNvPr id="1049519" name="灯片编号占位符 3"/>
          <p:cNvSpPr>
            <a:spLocks noGrp="1"/>
          </p:cNvSpPr>
          <p:nvPr>
            <p:ph type="sldNum" sz="quarter" idx="10"/>
          </p:nvPr>
        </p:nvSpPr>
        <p:spPr/>
        <p:txBody>
          <a:bodyPr/>
          <a:p>
            <a:fld id="{0DB5CBA7-47F9-4301-9D9E-258A3AA1A2BF}" type="slidenum">
              <a:rPr altLang="en-US" lang="zh-CN" smtClean="0"/>
              <a:t>10</a:t>
            </a:fld>
            <a:endParaRPr altLang="en-US" 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210" name=""/>
        <p:cNvGrpSpPr/>
        <p:nvPr/>
      </p:nvGrpSpPr>
      <p:grpSpPr>
        <a:xfrm>
          <a:off x="0" y="0"/>
          <a:ext cx="0" cy="0"/>
          <a:chOff x="0" y="0"/>
          <a:chExt cx="0" cy="0"/>
        </a:xfrm>
      </p:grpSpPr>
      <p:sp>
        <p:nvSpPr>
          <p:cNvPr id="1049606" name="幻灯片图像占位符 1"/>
          <p:cNvSpPr>
            <a:spLocks noChangeAspect="1" noRot="1" noGrp="1"/>
          </p:cNvSpPr>
          <p:nvPr>
            <p:ph type="sldImg"/>
          </p:nvPr>
        </p:nvSpPr>
        <p:spPr/>
      </p:sp>
      <p:sp>
        <p:nvSpPr>
          <p:cNvPr id="1049607" name="备注占位符 2"/>
          <p:cNvSpPr>
            <a:spLocks noGrp="1"/>
          </p:cNvSpPr>
          <p:nvPr>
            <p:ph type="body" idx="1"/>
          </p:nvPr>
        </p:nvSpPr>
        <p:spPr/>
        <p:txBody>
          <a:bodyPr/>
          <a:p>
            <a:endParaRPr altLang="en-US" dirty="0" lang="zh-CN"/>
          </a:p>
        </p:txBody>
      </p:sp>
      <p:sp>
        <p:nvSpPr>
          <p:cNvPr id="1049608" name="灯片编号占位符 3"/>
          <p:cNvSpPr>
            <a:spLocks noGrp="1"/>
          </p:cNvSpPr>
          <p:nvPr>
            <p:ph type="sldNum" sz="quarter" idx="10"/>
          </p:nvPr>
        </p:nvSpPr>
        <p:spPr/>
        <p:txBody>
          <a:bodyPr/>
          <a:p>
            <a:fld id="{0DB5CBA7-47F9-4301-9D9E-258A3AA1A2BF}" type="slidenum">
              <a:rPr altLang="en-US" lang="zh-CN" smtClean="0"/>
              <a:t>11</a:t>
            </a:fld>
            <a:endParaRPr altLang="en-US" 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232" name=""/>
        <p:cNvGrpSpPr/>
        <p:nvPr/>
      </p:nvGrpSpPr>
      <p:grpSpPr>
        <a:xfrm>
          <a:off x="0" y="0"/>
          <a:ext cx="0" cy="0"/>
          <a:chOff x="0" y="0"/>
          <a:chExt cx="0" cy="0"/>
        </a:xfrm>
      </p:grpSpPr>
      <p:sp>
        <p:nvSpPr>
          <p:cNvPr id="1049693" name="幻灯片图像占位符 1"/>
          <p:cNvSpPr>
            <a:spLocks noChangeAspect="1" noRot="1" noGrp="1"/>
          </p:cNvSpPr>
          <p:nvPr>
            <p:ph type="sldImg"/>
          </p:nvPr>
        </p:nvSpPr>
        <p:spPr/>
      </p:sp>
      <p:sp>
        <p:nvSpPr>
          <p:cNvPr id="1049694" name="备注占位符 2"/>
          <p:cNvSpPr>
            <a:spLocks noGrp="1"/>
          </p:cNvSpPr>
          <p:nvPr>
            <p:ph type="body" idx="1"/>
          </p:nvPr>
        </p:nvSpPr>
        <p:spPr/>
        <p:txBody>
          <a:bodyPr/>
          <a:p>
            <a:endParaRPr altLang="en-US" dirty="0" lang="zh-CN"/>
          </a:p>
        </p:txBody>
      </p:sp>
      <p:sp>
        <p:nvSpPr>
          <p:cNvPr id="1049695" name="灯片编号占位符 3"/>
          <p:cNvSpPr>
            <a:spLocks noGrp="1"/>
          </p:cNvSpPr>
          <p:nvPr>
            <p:ph type="sldNum" sz="quarter" idx="10"/>
          </p:nvPr>
        </p:nvSpPr>
        <p:spPr/>
        <p:txBody>
          <a:bodyPr/>
          <a:p>
            <a:fld id="{0DB5CBA7-47F9-4301-9D9E-258A3AA1A2BF}" type="slidenum">
              <a:rPr altLang="en-US" lang="zh-CN" smtClean="0"/>
              <a:t>12</a:t>
            </a:fld>
            <a:endParaRPr altLang="en-US" 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243" name=""/>
        <p:cNvGrpSpPr/>
        <p:nvPr/>
      </p:nvGrpSpPr>
      <p:grpSpPr>
        <a:xfrm>
          <a:off x="0" y="0"/>
          <a:ext cx="0" cy="0"/>
          <a:chOff x="0" y="0"/>
          <a:chExt cx="0" cy="0"/>
        </a:xfrm>
      </p:grpSpPr>
      <p:sp>
        <p:nvSpPr>
          <p:cNvPr id="1049740" name="幻灯片图像占位符 1"/>
          <p:cNvSpPr>
            <a:spLocks noChangeAspect="1" noRot="1" noGrp="1"/>
          </p:cNvSpPr>
          <p:nvPr>
            <p:ph type="sldImg"/>
          </p:nvPr>
        </p:nvSpPr>
        <p:spPr/>
      </p:sp>
      <p:sp>
        <p:nvSpPr>
          <p:cNvPr id="1049741" name="备注占位符 2"/>
          <p:cNvSpPr>
            <a:spLocks noGrp="1"/>
          </p:cNvSpPr>
          <p:nvPr>
            <p:ph type="body" idx="1"/>
          </p:nvPr>
        </p:nvSpPr>
        <p:spPr/>
        <p:txBody>
          <a:bodyPr/>
          <a:p>
            <a:endParaRPr altLang="en-US" dirty="0" lang="zh-CN"/>
          </a:p>
        </p:txBody>
      </p:sp>
      <p:sp>
        <p:nvSpPr>
          <p:cNvPr id="1049742" name="灯片编号占位符 3"/>
          <p:cNvSpPr>
            <a:spLocks noGrp="1"/>
          </p:cNvSpPr>
          <p:nvPr>
            <p:ph type="sldNum" sz="quarter" idx="10"/>
          </p:nvPr>
        </p:nvSpPr>
        <p:spPr/>
        <p:txBody>
          <a:bodyPr/>
          <a:p>
            <a:fld id="{0DB5CBA7-47F9-4301-9D9E-258A3AA1A2BF}" type="slidenum">
              <a:rPr altLang="en-US" lang="zh-CN" smtClean="0"/>
              <a:t>13</a:t>
            </a:fld>
            <a:endParaRPr altLang="en-US" 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246" name=""/>
        <p:cNvGrpSpPr/>
        <p:nvPr/>
      </p:nvGrpSpPr>
      <p:grpSpPr>
        <a:xfrm>
          <a:off x="0" y="0"/>
          <a:ext cx="0" cy="0"/>
          <a:chOff x="0" y="0"/>
          <a:chExt cx="0" cy="0"/>
        </a:xfrm>
      </p:grpSpPr>
      <p:sp>
        <p:nvSpPr>
          <p:cNvPr id="1049744" name="幻灯片图像占位符 1"/>
          <p:cNvSpPr>
            <a:spLocks noChangeAspect="1" noRot="1" noGrp="1"/>
          </p:cNvSpPr>
          <p:nvPr>
            <p:ph type="sldImg"/>
          </p:nvPr>
        </p:nvSpPr>
        <p:spPr/>
      </p:sp>
      <p:sp>
        <p:nvSpPr>
          <p:cNvPr id="1049745" name="备注占位符 2"/>
          <p:cNvSpPr>
            <a:spLocks noGrp="1"/>
          </p:cNvSpPr>
          <p:nvPr>
            <p:ph type="body" idx="1"/>
          </p:nvPr>
        </p:nvSpPr>
        <p:spPr/>
        <p:txBody>
          <a:bodyPr/>
          <a:p>
            <a:endParaRPr altLang="en-US" dirty="0" lang="zh-CN"/>
          </a:p>
        </p:txBody>
      </p:sp>
      <p:sp>
        <p:nvSpPr>
          <p:cNvPr id="1049746" name="灯片编号占位符 3"/>
          <p:cNvSpPr>
            <a:spLocks noGrp="1"/>
          </p:cNvSpPr>
          <p:nvPr>
            <p:ph type="sldNum" sz="quarter" idx="10"/>
          </p:nvPr>
        </p:nvSpPr>
        <p:spPr/>
        <p:txBody>
          <a:bodyPr/>
          <a:p>
            <a:fld id="{0DB5CBA7-47F9-4301-9D9E-258A3AA1A2BF}" type="slidenum">
              <a:rPr altLang="en-US" lang="zh-CN" smtClean="0"/>
              <a:t>14</a:t>
            </a:fld>
            <a:endParaRPr altLang="en-US" 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250" name=""/>
        <p:cNvGrpSpPr/>
        <p:nvPr/>
      </p:nvGrpSpPr>
      <p:grpSpPr>
        <a:xfrm>
          <a:off x="0" y="0"/>
          <a:ext cx="0" cy="0"/>
          <a:chOff x="0" y="0"/>
          <a:chExt cx="0" cy="0"/>
        </a:xfrm>
      </p:grpSpPr>
      <p:sp>
        <p:nvSpPr>
          <p:cNvPr id="1049767" name="幻灯片图像占位符 1"/>
          <p:cNvSpPr>
            <a:spLocks noChangeAspect="1" noRot="1" noGrp="1"/>
          </p:cNvSpPr>
          <p:nvPr>
            <p:ph type="sldImg"/>
          </p:nvPr>
        </p:nvSpPr>
        <p:spPr/>
      </p:sp>
      <p:sp>
        <p:nvSpPr>
          <p:cNvPr id="1049768" name="备注占位符 2"/>
          <p:cNvSpPr>
            <a:spLocks noGrp="1"/>
          </p:cNvSpPr>
          <p:nvPr>
            <p:ph type="body" idx="1"/>
          </p:nvPr>
        </p:nvSpPr>
        <p:spPr/>
        <p:txBody>
          <a:bodyPr/>
          <a:p>
            <a:endParaRPr altLang="en-US" dirty="0" lang="zh-CN"/>
          </a:p>
        </p:txBody>
      </p:sp>
      <p:sp>
        <p:nvSpPr>
          <p:cNvPr id="1049769" name="灯片编号占位符 3"/>
          <p:cNvSpPr>
            <a:spLocks noGrp="1"/>
          </p:cNvSpPr>
          <p:nvPr>
            <p:ph type="sldNum" sz="quarter" idx="10"/>
          </p:nvPr>
        </p:nvSpPr>
        <p:spPr/>
        <p:txBody>
          <a:bodyPr/>
          <a:p>
            <a:fld id="{0DB5CBA7-47F9-4301-9D9E-258A3AA1A2BF}" type="slidenum">
              <a:rPr altLang="en-US" lang="zh-CN" smtClean="0"/>
              <a:t>15</a:t>
            </a:fld>
            <a:endParaRPr altLang="en-US" 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255" name=""/>
        <p:cNvGrpSpPr/>
        <p:nvPr/>
      </p:nvGrpSpPr>
      <p:grpSpPr>
        <a:xfrm>
          <a:off x="0" y="0"/>
          <a:ext cx="0" cy="0"/>
          <a:chOff x="0" y="0"/>
          <a:chExt cx="0" cy="0"/>
        </a:xfrm>
      </p:grpSpPr>
      <p:sp>
        <p:nvSpPr>
          <p:cNvPr id="1049841" name="幻灯片图像占位符 1"/>
          <p:cNvSpPr>
            <a:spLocks noChangeAspect="1" noRot="1" noGrp="1"/>
          </p:cNvSpPr>
          <p:nvPr>
            <p:ph type="sldImg"/>
          </p:nvPr>
        </p:nvSpPr>
        <p:spPr/>
      </p:sp>
      <p:sp>
        <p:nvSpPr>
          <p:cNvPr id="1049842" name="备注占位符 2"/>
          <p:cNvSpPr>
            <a:spLocks noGrp="1"/>
          </p:cNvSpPr>
          <p:nvPr>
            <p:ph type="body" idx="1"/>
          </p:nvPr>
        </p:nvSpPr>
        <p:spPr/>
        <p:txBody>
          <a:bodyPr/>
          <a:p>
            <a:endParaRPr altLang="en-US" dirty="0" lang="zh-CN"/>
          </a:p>
        </p:txBody>
      </p:sp>
      <p:sp>
        <p:nvSpPr>
          <p:cNvPr id="1049843" name="灯片编号占位符 3"/>
          <p:cNvSpPr>
            <a:spLocks noGrp="1"/>
          </p:cNvSpPr>
          <p:nvPr>
            <p:ph type="sldNum" sz="quarter" idx="10"/>
          </p:nvPr>
        </p:nvSpPr>
        <p:spPr/>
        <p:txBody>
          <a:bodyPr/>
          <a:p>
            <a:fld id="{0DB5CBA7-47F9-4301-9D9E-258A3AA1A2BF}" type="slidenum">
              <a:rPr altLang="en-US" lang="zh-CN" smtClean="0"/>
              <a:t>16</a:t>
            </a:fld>
            <a:endParaRPr altLang="en-US" 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272" name=""/>
        <p:cNvGrpSpPr/>
        <p:nvPr/>
      </p:nvGrpSpPr>
      <p:grpSpPr>
        <a:xfrm>
          <a:off x="0" y="0"/>
          <a:ext cx="0" cy="0"/>
          <a:chOff x="0" y="0"/>
          <a:chExt cx="0" cy="0"/>
        </a:xfrm>
      </p:grpSpPr>
      <p:sp>
        <p:nvSpPr>
          <p:cNvPr id="1049914" name="幻灯片图像占位符 1"/>
          <p:cNvSpPr>
            <a:spLocks noChangeAspect="1" noRot="1" noGrp="1"/>
          </p:cNvSpPr>
          <p:nvPr>
            <p:ph type="sldImg"/>
          </p:nvPr>
        </p:nvSpPr>
        <p:spPr/>
      </p:sp>
      <p:sp>
        <p:nvSpPr>
          <p:cNvPr id="1049915" name="备注占位符 2"/>
          <p:cNvSpPr>
            <a:spLocks noGrp="1"/>
          </p:cNvSpPr>
          <p:nvPr>
            <p:ph type="body" idx="1"/>
          </p:nvPr>
        </p:nvSpPr>
        <p:spPr/>
        <p:txBody>
          <a:bodyPr/>
          <a:p>
            <a:endParaRPr altLang="en-US" dirty="0" lang="zh-CN"/>
          </a:p>
        </p:txBody>
      </p:sp>
      <p:sp>
        <p:nvSpPr>
          <p:cNvPr id="1049916" name="灯片编号占位符 3"/>
          <p:cNvSpPr>
            <a:spLocks noGrp="1"/>
          </p:cNvSpPr>
          <p:nvPr>
            <p:ph type="sldNum" sz="quarter" idx="10"/>
          </p:nvPr>
        </p:nvSpPr>
        <p:spPr/>
        <p:txBody>
          <a:bodyPr/>
          <a:p>
            <a:fld id="{0DB5CBA7-47F9-4301-9D9E-258A3AA1A2BF}" type="slidenum">
              <a:rPr altLang="en-US" lang="zh-CN" smtClean="0"/>
              <a:t>17</a:t>
            </a:fld>
            <a:endParaRPr altLang="en-US" 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288" name=""/>
        <p:cNvGrpSpPr/>
        <p:nvPr/>
      </p:nvGrpSpPr>
      <p:grpSpPr>
        <a:xfrm>
          <a:off x="0" y="0"/>
          <a:ext cx="0" cy="0"/>
          <a:chOff x="0" y="0"/>
          <a:chExt cx="0" cy="0"/>
        </a:xfrm>
      </p:grpSpPr>
      <p:sp>
        <p:nvSpPr>
          <p:cNvPr id="1049986" name="幻灯片图像占位符 1"/>
          <p:cNvSpPr>
            <a:spLocks noChangeAspect="1" noRot="1" noGrp="1"/>
          </p:cNvSpPr>
          <p:nvPr>
            <p:ph type="sldImg"/>
          </p:nvPr>
        </p:nvSpPr>
        <p:spPr/>
      </p:sp>
      <p:sp>
        <p:nvSpPr>
          <p:cNvPr id="1049987" name="备注占位符 2"/>
          <p:cNvSpPr>
            <a:spLocks noGrp="1"/>
          </p:cNvSpPr>
          <p:nvPr>
            <p:ph type="body" idx="1"/>
          </p:nvPr>
        </p:nvSpPr>
        <p:spPr/>
        <p:txBody>
          <a:bodyPr/>
          <a:p>
            <a:endParaRPr altLang="en-US" dirty="0" lang="zh-CN"/>
          </a:p>
        </p:txBody>
      </p:sp>
      <p:sp>
        <p:nvSpPr>
          <p:cNvPr id="1049988" name="灯片编号占位符 3"/>
          <p:cNvSpPr>
            <a:spLocks noGrp="1"/>
          </p:cNvSpPr>
          <p:nvPr>
            <p:ph type="sldNum" sz="quarter" idx="10"/>
          </p:nvPr>
        </p:nvSpPr>
        <p:spPr/>
        <p:txBody>
          <a:bodyPr/>
          <a:p>
            <a:fld id="{0DB5CBA7-47F9-4301-9D9E-258A3AA1A2BF}" type="slidenum">
              <a:rPr altLang="en-US" lang="zh-CN" smtClean="0"/>
              <a:t>18</a:t>
            </a:fld>
            <a:endParaRPr altLang="en-US" 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296" name=""/>
        <p:cNvGrpSpPr/>
        <p:nvPr/>
      </p:nvGrpSpPr>
      <p:grpSpPr>
        <a:xfrm>
          <a:off x="0" y="0"/>
          <a:ext cx="0" cy="0"/>
          <a:chOff x="0" y="0"/>
          <a:chExt cx="0" cy="0"/>
        </a:xfrm>
      </p:grpSpPr>
      <p:sp>
        <p:nvSpPr>
          <p:cNvPr id="1050035" name="幻灯片图像占位符 1"/>
          <p:cNvSpPr>
            <a:spLocks noChangeAspect="1" noRot="1" noGrp="1"/>
          </p:cNvSpPr>
          <p:nvPr>
            <p:ph type="sldImg"/>
          </p:nvPr>
        </p:nvSpPr>
        <p:spPr/>
      </p:sp>
      <p:sp>
        <p:nvSpPr>
          <p:cNvPr id="1050036" name="备注占位符 2"/>
          <p:cNvSpPr>
            <a:spLocks noGrp="1"/>
          </p:cNvSpPr>
          <p:nvPr>
            <p:ph type="body" idx="1"/>
          </p:nvPr>
        </p:nvSpPr>
        <p:spPr/>
        <p:txBody>
          <a:bodyPr/>
          <a:p>
            <a:endParaRPr altLang="en-US" dirty="0" lang="zh-CN"/>
          </a:p>
        </p:txBody>
      </p:sp>
      <p:sp>
        <p:nvSpPr>
          <p:cNvPr id="1050037" name="灯片编号占位符 3"/>
          <p:cNvSpPr>
            <a:spLocks noGrp="1"/>
          </p:cNvSpPr>
          <p:nvPr>
            <p:ph type="sldNum" sz="quarter" idx="10"/>
          </p:nvPr>
        </p:nvSpPr>
        <p:spPr/>
        <p:txBody>
          <a:bodyPr/>
          <a:p>
            <a:fld id="{0DB5CBA7-47F9-4301-9D9E-258A3AA1A2BF}" type="slidenum">
              <a:rPr altLang="en-US" lang="zh-CN" smtClean="0"/>
              <a:t>19</a:t>
            </a:fld>
            <a:endParaRPr altLang="en-US" 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79" name=""/>
        <p:cNvGrpSpPr/>
        <p:nvPr/>
      </p:nvGrpSpPr>
      <p:grpSpPr>
        <a:xfrm>
          <a:off x="0" y="0"/>
          <a:ext cx="0" cy="0"/>
          <a:chOff x="0" y="0"/>
          <a:chExt cx="0" cy="0"/>
        </a:xfrm>
      </p:grpSpPr>
      <p:sp>
        <p:nvSpPr>
          <p:cNvPr id="1048650" name="幻灯片图像占位符 1"/>
          <p:cNvSpPr>
            <a:spLocks noChangeAspect="1" noRot="1" noGrp="1"/>
          </p:cNvSpPr>
          <p:nvPr>
            <p:ph type="sldImg"/>
          </p:nvPr>
        </p:nvSpPr>
        <p:spPr/>
      </p:sp>
      <p:sp>
        <p:nvSpPr>
          <p:cNvPr id="1048651" name="备注占位符 2"/>
          <p:cNvSpPr>
            <a:spLocks noGrp="1"/>
          </p:cNvSpPr>
          <p:nvPr>
            <p:ph type="body" idx="1"/>
          </p:nvPr>
        </p:nvSpPr>
        <p:spPr/>
        <p:txBody>
          <a:bodyPr/>
          <a:p>
            <a:endParaRPr altLang="en-US" dirty="0" lang="zh-CN"/>
          </a:p>
        </p:txBody>
      </p:sp>
      <p:sp>
        <p:nvSpPr>
          <p:cNvPr id="1048652" name="灯片编号占位符 3"/>
          <p:cNvSpPr>
            <a:spLocks noGrp="1"/>
          </p:cNvSpPr>
          <p:nvPr>
            <p:ph type="sldNum" sz="quarter" idx="10"/>
          </p:nvPr>
        </p:nvSpPr>
        <p:spPr/>
        <p:txBody>
          <a:bodyPr/>
          <a:p>
            <a:fld id="{0DB5CBA7-47F9-4301-9D9E-258A3AA1A2BF}" type="slidenum">
              <a:rPr altLang="en-US" lang="zh-CN" smtClean="0"/>
              <a:t>2</a:t>
            </a:fld>
            <a:endParaRPr altLang="en-US" 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302" name=""/>
        <p:cNvGrpSpPr/>
        <p:nvPr/>
      </p:nvGrpSpPr>
      <p:grpSpPr>
        <a:xfrm>
          <a:off x="0" y="0"/>
          <a:ext cx="0" cy="0"/>
          <a:chOff x="0" y="0"/>
          <a:chExt cx="0" cy="0"/>
        </a:xfrm>
      </p:grpSpPr>
      <p:sp>
        <p:nvSpPr>
          <p:cNvPr id="1050060" name="幻灯片图像占位符 1"/>
          <p:cNvSpPr>
            <a:spLocks noChangeAspect="1" noRot="1" noGrp="1"/>
          </p:cNvSpPr>
          <p:nvPr>
            <p:ph type="sldImg"/>
          </p:nvPr>
        </p:nvSpPr>
        <p:spPr/>
      </p:sp>
      <p:sp>
        <p:nvSpPr>
          <p:cNvPr id="1050061" name="备注占位符 2"/>
          <p:cNvSpPr>
            <a:spLocks noGrp="1"/>
          </p:cNvSpPr>
          <p:nvPr>
            <p:ph type="body" idx="1"/>
          </p:nvPr>
        </p:nvSpPr>
        <p:spPr/>
        <p:txBody>
          <a:bodyPr/>
          <a:p>
            <a:endParaRPr altLang="en-US" dirty="0" lang="zh-CN"/>
          </a:p>
        </p:txBody>
      </p:sp>
      <p:sp>
        <p:nvSpPr>
          <p:cNvPr id="1050062" name="灯片编号占位符 3"/>
          <p:cNvSpPr>
            <a:spLocks noGrp="1"/>
          </p:cNvSpPr>
          <p:nvPr>
            <p:ph type="sldNum" sz="quarter" idx="10"/>
          </p:nvPr>
        </p:nvSpPr>
        <p:spPr/>
        <p:txBody>
          <a:bodyPr/>
          <a:p>
            <a:fld id="{0DB5CBA7-47F9-4301-9D9E-258A3AA1A2BF}" type="slidenum">
              <a:rPr altLang="en-US" lang="zh-CN" smtClean="0"/>
              <a:t>20</a:t>
            </a:fld>
            <a:endParaRPr altLang="en-US" 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308" name=""/>
        <p:cNvGrpSpPr/>
        <p:nvPr/>
      </p:nvGrpSpPr>
      <p:grpSpPr>
        <a:xfrm>
          <a:off x="0" y="0"/>
          <a:ext cx="0" cy="0"/>
          <a:chOff x="0" y="0"/>
          <a:chExt cx="0" cy="0"/>
        </a:xfrm>
      </p:grpSpPr>
      <p:sp>
        <p:nvSpPr>
          <p:cNvPr id="1050088" name="幻灯片图像占位符 1"/>
          <p:cNvSpPr>
            <a:spLocks noChangeAspect="1" noRot="1" noGrp="1"/>
          </p:cNvSpPr>
          <p:nvPr>
            <p:ph type="sldImg"/>
          </p:nvPr>
        </p:nvSpPr>
        <p:spPr/>
      </p:sp>
      <p:sp>
        <p:nvSpPr>
          <p:cNvPr id="1050089" name="备注占位符 2"/>
          <p:cNvSpPr>
            <a:spLocks noGrp="1"/>
          </p:cNvSpPr>
          <p:nvPr>
            <p:ph type="body" idx="1"/>
          </p:nvPr>
        </p:nvSpPr>
        <p:spPr/>
        <p:txBody>
          <a:bodyPr/>
          <a:p>
            <a:endParaRPr altLang="en-US" dirty="0" lang="zh-CN"/>
          </a:p>
        </p:txBody>
      </p:sp>
      <p:sp>
        <p:nvSpPr>
          <p:cNvPr id="1050090" name="灯片编号占位符 3"/>
          <p:cNvSpPr>
            <a:spLocks noGrp="1"/>
          </p:cNvSpPr>
          <p:nvPr>
            <p:ph type="sldNum" sz="quarter" idx="10"/>
          </p:nvPr>
        </p:nvSpPr>
        <p:spPr/>
        <p:txBody>
          <a:bodyPr/>
          <a:p>
            <a:fld id="{0DB5CBA7-47F9-4301-9D9E-258A3AA1A2BF}" type="slidenum">
              <a:rPr altLang="en-US" lang="zh-CN" smtClean="0"/>
              <a:t>21</a:t>
            </a:fld>
            <a:endParaRPr altLang="en-US" 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315" name=""/>
        <p:cNvGrpSpPr/>
        <p:nvPr/>
      </p:nvGrpSpPr>
      <p:grpSpPr>
        <a:xfrm>
          <a:off x="0" y="0"/>
          <a:ext cx="0" cy="0"/>
          <a:chOff x="0" y="0"/>
          <a:chExt cx="0" cy="0"/>
        </a:xfrm>
      </p:grpSpPr>
      <p:sp>
        <p:nvSpPr>
          <p:cNvPr id="1050114" name="幻灯片图像占位符 1"/>
          <p:cNvSpPr>
            <a:spLocks noChangeAspect="1" noRot="1" noGrp="1"/>
          </p:cNvSpPr>
          <p:nvPr>
            <p:ph type="sldImg"/>
          </p:nvPr>
        </p:nvSpPr>
        <p:spPr/>
      </p:sp>
      <p:sp>
        <p:nvSpPr>
          <p:cNvPr id="1050115" name="备注占位符 2"/>
          <p:cNvSpPr>
            <a:spLocks noGrp="1"/>
          </p:cNvSpPr>
          <p:nvPr>
            <p:ph type="body" idx="1"/>
          </p:nvPr>
        </p:nvSpPr>
        <p:spPr/>
        <p:txBody>
          <a:bodyPr/>
          <a:p>
            <a:endParaRPr altLang="en-US" dirty="0" lang="zh-CN"/>
          </a:p>
        </p:txBody>
      </p:sp>
      <p:sp>
        <p:nvSpPr>
          <p:cNvPr id="1050116" name="灯片编号占位符 3"/>
          <p:cNvSpPr>
            <a:spLocks noGrp="1"/>
          </p:cNvSpPr>
          <p:nvPr>
            <p:ph type="sldNum" sz="quarter" idx="10"/>
          </p:nvPr>
        </p:nvSpPr>
        <p:spPr/>
        <p:txBody>
          <a:bodyPr/>
          <a:p>
            <a:fld id="{0DB5CBA7-47F9-4301-9D9E-258A3AA1A2BF}" type="slidenum">
              <a:rPr altLang="en-US" lang="zh-CN" smtClean="0"/>
              <a:t>22</a:t>
            </a:fld>
            <a:endParaRPr altLang="en-US" 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320" name=""/>
        <p:cNvGrpSpPr/>
        <p:nvPr/>
      </p:nvGrpSpPr>
      <p:grpSpPr>
        <a:xfrm>
          <a:off x="0" y="0"/>
          <a:ext cx="0" cy="0"/>
          <a:chOff x="0" y="0"/>
          <a:chExt cx="0" cy="0"/>
        </a:xfrm>
      </p:grpSpPr>
      <p:sp>
        <p:nvSpPr>
          <p:cNvPr id="1050171" name="幻灯片图像占位符 1"/>
          <p:cNvSpPr>
            <a:spLocks noChangeAspect="1" noRot="1" noGrp="1"/>
          </p:cNvSpPr>
          <p:nvPr>
            <p:ph type="sldImg"/>
          </p:nvPr>
        </p:nvSpPr>
        <p:spPr/>
      </p:sp>
      <p:sp>
        <p:nvSpPr>
          <p:cNvPr id="1050172" name="备注占位符 2"/>
          <p:cNvSpPr>
            <a:spLocks noGrp="1"/>
          </p:cNvSpPr>
          <p:nvPr>
            <p:ph type="body" idx="1"/>
          </p:nvPr>
        </p:nvSpPr>
        <p:spPr/>
        <p:txBody>
          <a:bodyPr/>
          <a:p>
            <a:endParaRPr altLang="en-US" dirty="0" lang="zh-CN"/>
          </a:p>
        </p:txBody>
      </p:sp>
      <p:sp>
        <p:nvSpPr>
          <p:cNvPr id="1050173" name="灯片编号占位符 3"/>
          <p:cNvSpPr>
            <a:spLocks noGrp="1"/>
          </p:cNvSpPr>
          <p:nvPr>
            <p:ph type="sldNum" sz="quarter" idx="10"/>
          </p:nvPr>
        </p:nvSpPr>
        <p:spPr/>
        <p:txBody>
          <a:bodyPr/>
          <a:p>
            <a:fld id="{0DB5CBA7-47F9-4301-9D9E-258A3AA1A2BF}" type="slidenum">
              <a:rPr altLang="en-US" lang="zh-CN" smtClean="0"/>
              <a:t>23</a:t>
            </a:fld>
            <a:endParaRPr altLang="en-US" 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325" name=""/>
        <p:cNvGrpSpPr/>
        <p:nvPr/>
      </p:nvGrpSpPr>
      <p:grpSpPr>
        <a:xfrm>
          <a:off x="0" y="0"/>
          <a:ext cx="0" cy="0"/>
          <a:chOff x="0" y="0"/>
          <a:chExt cx="0" cy="0"/>
        </a:xfrm>
      </p:grpSpPr>
      <p:sp>
        <p:nvSpPr>
          <p:cNvPr id="1050198" name="幻灯片图像占位符 1"/>
          <p:cNvSpPr>
            <a:spLocks noChangeAspect="1" noRot="1" noGrp="1"/>
          </p:cNvSpPr>
          <p:nvPr>
            <p:ph type="sldImg"/>
          </p:nvPr>
        </p:nvSpPr>
        <p:spPr/>
      </p:sp>
      <p:sp>
        <p:nvSpPr>
          <p:cNvPr id="1050199" name="备注占位符 2"/>
          <p:cNvSpPr>
            <a:spLocks noGrp="1"/>
          </p:cNvSpPr>
          <p:nvPr>
            <p:ph type="body" idx="1"/>
          </p:nvPr>
        </p:nvSpPr>
        <p:spPr/>
        <p:txBody>
          <a:bodyPr/>
          <a:p>
            <a:endParaRPr altLang="en-US" dirty="0" lang="zh-CN"/>
          </a:p>
        </p:txBody>
      </p:sp>
      <p:sp>
        <p:nvSpPr>
          <p:cNvPr id="1050200" name="灯片编号占位符 3"/>
          <p:cNvSpPr>
            <a:spLocks noGrp="1"/>
          </p:cNvSpPr>
          <p:nvPr>
            <p:ph type="sldNum" sz="quarter" idx="10"/>
          </p:nvPr>
        </p:nvSpPr>
        <p:spPr/>
        <p:txBody>
          <a:bodyPr/>
          <a:p>
            <a:fld id="{0DB5CBA7-47F9-4301-9D9E-258A3AA1A2BF}" type="slidenum">
              <a:rPr altLang="en-US" lang="zh-CN" smtClean="0"/>
              <a:t>24</a:t>
            </a:fld>
            <a:endParaRPr altLang="en-US" 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330" name=""/>
        <p:cNvGrpSpPr/>
        <p:nvPr/>
      </p:nvGrpSpPr>
      <p:grpSpPr>
        <a:xfrm>
          <a:off x="0" y="0"/>
          <a:ext cx="0" cy="0"/>
          <a:chOff x="0" y="0"/>
          <a:chExt cx="0" cy="0"/>
        </a:xfrm>
      </p:grpSpPr>
      <p:sp>
        <p:nvSpPr>
          <p:cNvPr id="1050225" name="幻灯片图像占位符 1"/>
          <p:cNvSpPr>
            <a:spLocks noChangeAspect="1" noRot="1" noGrp="1"/>
          </p:cNvSpPr>
          <p:nvPr>
            <p:ph type="sldImg"/>
          </p:nvPr>
        </p:nvSpPr>
        <p:spPr/>
      </p:sp>
      <p:sp>
        <p:nvSpPr>
          <p:cNvPr id="1050226" name="备注占位符 2"/>
          <p:cNvSpPr>
            <a:spLocks noGrp="1"/>
          </p:cNvSpPr>
          <p:nvPr>
            <p:ph type="body" idx="1"/>
          </p:nvPr>
        </p:nvSpPr>
        <p:spPr/>
        <p:txBody>
          <a:bodyPr/>
          <a:p>
            <a:endParaRPr altLang="en-US" dirty="0" lang="zh-CN"/>
          </a:p>
        </p:txBody>
      </p:sp>
      <p:sp>
        <p:nvSpPr>
          <p:cNvPr id="1050227" name="灯片编号占位符 3"/>
          <p:cNvSpPr>
            <a:spLocks noGrp="1"/>
          </p:cNvSpPr>
          <p:nvPr>
            <p:ph type="sldNum" sz="quarter" idx="10"/>
          </p:nvPr>
        </p:nvSpPr>
        <p:spPr/>
        <p:txBody>
          <a:bodyPr/>
          <a:p>
            <a:fld id="{0DB5CBA7-47F9-4301-9D9E-258A3AA1A2BF}" type="slidenum">
              <a:rPr altLang="en-US" lang="zh-CN" smtClean="0"/>
              <a:t>25</a:t>
            </a:fld>
            <a:endParaRPr altLang="en-US" 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336" name=""/>
        <p:cNvGrpSpPr/>
        <p:nvPr/>
      </p:nvGrpSpPr>
      <p:grpSpPr>
        <a:xfrm>
          <a:off x="0" y="0"/>
          <a:ext cx="0" cy="0"/>
          <a:chOff x="0" y="0"/>
          <a:chExt cx="0" cy="0"/>
        </a:xfrm>
      </p:grpSpPr>
      <p:sp>
        <p:nvSpPr>
          <p:cNvPr id="1050253" name="幻灯片图像占位符 1"/>
          <p:cNvSpPr>
            <a:spLocks noChangeAspect="1" noRot="1" noGrp="1"/>
          </p:cNvSpPr>
          <p:nvPr>
            <p:ph type="sldImg"/>
          </p:nvPr>
        </p:nvSpPr>
        <p:spPr/>
      </p:sp>
      <p:sp>
        <p:nvSpPr>
          <p:cNvPr id="1050254" name="备注占位符 2"/>
          <p:cNvSpPr>
            <a:spLocks noGrp="1"/>
          </p:cNvSpPr>
          <p:nvPr>
            <p:ph type="body" idx="1"/>
          </p:nvPr>
        </p:nvSpPr>
        <p:spPr/>
        <p:txBody>
          <a:bodyPr/>
          <a:p>
            <a:endParaRPr altLang="en-US" dirty="0" lang="zh-CN"/>
          </a:p>
        </p:txBody>
      </p:sp>
      <p:sp>
        <p:nvSpPr>
          <p:cNvPr id="1050255" name="灯片编号占位符 3"/>
          <p:cNvSpPr>
            <a:spLocks noGrp="1"/>
          </p:cNvSpPr>
          <p:nvPr>
            <p:ph type="sldNum" sz="quarter" idx="10"/>
          </p:nvPr>
        </p:nvSpPr>
        <p:spPr/>
        <p:txBody>
          <a:bodyPr/>
          <a:p>
            <a:fld id="{0DB5CBA7-47F9-4301-9D9E-258A3AA1A2BF}" type="slidenum">
              <a:rPr altLang="en-US" lang="zh-CN" smtClean="0"/>
              <a:t>26</a:t>
            </a:fld>
            <a:endParaRPr altLang="en-US" 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340" name=""/>
        <p:cNvGrpSpPr/>
        <p:nvPr/>
      </p:nvGrpSpPr>
      <p:grpSpPr>
        <a:xfrm>
          <a:off x="0" y="0"/>
          <a:ext cx="0" cy="0"/>
          <a:chOff x="0" y="0"/>
          <a:chExt cx="0" cy="0"/>
        </a:xfrm>
      </p:grpSpPr>
      <p:sp>
        <p:nvSpPr>
          <p:cNvPr id="1050273" name="幻灯片图像占位符 1"/>
          <p:cNvSpPr>
            <a:spLocks noChangeAspect="1" noRot="1" noGrp="1"/>
          </p:cNvSpPr>
          <p:nvPr>
            <p:ph type="sldImg"/>
          </p:nvPr>
        </p:nvSpPr>
        <p:spPr/>
      </p:sp>
      <p:sp>
        <p:nvSpPr>
          <p:cNvPr id="1050274" name="备注占位符 2"/>
          <p:cNvSpPr>
            <a:spLocks noGrp="1"/>
          </p:cNvSpPr>
          <p:nvPr>
            <p:ph type="body" idx="1"/>
          </p:nvPr>
        </p:nvSpPr>
        <p:spPr/>
        <p:txBody>
          <a:bodyPr/>
          <a:p>
            <a:endParaRPr altLang="en-US" dirty="0" lang="zh-CN"/>
          </a:p>
        </p:txBody>
      </p:sp>
      <p:sp>
        <p:nvSpPr>
          <p:cNvPr id="1050275" name="灯片编号占位符 3"/>
          <p:cNvSpPr>
            <a:spLocks noGrp="1"/>
          </p:cNvSpPr>
          <p:nvPr>
            <p:ph type="sldNum" sz="quarter" idx="10"/>
          </p:nvPr>
        </p:nvSpPr>
        <p:spPr/>
        <p:txBody>
          <a:bodyPr/>
          <a:p>
            <a:fld id="{0DB5CBA7-47F9-4301-9D9E-258A3AA1A2BF}" type="slidenum">
              <a:rPr altLang="en-US" lang="zh-CN" smtClean="0"/>
              <a:t>27</a:t>
            </a:fld>
            <a:endParaRPr altLang="en-US" 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344" name=""/>
        <p:cNvGrpSpPr/>
        <p:nvPr/>
      </p:nvGrpSpPr>
      <p:grpSpPr>
        <a:xfrm>
          <a:off x="0" y="0"/>
          <a:ext cx="0" cy="0"/>
          <a:chOff x="0" y="0"/>
          <a:chExt cx="0" cy="0"/>
        </a:xfrm>
      </p:grpSpPr>
      <p:sp>
        <p:nvSpPr>
          <p:cNvPr id="1050283" name="幻灯片图像占位符 1"/>
          <p:cNvSpPr>
            <a:spLocks noChangeAspect="1" noRot="1" noGrp="1"/>
          </p:cNvSpPr>
          <p:nvPr>
            <p:ph type="sldImg"/>
          </p:nvPr>
        </p:nvSpPr>
        <p:spPr/>
      </p:sp>
      <p:sp>
        <p:nvSpPr>
          <p:cNvPr id="1050284" name="备注占位符 2"/>
          <p:cNvSpPr>
            <a:spLocks noGrp="1"/>
          </p:cNvSpPr>
          <p:nvPr>
            <p:ph type="body" idx="1"/>
          </p:nvPr>
        </p:nvSpPr>
        <p:spPr/>
        <p:txBody>
          <a:bodyPr/>
          <a:p>
            <a:endParaRPr altLang="en-US" dirty="0" lang="zh-CN"/>
          </a:p>
        </p:txBody>
      </p:sp>
      <p:sp>
        <p:nvSpPr>
          <p:cNvPr id="1050285" name="灯片编号占位符 3"/>
          <p:cNvSpPr>
            <a:spLocks noGrp="1"/>
          </p:cNvSpPr>
          <p:nvPr>
            <p:ph type="sldNum" sz="quarter" idx="10"/>
          </p:nvPr>
        </p:nvSpPr>
        <p:spPr/>
        <p:txBody>
          <a:bodyPr/>
          <a:p>
            <a:fld id="{0DB5CBA7-47F9-4301-9D9E-258A3AA1A2BF}" type="slidenum">
              <a:rPr altLang="en-US" lang="zh-CN" smtClean="0"/>
              <a:t>28</a:t>
            </a:fld>
            <a:endParaRPr altLang="en-US" 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350" name=""/>
        <p:cNvGrpSpPr/>
        <p:nvPr/>
      </p:nvGrpSpPr>
      <p:grpSpPr>
        <a:xfrm>
          <a:off x="0" y="0"/>
          <a:ext cx="0" cy="0"/>
          <a:chOff x="0" y="0"/>
          <a:chExt cx="0" cy="0"/>
        </a:xfrm>
      </p:grpSpPr>
      <p:sp>
        <p:nvSpPr>
          <p:cNvPr id="1050314" name="幻灯片图像占位符 1"/>
          <p:cNvSpPr>
            <a:spLocks noChangeAspect="1" noRot="1" noGrp="1"/>
          </p:cNvSpPr>
          <p:nvPr>
            <p:ph type="sldImg"/>
          </p:nvPr>
        </p:nvSpPr>
        <p:spPr/>
      </p:sp>
      <p:sp>
        <p:nvSpPr>
          <p:cNvPr id="1050315" name="备注占位符 2"/>
          <p:cNvSpPr>
            <a:spLocks noGrp="1"/>
          </p:cNvSpPr>
          <p:nvPr>
            <p:ph type="body" idx="1"/>
          </p:nvPr>
        </p:nvSpPr>
        <p:spPr/>
        <p:txBody>
          <a:bodyPr/>
          <a:p>
            <a:endParaRPr altLang="en-US" dirty="0" lang="zh-CN"/>
          </a:p>
        </p:txBody>
      </p:sp>
      <p:sp>
        <p:nvSpPr>
          <p:cNvPr id="1050316" name="灯片编号占位符 3"/>
          <p:cNvSpPr>
            <a:spLocks noGrp="1"/>
          </p:cNvSpPr>
          <p:nvPr>
            <p:ph type="sldNum" sz="quarter" idx="10"/>
          </p:nvPr>
        </p:nvSpPr>
        <p:spPr/>
        <p:txBody>
          <a:bodyPr/>
          <a:p>
            <a:fld id="{0DB5CBA7-47F9-4301-9D9E-258A3AA1A2BF}" type="slidenum">
              <a:rPr altLang="en-US" lang="zh-CN" smtClean="0"/>
              <a:t>29</a:t>
            </a:fld>
            <a:endParaRPr altLang="en-US" 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01" name=""/>
        <p:cNvGrpSpPr/>
        <p:nvPr/>
      </p:nvGrpSpPr>
      <p:grpSpPr>
        <a:xfrm>
          <a:off x="0" y="0"/>
          <a:ext cx="0" cy="0"/>
          <a:chOff x="0" y="0"/>
          <a:chExt cx="0" cy="0"/>
        </a:xfrm>
      </p:grpSpPr>
      <p:sp>
        <p:nvSpPr>
          <p:cNvPr id="1048726" name="幻灯片图像占位符 1"/>
          <p:cNvSpPr>
            <a:spLocks noChangeAspect="1" noRot="1" noGrp="1"/>
          </p:cNvSpPr>
          <p:nvPr>
            <p:ph type="sldImg"/>
          </p:nvPr>
        </p:nvSpPr>
        <p:spPr/>
      </p:sp>
      <p:sp>
        <p:nvSpPr>
          <p:cNvPr id="1048727" name="备注占位符 2"/>
          <p:cNvSpPr>
            <a:spLocks noGrp="1"/>
          </p:cNvSpPr>
          <p:nvPr>
            <p:ph type="body" idx="1"/>
          </p:nvPr>
        </p:nvSpPr>
        <p:spPr/>
        <p:txBody>
          <a:bodyPr/>
          <a:p>
            <a:endParaRPr altLang="en-US" dirty="0" lang="zh-CN"/>
          </a:p>
        </p:txBody>
      </p:sp>
      <p:sp>
        <p:nvSpPr>
          <p:cNvPr id="1048728" name="灯片编号占位符 3"/>
          <p:cNvSpPr>
            <a:spLocks noGrp="1"/>
          </p:cNvSpPr>
          <p:nvPr>
            <p:ph type="sldNum" sz="quarter" idx="10"/>
          </p:nvPr>
        </p:nvSpPr>
        <p:spPr/>
        <p:txBody>
          <a:bodyPr/>
          <a:p>
            <a:fld id="{0DB5CBA7-47F9-4301-9D9E-258A3AA1A2BF}" type="slidenum">
              <a:rPr altLang="en-US" lang="zh-CN" smtClean="0"/>
              <a:t>3</a:t>
            </a:fld>
            <a:endParaRPr altLang="en-US" 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357" name=""/>
        <p:cNvGrpSpPr/>
        <p:nvPr/>
      </p:nvGrpSpPr>
      <p:grpSpPr>
        <a:xfrm>
          <a:off x="0" y="0"/>
          <a:ext cx="0" cy="0"/>
          <a:chOff x="0" y="0"/>
          <a:chExt cx="0" cy="0"/>
        </a:xfrm>
      </p:grpSpPr>
      <p:sp>
        <p:nvSpPr>
          <p:cNvPr id="1050347" name="幻灯片图像占位符 1"/>
          <p:cNvSpPr>
            <a:spLocks noChangeAspect="1" noRot="1" noGrp="1"/>
          </p:cNvSpPr>
          <p:nvPr>
            <p:ph type="sldImg"/>
          </p:nvPr>
        </p:nvSpPr>
        <p:spPr/>
      </p:sp>
      <p:sp>
        <p:nvSpPr>
          <p:cNvPr id="1050348" name="备注占位符 2"/>
          <p:cNvSpPr>
            <a:spLocks noGrp="1"/>
          </p:cNvSpPr>
          <p:nvPr>
            <p:ph type="body" idx="1"/>
          </p:nvPr>
        </p:nvSpPr>
        <p:spPr/>
        <p:txBody>
          <a:bodyPr/>
          <a:p>
            <a:endParaRPr altLang="en-US" dirty="0" lang="zh-CN"/>
          </a:p>
        </p:txBody>
      </p:sp>
      <p:sp>
        <p:nvSpPr>
          <p:cNvPr id="1050349" name="灯片编号占位符 3"/>
          <p:cNvSpPr>
            <a:spLocks noGrp="1"/>
          </p:cNvSpPr>
          <p:nvPr>
            <p:ph type="sldNum" sz="quarter" idx="10"/>
          </p:nvPr>
        </p:nvSpPr>
        <p:spPr/>
        <p:txBody>
          <a:bodyPr/>
          <a:p>
            <a:fld id="{0DB5CBA7-47F9-4301-9D9E-258A3AA1A2BF}" type="slidenum">
              <a:rPr altLang="en-US" lang="zh-CN" smtClean="0"/>
              <a:t>30</a:t>
            </a:fld>
            <a:endParaRPr altLang="en-US" 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364" name=""/>
        <p:cNvGrpSpPr/>
        <p:nvPr/>
      </p:nvGrpSpPr>
      <p:grpSpPr>
        <a:xfrm>
          <a:off x="0" y="0"/>
          <a:ext cx="0" cy="0"/>
          <a:chOff x="0" y="0"/>
          <a:chExt cx="0" cy="0"/>
        </a:xfrm>
      </p:grpSpPr>
      <p:sp>
        <p:nvSpPr>
          <p:cNvPr id="1050376" name="幻灯片图像占位符 1"/>
          <p:cNvSpPr>
            <a:spLocks noChangeAspect="1" noRot="1" noGrp="1"/>
          </p:cNvSpPr>
          <p:nvPr>
            <p:ph type="sldImg"/>
          </p:nvPr>
        </p:nvSpPr>
        <p:spPr/>
      </p:sp>
      <p:sp>
        <p:nvSpPr>
          <p:cNvPr id="1050377" name="备注占位符 2"/>
          <p:cNvSpPr>
            <a:spLocks noGrp="1"/>
          </p:cNvSpPr>
          <p:nvPr>
            <p:ph type="body" idx="1"/>
          </p:nvPr>
        </p:nvSpPr>
        <p:spPr/>
        <p:txBody>
          <a:bodyPr/>
          <a:p>
            <a:endParaRPr altLang="en-US" dirty="0" lang="zh-CN"/>
          </a:p>
        </p:txBody>
      </p:sp>
      <p:sp>
        <p:nvSpPr>
          <p:cNvPr id="1050378" name="灯片编号占位符 3"/>
          <p:cNvSpPr>
            <a:spLocks noGrp="1"/>
          </p:cNvSpPr>
          <p:nvPr>
            <p:ph type="sldNum" sz="quarter" idx="10"/>
          </p:nvPr>
        </p:nvSpPr>
        <p:spPr/>
        <p:txBody>
          <a:bodyPr/>
          <a:p>
            <a:fld id="{0DB5CBA7-47F9-4301-9D9E-258A3AA1A2BF}" type="slidenum">
              <a:rPr altLang="en-US" lang="zh-CN" smtClean="0"/>
              <a:t>31</a:t>
            </a:fld>
            <a:endParaRPr altLang="en-US" 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372" name=""/>
        <p:cNvGrpSpPr/>
        <p:nvPr/>
      </p:nvGrpSpPr>
      <p:grpSpPr>
        <a:xfrm>
          <a:off x="0" y="0"/>
          <a:ext cx="0" cy="0"/>
          <a:chOff x="0" y="0"/>
          <a:chExt cx="0" cy="0"/>
        </a:xfrm>
      </p:grpSpPr>
      <p:sp>
        <p:nvSpPr>
          <p:cNvPr id="1050406" name="幻灯片图像占位符 1"/>
          <p:cNvSpPr>
            <a:spLocks noChangeAspect="1" noRot="1" noGrp="1"/>
          </p:cNvSpPr>
          <p:nvPr>
            <p:ph type="sldImg"/>
          </p:nvPr>
        </p:nvSpPr>
        <p:spPr/>
      </p:sp>
      <p:sp>
        <p:nvSpPr>
          <p:cNvPr id="1050407" name="备注占位符 2"/>
          <p:cNvSpPr>
            <a:spLocks noGrp="1"/>
          </p:cNvSpPr>
          <p:nvPr>
            <p:ph type="body" idx="1"/>
          </p:nvPr>
        </p:nvSpPr>
        <p:spPr/>
        <p:txBody>
          <a:bodyPr/>
          <a:p>
            <a:endParaRPr altLang="en-US" dirty="0" lang="zh-CN"/>
          </a:p>
        </p:txBody>
      </p:sp>
      <p:sp>
        <p:nvSpPr>
          <p:cNvPr id="1050408" name="灯片编号占位符 3"/>
          <p:cNvSpPr>
            <a:spLocks noGrp="1"/>
          </p:cNvSpPr>
          <p:nvPr>
            <p:ph type="sldNum" sz="quarter" idx="10"/>
          </p:nvPr>
        </p:nvSpPr>
        <p:spPr/>
        <p:txBody>
          <a:bodyPr/>
          <a:p>
            <a:fld id="{0DB5CBA7-47F9-4301-9D9E-258A3AA1A2BF}" type="slidenum">
              <a:rPr altLang="en-US" lang="zh-CN" smtClean="0"/>
              <a:t>32</a:t>
            </a:fld>
            <a:endParaRPr altLang="en-US" 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375" name=""/>
        <p:cNvGrpSpPr/>
        <p:nvPr/>
      </p:nvGrpSpPr>
      <p:grpSpPr>
        <a:xfrm>
          <a:off x="0" y="0"/>
          <a:ext cx="0" cy="0"/>
          <a:chOff x="0" y="0"/>
          <a:chExt cx="0" cy="0"/>
        </a:xfrm>
      </p:grpSpPr>
      <p:sp>
        <p:nvSpPr>
          <p:cNvPr id="1050411" name="幻灯片图像占位符 1"/>
          <p:cNvSpPr>
            <a:spLocks noChangeAspect="1" noRot="1" noGrp="1"/>
          </p:cNvSpPr>
          <p:nvPr>
            <p:ph type="sldImg"/>
          </p:nvPr>
        </p:nvSpPr>
        <p:spPr/>
      </p:sp>
      <p:sp>
        <p:nvSpPr>
          <p:cNvPr id="1050412" name="备注占位符 2"/>
          <p:cNvSpPr>
            <a:spLocks noGrp="1"/>
          </p:cNvSpPr>
          <p:nvPr>
            <p:ph type="body" idx="1"/>
          </p:nvPr>
        </p:nvSpPr>
        <p:spPr/>
        <p:txBody>
          <a:bodyPr/>
          <a:p>
            <a:endParaRPr altLang="en-US" dirty="0" lang="zh-CN"/>
          </a:p>
        </p:txBody>
      </p:sp>
      <p:sp>
        <p:nvSpPr>
          <p:cNvPr id="1050413" name="灯片编号占位符 3"/>
          <p:cNvSpPr>
            <a:spLocks noGrp="1"/>
          </p:cNvSpPr>
          <p:nvPr>
            <p:ph type="sldNum" sz="quarter" idx="10"/>
          </p:nvPr>
        </p:nvSpPr>
        <p:spPr/>
        <p:txBody>
          <a:bodyPr/>
          <a:p>
            <a:fld id="{0DB5CBA7-47F9-4301-9D9E-258A3AA1A2BF}" type="slidenum">
              <a:rPr altLang="en-US" lang="zh-CN" smtClean="0"/>
              <a:t>33</a:t>
            </a:fld>
            <a:endParaRPr altLang="en-US" 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390" name=""/>
        <p:cNvGrpSpPr/>
        <p:nvPr/>
      </p:nvGrpSpPr>
      <p:grpSpPr>
        <a:xfrm>
          <a:off x="0" y="0"/>
          <a:ext cx="0" cy="0"/>
          <a:chOff x="0" y="0"/>
          <a:chExt cx="0" cy="0"/>
        </a:xfrm>
      </p:grpSpPr>
      <p:sp>
        <p:nvSpPr>
          <p:cNvPr id="1050541" name="幻灯片图像占位符 1"/>
          <p:cNvSpPr>
            <a:spLocks noChangeAspect="1" noRot="1" noGrp="1"/>
          </p:cNvSpPr>
          <p:nvPr>
            <p:ph type="sldImg"/>
          </p:nvPr>
        </p:nvSpPr>
        <p:spPr/>
      </p:sp>
      <p:sp>
        <p:nvSpPr>
          <p:cNvPr id="1050542" name="备注占位符 2"/>
          <p:cNvSpPr>
            <a:spLocks noGrp="1"/>
          </p:cNvSpPr>
          <p:nvPr>
            <p:ph type="body" idx="1"/>
          </p:nvPr>
        </p:nvSpPr>
        <p:spPr/>
        <p:txBody>
          <a:bodyPr/>
          <a:p>
            <a:endParaRPr altLang="en-US" dirty="0" lang="zh-CN"/>
          </a:p>
        </p:txBody>
      </p:sp>
      <p:sp>
        <p:nvSpPr>
          <p:cNvPr id="1050543" name="灯片编号占位符 3"/>
          <p:cNvSpPr>
            <a:spLocks noGrp="1"/>
          </p:cNvSpPr>
          <p:nvPr>
            <p:ph type="sldNum" sz="quarter" idx="10"/>
          </p:nvPr>
        </p:nvSpPr>
        <p:spPr/>
        <p:txBody>
          <a:bodyPr/>
          <a:p>
            <a:fld id="{0DB5CBA7-47F9-4301-9D9E-258A3AA1A2BF}" type="slidenum">
              <a:rPr altLang="en-US" lang="zh-CN" smtClean="0"/>
              <a:t>34</a:t>
            </a:fld>
            <a:endParaRPr altLang="en-US" 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405" name=""/>
        <p:cNvGrpSpPr/>
        <p:nvPr/>
      </p:nvGrpSpPr>
      <p:grpSpPr>
        <a:xfrm>
          <a:off x="0" y="0"/>
          <a:ext cx="0" cy="0"/>
          <a:chOff x="0" y="0"/>
          <a:chExt cx="0" cy="0"/>
        </a:xfrm>
      </p:grpSpPr>
      <p:sp>
        <p:nvSpPr>
          <p:cNvPr id="1050603" name="幻灯片图像占位符 1"/>
          <p:cNvSpPr>
            <a:spLocks noChangeAspect="1" noRot="1" noGrp="1"/>
          </p:cNvSpPr>
          <p:nvPr>
            <p:ph type="sldImg"/>
          </p:nvPr>
        </p:nvSpPr>
        <p:spPr/>
      </p:sp>
      <p:sp>
        <p:nvSpPr>
          <p:cNvPr id="1050604" name="备注占位符 2"/>
          <p:cNvSpPr>
            <a:spLocks noGrp="1"/>
          </p:cNvSpPr>
          <p:nvPr>
            <p:ph type="body" idx="1"/>
          </p:nvPr>
        </p:nvSpPr>
        <p:spPr/>
        <p:txBody>
          <a:bodyPr/>
          <a:p>
            <a:endParaRPr altLang="en-US" dirty="0" lang="zh-CN"/>
          </a:p>
        </p:txBody>
      </p:sp>
      <p:sp>
        <p:nvSpPr>
          <p:cNvPr id="1050605" name="灯片编号占位符 3"/>
          <p:cNvSpPr>
            <a:spLocks noGrp="1"/>
          </p:cNvSpPr>
          <p:nvPr>
            <p:ph type="sldNum" sz="quarter" idx="10"/>
          </p:nvPr>
        </p:nvSpPr>
        <p:spPr/>
        <p:txBody>
          <a:bodyPr/>
          <a:p>
            <a:fld id="{0DB5CBA7-47F9-4301-9D9E-258A3AA1A2BF}" type="slidenum">
              <a:rPr altLang="en-US" lang="zh-CN" smtClean="0"/>
              <a:t>35</a:t>
            </a:fld>
            <a:endParaRPr altLang="en-US" 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420" name=""/>
        <p:cNvGrpSpPr/>
        <p:nvPr/>
      </p:nvGrpSpPr>
      <p:grpSpPr>
        <a:xfrm>
          <a:off x="0" y="0"/>
          <a:ext cx="0" cy="0"/>
          <a:chOff x="0" y="0"/>
          <a:chExt cx="0" cy="0"/>
        </a:xfrm>
      </p:grpSpPr>
      <p:sp>
        <p:nvSpPr>
          <p:cNvPr id="1050669" name="幻灯片图像占位符 1"/>
          <p:cNvSpPr>
            <a:spLocks noChangeAspect="1" noRot="1" noGrp="1"/>
          </p:cNvSpPr>
          <p:nvPr>
            <p:ph type="sldImg"/>
          </p:nvPr>
        </p:nvSpPr>
        <p:spPr/>
      </p:sp>
      <p:sp>
        <p:nvSpPr>
          <p:cNvPr id="1050670" name="备注占位符 2"/>
          <p:cNvSpPr>
            <a:spLocks noGrp="1"/>
          </p:cNvSpPr>
          <p:nvPr>
            <p:ph type="body" idx="1"/>
          </p:nvPr>
        </p:nvSpPr>
        <p:spPr/>
        <p:txBody>
          <a:bodyPr/>
          <a:p>
            <a:endParaRPr altLang="en-US" dirty="0" lang="zh-CN"/>
          </a:p>
        </p:txBody>
      </p:sp>
      <p:sp>
        <p:nvSpPr>
          <p:cNvPr id="1050671" name="灯片编号占位符 3"/>
          <p:cNvSpPr>
            <a:spLocks noGrp="1"/>
          </p:cNvSpPr>
          <p:nvPr>
            <p:ph type="sldNum" sz="quarter" idx="10"/>
          </p:nvPr>
        </p:nvSpPr>
        <p:spPr/>
        <p:txBody>
          <a:bodyPr/>
          <a:p>
            <a:fld id="{0DB5CBA7-47F9-4301-9D9E-258A3AA1A2BF}" type="slidenum">
              <a:rPr altLang="en-US" lang="zh-CN" smtClean="0"/>
              <a:t>36</a:t>
            </a:fld>
            <a:endParaRPr altLang="en-US" 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444" name=""/>
        <p:cNvGrpSpPr/>
        <p:nvPr/>
      </p:nvGrpSpPr>
      <p:grpSpPr>
        <a:xfrm>
          <a:off x="0" y="0"/>
          <a:ext cx="0" cy="0"/>
          <a:chOff x="0" y="0"/>
          <a:chExt cx="0" cy="0"/>
        </a:xfrm>
      </p:grpSpPr>
      <p:sp>
        <p:nvSpPr>
          <p:cNvPr id="1050871" name="幻灯片图像占位符 1"/>
          <p:cNvSpPr>
            <a:spLocks noChangeAspect="1" noRot="1" noGrp="1"/>
          </p:cNvSpPr>
          <p:nvPr>
            <p:ph type="sldImg"/>
          </p:nvPr>
        </p:nvSpPr>
        <p:spPr/>
      </p:sp>
      <p:sp>
        <p:nvSpPr>
          <p:cNvPr id="1050872" name="备注占位符 2"/>
          <p:cNvSpPr>
            <a:spLocks noGrp="1"/>
          </p:cNvSpPr>
          <p:nvPr>
            <p:ph type="body" idx="1"/>
          </p:nvPr>
        </p:nvSpPr>
        <p:spPr/>
        <p:txBody>
          <a:bodyPr/>
          <a:p>
            <a:endParaRPr altLang="en-US" dirty="0" lang="zh-CN"/>
          </a:p>
        </p:txBody>
      </p:sp>
      <p:sp>
        <p:nvSpPr>
          <p:cNvPr id="1050873" name="灯片编号占位符 3"/>
          <p:cNvSpPr>
            <a:spLocks noGrp="1"/>
          </p:cNvSpPr>
          <p:nvPr>
            <p:ph type="sldNum" sz="quarter" idx="10"/>
          </p:nvPr>
        </p:nvSpPr>
        <p:spPr/>
        <p:txBody>
          <a:bodyPr/>
          <a:p>
            <a:fld id="{0DB5CBA7-47F9-4301-9D9E-258A3AA1A2BF}" type="slidenum">
              <a:rPr altLang="en-US" lang="zh-CN" smtClean="0"/>
              <a:t>37</a:t>
            </a:fld>
            <a:endParaRPr altLang="en-US" 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475" name=""/>
        <p:cNvGrpSpPr/>
        <p:nvPr/>
      </p:nvGrpSpPr>
      <p:grpSpPr>
        <a:xfrm>
          <a:off x="0" y="0"/>
          <a:ext cx="0" cy="0"/>
          <a:chOff x="0" y="0"/>
          <a:chExt cx="0" cy="0"/>
        </a:xfrm>
      </p:grpSpPr>
      <p:sp>
        <p:nvSpPr>
          <p:cNvPr id="1050966" name="幻灯片图像占位符 1"/>
          <p:cNvSpPr>
            <a:spLocks noChangeAspect="1" noRot="1" noGrp="1"/>
          </p:cNvSpPr>
          <p:nvPr>
            <p:ph type="sldImg"/>
          </p:nvPr>
        </p:nvSpPr>
        <p:spPr/>
      </p:sp>
      <p:sp>
        <p:nvSpPr>
          <p:cNvPr id="1050967" name="备注占位符 2"/>
          <p:cNvSpPr>
            <a:spLocks noGrp="1"/>
          </p:cNvSpPr>
          <p:nvPr>
            <p:ph type="body" idx="1"/>
          </p:nvPr>
        </p:nvSpPr>
        <p:spPr/>
        <p:txBody>
          <a:bodyPr/>
          <a:p>
            <a:endParaRPr altLang="en-US" dirty="0" lang="zh-CN"/>
          </a:p>
        </p:txBody>
      </p:sp>
      <p:sp>
        <p:nvSpPr>
          <p:cNvPr id="1050968" name="灯片编号占位符 3"/>
          <p:cNvSpPr>
            <a:spLocks noGrp="1"/>
          </p:cNvSpPr>
          <p:nvPr>
            <p:ph type="sldNum" sz="quarter" idx="10"/>
          </p:nvPr>
        </p:nvSpPr>
        <p:spPr/>
        <p:txBody>
          <a:bodyPr/>
          <a:p>
            <a:fld id="{0DB5CBA7-47F9-4301-9D9E-258A3AA1A2BF}" type="slidenum">
              <a:rPr altLang="en-US" lang="zh-CN" smtClean="0"/>
              <a:t>38</a:t>
            </a:fld>
            <a:endParaRPr altLang="en-US" 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507" name=""/>
        <p:cNvGrpSpPr/>
        <p:nvPr/>
      </p:nvGrpSpPr>
      <p:grpSpPr>
        <a:xfrm>
          <a:off x="0" y="0"/>
          <a:ext cx="0" cy="0"/>
          <a:chOff x="0" y="0"/>
          <a:chExt cx="0" cy="0"/>
        </a:xfrm>
      </p:grpSpPr>
      <p:sp>
        <p:nvSpPr>
          <p:cNvPr id="1051059" name="幻灯片图像占位符 1"/>
          <p:cNvSpPr>
            <a:spLocks noChangeAspect="1" noRot="1" noGrp="1"/>
          </p:cNvSpPr>
          <p:nvPr>
            <p:ph type="sldImg"/>
          </p:nvPr>
        </p:nvSpPr>
        <p:spPr/>
      </p:sp>
      <p:sp>
        <p:nvSpPr>
          <p:cNvPr id="1051060" name="备注占位符 2"/>
          <p:cNvSpPr>
            <a:spLocks noGrp="1"/>
          </p:cNvSpPr>
          <p:nvPr>
            <p:ph type="body" idx="1"/>
          </p:nvPr>
        </p:nvSpPr>
        <p:spPr/>
        <p:txBody>
          <a:bodyPr/>
          <a:p>
            <a:endParaRPr altLang="en-US" dirty="0" lang="zh-CN"/>
          </a:p>
        </p:txBody>
      </p:sp>
      <p:sp>
        <p:nvSpPr>
          <p:cNvPr id="1051061" name="灯片编号占位符 3"/>
          <p:cNvSpPr>
            <a:spLocks noGrp="1"/>
          </p:cNvSpPr>
          <p:nvPr>
            <p:ph type="sldNum" sz="quarter" idx="10"/>
          </p:nvPr>
        </p:nvSpPr>
        <p:spPr/>
        <p:txBody>
          <a:bodyPr/>
          <a:p>
            <a:fld id="{0DB5CBA7-47F9-4301-9D9E-258A3AA1A2BF}" type="slidenum">
              <a:rPr altLang="en-US" lang="zh-CN" smtClean="0"/>
              <a:t>39</a:t>
            </a:fld>
            <a:endParaRPr altLang="en-US" 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20" name=""/>
        <p:cNvGrpSpPr/>
        <p:nvPr/>
      </p:nvGrpSpPr>
      <p:grpSpPr>
        <a:xfrm>
          <a:off x="0" y="0"/>
          <a:ext cx="0" cy="0"/>
          <a:chOff x="0" y="0"/>
          <a:chExt cx="0" cy="0"/>
        </a:xfrm>
      </p:grpSpPr>
      <p:sp>
        <p:nvSpPr>
          <p:cNvPr id="1048786" name="幻灯片图像占位符 1"/>
          <p:cNvSpPr>
            <a:spLocks noChangeAspect="1" noRot="1" noGrp="1"/>
          </p:cNvSpPr>
          <p:nvPr>
            <p:ph type="sldImg"/>
          </p:nvPr>
        </p:nvSpPr>
        <p:spPr/>
      </p:sp>
      <p:sp>
        <p:nvSpPr>
          <p:cNvPr id="1048787" name="备注占位符 2"/>
          <p:cNvSpPr>
            <a:spLocks noGrp="1"/>
          </p:cNvSpPr>
          <p:nvPr>
            <p:ph type="body" idx="1"/>
          </p:nvPr>
        </p:nvSpPr>
        <p:spPr/>
        <p:txBody>
          <a:bodyPr/>
          <a:p>
            <a:endParaRPr altLang="en-US" dirty="0" lang="zh-CN"/>
          </a:p>
        </p:txBody>
      </p:sp>
      <p:sp>
        <p:nvSpPr>
          <p:cNvPr id="1048788" name="灯片编号占位符 3"/>
          <p:cNvSpPr>
            <a:spLocks noGrp="1"/>
          </p:cNvSpPr>
          <p:nvPr>
            <p:ph type="sldNum" sz="quarter" idx="10"/>
          </p:nvPr>
        </p:nvSpPr>
        <p:spPr/>
        <p:txBody>
          <a:bodyPr/>
          <a:p>
            <a:fld id="{0DB5CBA7-47F9-4301-9D9E-258A3AA1A2BF}" type="slidenum">
              <a:rPr altLang="en-US" lang="zh-CN" smtClean="0"/>
              <a:t>4</a:t>
            </a:fld>
            <a:endParaRPr altLang="en-US" 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522" name=""/>
        <p:cNvGrpSpPr/>
        <p:nvPr/>
      </p:nvGrpSpPr>
      <p:grpSpPr>
        <a:xfrm>
          <a:off x="0" y="0"/>
          <a:ext cx="0" cy="0"/>
          <a:chOff x="0" y="0"/>
          <a:chExt cx="0" cy="0"/>
        </a:xfrm>
      </p:grpSpPr>
      <p:sp>
        <p:nvSpPr>
          <p:cNvPr id="1051125" name="幻灯片图像占位符 1"/>
          <p:cNvSpPr>
            <a:spLocks noChangeAspect="1" noRot="1" noGrp="1"/>
          </p:cNvSpPr>
          <p:nvPr>
            <p:ph type="sldImg"/>
          </p:nvPr>
        </p:nvSpPr>
        <p:spPr/>
      </p:sp>
      <p:sp>
        <p:nvSpPr>
          <p:cNvPr id="1051126" name="备注占位符 2"/>
          <p:cNvSpPr>
            <a:spLocks noGrp="1"/>
          </p:cNvSpPr>
          <p:nvPr>
            <p:ph type="body" idx="1"/>
          </p:nvPr>
        </p:nvSpPr>
        <p:spPr/>
        <p:txBody>
          <a:bodyPr/>
          <a:p>
            <a:endParaRPr altLang="en-US" dirty="0" lang="zh-CN"/>
          </a:p>
        </p:txBody>
      </p:sp>
      <p:sp>
        <p:nvSpPr>
          <p:cNvPr id="1051127" name="灯片编号占位符 3"/>
          <p:cNvSpPr>
            <a:spLocks noGrp="1"/>
          </p:cNvSpPr>
          <p:nvPr>
            <p:ph type="sldNum" sz="quarter" idx="10"/>
          </p:nvPr>
        </p:nvSpPr>
        <p:spPr/>
        <p:txBody>
          <a:bodyPr/>
          <a:p>
            <a:fld id="{0DB5CBA7-47F9-4301-9D9E-258A3AA1A2BF}" type="slidenum">
              <a:rPr altLang="en-US" lang="zh-CN" smtClean="0"/>
              <a:t>40</a:t>
            </a:fld>
            <a:endParaRPr altLang="en-US" 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532" name=""/>
        <p:cNvGrpSpPr/>
        <p:nvPr/>
      </p:nvGrpSpPr>
      <p:grpSpPr>
        <a:xfrm>
          <a:off x="0" y="0"/>
          <a:ext cx="0" cy="0"/>
          <a:chOff x="0" y="0"/>
          <a:chExt cx="0" cy="0"/>
        </a:xfrm>
      </p:grpSpPr>
      <p:sp>
        <p:nvSpPr>
          <p:cNvPr id="1051174" name="幻灯片图像占位符 1"/>
          <p:cNvSpPr>
            <a:spLocks noChangeAspect="1" noRot="1" noGrp="1"/>
          </p:cNvSpPr>
          <p:nvPr>
            <p:ph type="sldImg"/>
          </p:nvPr>
        </p:nvSpPr>
        <p:spPr/>
      </p:sp>
      <p:sp>
        <p:nvSpPr>
          <p:cNvPr id="1051175" name="备注占位符 2"/>
          <p:cNvSpPr>
            <a:spLocks noGrp="1"/>
          </p:cNvSpPr>
          <p:nvPr>
            <p:ph type="body" idx="1"/>
          </p:nvPr>
        </p:nvSpPr>
        <p:spPr/>
        <p:txBody>
          <a:bodyPr/>
          <a:p>
            <a:endParaRPr altLang="en-US" dirty="0" lang="zh-CN"/>
          </a:p>
        </p:txBody>
      </p:sp>
      <p:sp>
        <p:nvSpPr>
          <p:cNvPr id="1051176" name="灯片编号占位符 3"/>
          <p:cNvSpPr>
            <a:spLocks noGrp="1"/>
          </p:cNvSpPr>
          <p:nvPr>
            <p:ph type="sldNum" sz="quarter" idx="10"/>
          </p:nvPr>
        </p:nvSpPr>
        <p:spPr/>
        <p:txBody>
          <a:bodyPr/>
          <a:p>
            <a:fld id="{0DB5CBA7-47F9-4301-9D9E-258A3AA1A2BF}" type="slidenum">
              <a:rPr altLang="en-US" lang="zh-CN" smtClean="0"/>
              <a:t>41</a:t>
            </a:fld>
            <a:endParaRPr altLang="en-US" 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542" name=""/>
        <p:cNvGrpSpPr/>
        <p:nvPr/>
      </p:nvGrpSpPr>
      <p:grpSpPr>
        <a:xfrm>
          <a:off x="0" y="0"/>
          <a:ext cx="0" cy="0"/>
          <a:chOff x="0" y="0"/>
          <a:chExt cx="0" cy="0"/>
        </a:xfrm>
      </p:grpSpPr>
      <p:sp>
        <p:nvSpPr>
          <p:cNvPr id="1051296" name="幻灯片图像占位符 1"/>
          <p:cNvSpPr>
            <a:spLocks noChangeAspect="1" noRot="1" noGrp="1"/>
          </p:cNvSpPr>
          <p:nvPr>
            <p:ph type="sldImg"/>
          </p:nvPr>
        </p:nvSpPr>
        <p:spPr/>
      </p:sp>
      <p:sp>
        <p:nvSpPr>
          <p:cNvPr id="1051297" name="备注占位符 2"/>
          <p:cNvSpPr>
            <a:spLocks noGrp="1"/>
          </p:cNvSpPr>
          <p:nvPr>
            <p:ph type="body" idx="1"/>
          </p:nvPr>
        </p:nvSpPr>
        <p:spPr/>
        <p:txBody>
          <a:bodyPr/>
          <a:p>
            <a:endParaRPr altLang="en-US" dirty="0" lang="zh-CN"/>
          </a:p>
        </p:txBody>
      </p:sp>
      <p:sp>
        <p:nvSpPr>
          <p:cNvPr id="1051298" name="灯片编号占位符 3"/>
          <p:cNvSpPr>
            <a:spLocks noGrp="1"/>
          </p:cNvSpPr>
          <p:nvPr>
            <p:ph type="sldNum" sz="quarter" idx="10"/>
          </p:nvPr>
        </p:nvSpPr>
        <p:spPr/>
        <p:txBody>
          <a:bodyPr/>
          <a:p>
            <a:fld id="{0DB5CBA7-47F9-4301-9D9E-258A3AA1A2BF}" type="slidenum">
              <a:rPr altLang="en-US" lang="zh-CN" smtClean="0"/>
              <a:t>42</a:t>
            </a:fld>
            <a:endParaRPr altLang="en-US" 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552" name=""/>
        <p:cNvGrpSpPr/>
        <p:nvPr/>
      </p:nvGrpSpPr>
      <p:grpSpPr>
        <a:xfrm>
          <a:off x="0" y="0"/>
          <a:ext cx="0" cy="0"/>
          <a:chOff x="0" y="0"/>
          <a:chExt cx="0" cy="0"/>
        </a:xfrm>
      </p:grpSpPr>
      <p:sp>
        <p:nvSpPr>
          <p:cNvPr id="1051349" name="幻灯片图像占位符 1"/>
          <p:cNvSpPr>
            <a:spLocks noChangeAspect="1" noRot="1" noGrp="1"/>
          </p:cNvSpPr>
          <p:nvPr>
            <p:ph type="sldImg"/>
          </p:nvPr>
        </p:nvSpPr>
        <p:spPr/>
      </p:sp>
      <p:sp>
        <p:nvSpPr>
          <p:cNvPr id="1051350" name="备注占位符 2"/>
          <p:cNvSpPr>
            <a:spLocks noGrp="1"/>
          </p:cNvSpPr>
          <p:nvPr>
            <p:ph type="body" idx="1"/>
          </p:nvPr>
        </p:nvSpPr>
        <p:spPr/>
        <p:txBody>
          <a:bodyPr/>
          <a:p>
            <a:endParaRPr altLang="en-US" dirty="0" lang="zh-CN"/>
          </a:p>
        </p:txBody>
      </p:sp>
      <p:sp>
        <p:nvSpPr>
          <p:cNvPr id="1051351" name="灯片编号占位符 3"/>
          <p:cNvSpPr>
            <a:spLocks noGrp="1"/>
          </p:cNvSpPr>
          <p:nvPr>
            <p:ph type="sldNum" sz="quarter" idx="10"/>
          </p:nvPr>
        </p:nvSpPr>
        <p:spPr/>
        <p:txBody>
          <a:bodyPr/>
          <a:p>
            <a:fld id="{0DB5CBA7-47F9-4301-9D9E-258A3AA1A2BF}" type="slidenum">
              <a:rPr altLang="en-US" lang="zh-CN" smtClean="0"/>
              <a:t>43</a:t>
            </a:fld>
            <a:endParaRPr altLang="en-US" 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563" name=""/>
        <p:cNvGrpSpPr/>
        <p:nvPr/>
      </p:nvGrpSpPr>
      <p:grpSpPr>
        <a:xfrm>
          <a:off x="0" y="0"/>
          <a:ext cx="0" cy="0"/>
          <a:chOff x="0" y="0"/>
          <a:chExt cx="0" cy="0"/>
        </a:xfrm>
      </p:grpSpPr>
      <p:sp>
        <p:nvSpPr>
          <p:cNvPr id="1051490" name="幻灯片图像占位符 1"/>
          <p:cNvSpPr>
            <a:spLocks noChangeAspect="1" noRot="1" noGrp="1"/>
          </p:cNvSpPr>
          <p:nvPr>
            <p:ph type="sldImg"/>
          </p:nvPr>
        </p:nvSpPr>
        <p:spPr/>
      </p:sp>
      <p:sp>
        <p:nvSpPr>
          <p:cNvPr id="1051491" name="备注占位符 2"/>
          <p:cNvSpPr>
            <a:spLocks noGrp="1"/>
          </p:cNvSpPr>
          <p:nvPr>
            <p:ph type="body" idx="1"/>
          </p:nvPr>
        </p:nvSpPr>
        <p:spPr/>
        <p:txBody>
          <a:bodyPr/>
          <a:p>
            <a:endParaRPr altLang="en-US" dirty="0" lang="zh-CN"/>
          </a:p>
        </p:txBody>
      </p:sp>
      <p:sp>
        <p:nvSpPr>
          <p:cNvPr id="1051492" name="灯片编号占位符 3"/>
          <p:cNvSpPr>
            <a:spLocks noGrp="1"/>
          </p:cNvSpPr>
          <p:nvPr>
            <p:ph type="sldNum" sz="quarter" idx="10"/>
          </p:nvPr>
        </p:nvSpPr>
        <p:spPr/>
        <p:txBody>
          <a:bodyPr/>
          <a:p>
            <a:fld id="{0DB5CBA7-47F9-4301-9D9E-258A3AA1A2BF}" type="slidenum">
              <a:rPr altLang="en-US" lang="zh-CN" smtClean="0"/>
              <a:t>44</a:t>
            </a:fld>
            <a:endParaRPr altLang="en-US" 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65" name=""/>
        <p:cNvGrpSpPr/>
        <p:nvPr/>
      </p:nvGrpSpPr>
      <p:grpSpPr>
        <a:xfrm>
          <a:off x="0" y="0"/>
          <a:ext cx="0" cy="0"/>
          <a:chOff x="0" y="0"/>
          <a:chExt cx="0" cy="0"/>
        </a:xfrm>
      </p:grpSpPr>
      <p:sp>
        <p:nvSpPr>
          <p:cNvPr id="1048589" name="幻灯片图像占位符 1"/>
          <p:cNvSpPr>
            <a:spLocks noChangeAspect="1" noRot="1" noGrp="1"/>
          </p:cNvSpPr>
          <p:nvPr>
            <p:ph type="sldImg"/>
          </p:nvPr>
        </p:nvSpPr>
        <p:spPr/>
      </p:sp>
      <p:sp>
        <p:nvSpPr>
          <p:cNvPr id="1048590" name="备注占位符 2"/>
          <p:cNvSpPr>
            <a:spLocks noGrp="1"/>
          </p:cNvSpPr>
          <p:nvPr>
            <p:ph type="body" idx="1"/>
          </p:nvPr>
        </p:nvSpPr>
        <p:spPr/>
        <p:txBody>
          <a:bodyPr/>
          <a:p>
            <a:endParaRPr altLang="en-US" dirty="0" lang="zh-CN"/>
          </a:p>
        </p:txBody>
      </p:sp>
      <p:sp>
        <p:nvSpPr>
          <p:cNvPr id="1048591" name="灯片编号占位符 3"/>
          <p:cNvSpPr>
            <a:spLocks noGrp="1"/>
          </p:cNvSpPr>
          <p:nvPr>
            <p:ph type="sldNum" sz="quarter" idx="10"/>
          </p:nvPr>
        </p:nvSpPr>
        <p:spPr/>
        <p:txBody>
          <a:bodyPr/>
          <a:p>
            <a:fld id="{0DB5CBA7-47F9-4301-9D9E-258A3AA1A2BF}" type="slidenum">
              <a:rPr altLang="en-US" lang="zh-CN" smtClean="0"/>
              <a:t>45</a:t>
            </a:fld>
            <a:endParaRPr altLang="en-US" 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32" name=""/>
        <p:cNvGrpSpPr/>
        <p:nvPr/>
      </p:nvGrpSpPr>
      <p:grpSpPr>
        <a:xfrm>
          <a:off x="0" y="0"/>
          <a:ext cx="0" cy="0"/>
          <a:chOff x="0" y="0"/>
          <a:chExt cx="0" cy="0"/>
        </a:xfrm>
      </p:grpSpPr>
      <p:sp>
        <p:nvSpPr>
          <p:cNvPr id="1049281" name="幻灯片图像占位符 1"/>
          <p:cNvSpPr>
            <a:spLocks noChangeAspect="1" noRot="1" noGrp="1"/>
          </p:cNvSpPr>
          <p:nvPr>
            <p:ph type="sldImg"/>
          </p:nvPr>
        </p:nvSpPr>
        <p:spPr/>
      </p:sp>
      <p:sp>
        <p:nvSpPr>
          <p:cNvPr id="1049282" name="备注占位符 2"/>
          <p:cNvSpPr>
            <a:spLocks noGrp="1"/>
          </p:cNvSpPr>
          <p:nvPr>
            <p:ph type="body" idx="1"/>
          </p:nvPr>
        </p:nvSpPr>
        <p:spPr/>
        <p:txBody>
          <a:bodyPr/>
          <a:p>
            <a:endParaRPr altLang="en-US" dirty="0" lang="zh-CN"/>
          </a:p>
        </p:txBody>
      </p:sp>
      <p:sp>
        <p:nvSpPr>
          <p:cNvPr id="1049283" name="灯片编号占位符 3"/>
          <p:cNvSpPr>
            <a:spLocks noGrp="1"/>
          </p:cNvSpPr>
          <p:nvPr>
            <p:ph type="sldNum" sz="quarter" idx="10"/>
          </p:nvPr>
        </p:nvSpPr>
        <p:spPr/>
        <p:txBody>
          <a:bodyPr/>
          <a:p>
            <a:fld id="{0DB5CBA7-47F9-4301-9D9E-258A3AA1A2BF}" type="slidenum">
              <a:rPr altLang="en-US" lang="zh-CN" smtClean="0"/>
              <a:t>5</a:t>
            </a:fld>
            <a:endParaRPr altLang="en-US" 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36" name=""/>
        <p:cNvGrpSpPr/>
        <p:nvPr/>
      </p:nvGrpSpPr>
      <p:grpSpPr>
        <a:xfrm>
          <a:off x="0" y="0"/>
          <a:ext cx="0" cy="0"/>
          <a:chOff x="0" y="0"/>
          <a:chExt cx="0" cy="0"/>
        </a:xfrm>
      </p:grpSpPr>
      <p:sp>
        <p:nvSpPr>
          <p:cNvPr id="1049296" name="幻灯片图像占位符 1"/>
          <p:cNvSpPr>
            <a:spLocks noChangeAspect="1" noRot="1" noGrp="1"/>
          </p:cNvSpPr>
          <p:nvPr>
            <p:ph type="sldImg"/>
          </p:nvPr>
        </p:nvSpPr>
        <p:spPr/>
      </p:sp>
      <p:sp>
        <p:nvSpPr>
          <p:cNvPr id="1049297" name="备注占位符 2"/>
          <p:cNvSpPr>
            <a:spLocks noGrp="1"/>
          </p:cNvSpPr>
          <p:nvPr>
            <p:ph type="body" idx="1"/>
          </p:nvPr>
        </p:nvSpPr>
        <p:spPr/>
        <p:txBody>
          <a:bodyPr/>
          <a:p>
            <a:endParaRPr altLang="en-US" dirty="0" lang="zh-CN"/>
          </a:p>
        </p:txBody>
      </p:sp>
      <p:sp>
        <p:nvSpPr>
          <p:cNvPr id="1049298" name="灯片编号占位符 3"/>
          <p:cNvSpPr>
            <a:spLocks noGrp="1"/>
          </p:cNvSpPr>
          <p:nvPr>
            <p:ph type="sldNum" sz="quarter" idx="10"/>
          </p:nvPr>
        </p:nvSpPr>
        <p:spPr/>
        <p:txBody>
          <a:bodyPr/>
          <a:p>
            <a:fld id="{0DB5CBA7-47F9-4301-9D9E-258A3AA1A2BF}" type="slidenum">
              <a:rPr altLang="en-US" lang="zh-CN" smtClean="0"/>
              <a:t>6</a:t>
            </a:fld>
            <a:endParaRPr altLang="en-US" 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39" name=""/>
        <p:cNvGrpSpPr/>
        <p:nvPr/>
      </p:nvGrpSpPr>
      <p:grpSpPr>
        <a:xfrm>
          <a:off x="0" y="0"/>
          <a:ext cx="0" cy="0"/>
          <a:chOff x="0" y="0"/>
          <a:chExt cx="0" cy="0"/>
        </a:xfrm>
      </p:grpSpPr>
      <p:sp>
        <p:nvSpPr>
          <p:cNvPr id="1049307" name="幻灯片图像占位符 1"/>
          <p:cNvSpPr>
            <a:spLocks noChangeAspect="1" noRot="1" noGrp="1"/>
          </p:cNvSpPr>
          <p:nvPr>
            <p:ph type="sldImg"/>
          </p:nvPr>
        </p:nvSpPr>
        <p:spPr/>
      </p:sp>
      <p:sp>
        <p:nvSpPr>
          <p:cNvPr id="1049308" name="备注占位符 2"/>
          <p:cNvSpPr>
            <a:spLocks noGrp="1"/>
          </p:cNvSpPr>
          <p:nvPr>
            <p:ph type="body" idx="1"/>
          </p:nvPr>
        </p:nvSpPr>
        <p:spPr/>
        <p:txBody>
          <a:bodyPr/>
          <a:p>
            <a:endParaRPr altLang="en-US" dirty="0" lang="zh-CN"/>
          </a:p>
        </p:txBody>
      </p:sp>
      <p:sp>
        <p:nvSpPr>
          <p:cNvPr id="1049309" name="灯片编号占位符 3"/>
          <p:cNvSpPr>
            <a:spLocks noGrp="1"/>
          </p:cNvSpPr>
          <p:nvPr>
            <p:ph type="sldNum" sz="quarter" idx="10"/>
          </p:nvPr>
        </p:nvSpPr>
        <p:spPr/>
        <p:txBody>
          <a:bodyPr/>
          <a:p>
            <a:fld id="{0DB5CBA7-47F9-4301-9D9E-258A3AA1A2BF}" type="slidenum">
              <a:rPr altLang="en-US" lang="zh-CN" smtClean="0"/>
              <a:t>7</a:t>
            </a:fld>
            <a:endParaRPr altLang="en-US" 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43" name=""/>
        <p:cNvGrpSpPr/>
        <p:nvPr/>
      </p:nvGrpSpPr>
      <p:grpSpPr>
        <a:xfrm>
          <a:off x="0" y="0"/>
          <a:ext cx="0" cy="0"/>
          <a:chOff x="0" y="0"/>
          <a:chExt cx="0" cy="0"/>
        </a:xfrm>
      </p:grpSpPr>
      <p:sp>
        <p:nvSpPr>
          <p:cNvPr id="1049326" name="幻灯片图像占位符 1"/>
          <p:cNvSpPr>
            <a:spLocks noChangeAspect="1" noRot="1" noGrp="1"/>
          </p:cNvSpPr>
          <p:nvPr>
            <p:ph type="sldImg"/>
          </p:nvPr>
        </p:nvSpPr>
        <p:spPr/>
      </p:sp>
      <p:sp>
        <p:nvSpPr>
          <p:cNvPr id="1049327" name="备注占位符 2"/>
          <p:cNvSpPr>
            <a:spLocks noGrp="1"/>
          </p:cNvSpPr>
          <p:nvPr>
            <p:ph type="body" idx="1"/>
          </p:nvPr>
        </p:nvSpPr>
        <p:spPr/>
        <p:txBody>
          <a:bodyPr/>
          <a:p>
            <a:endParaRPr altLang="en-US" dirty="0" lang="zh-CN"/>
          </a:p>
        </p:txBody>
      </p:sp>
      <p:sp>
        <p:nvSpPr>
          <p:cNvPr id="1049328" name="灯片编号占位符 3"/>
          <p:cNvSpPr>
            <a:spLocks noGrp="1"/>
          </p:cNvSpPr>
          <p:nvPr>
            <p:ph type="sldNum" sz="quarter" idx="10"/>
          </p:nvPr>
        </p:nvSpPr>
        <p:spPr/>
        <p:txBody>
          <a:bodyPr/>
          <a:p>
            <a:fld id="{0DB5CBA7-47F9-4301-9D9E-258A3AA1A2BF}" type="slidenum">
              <a:rPr altLang="en-US" lang="zh-CN" smtClean="0"/>
              <a:t>8</a:t>
            </a:fld>
            <a:endParaRPr altLang="en-US" 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66" name=""/>
        <p:cNvGrpSpPr/>
        <p:nvPr/>
      </p:nvGrpSpPr>
      <p:grpSpPr>
        <a:xfrm>
          <a:off x="0" y="0"/>
          <a:ext cx="0" cy="0"/>
          <a:chOff x="0" y="0"/>
          <a:chExt cx="0" cy="0"/>
        </a:xfrm>
      </p:grpSpPr>
      <p:sp>
        <p:nvSpPr>
          <p:cNvPr id="1049423" name="幻灯片图像占位符 1"/>
          <p:cNvSpPr>
            <a:spLocks noChangeAspect="1" noRot="1" noGrp="1"/>
          </p:cNvSpPr>
          <p:nvPr>
            <p:ph type="sldImg"/>
          </p:nvPr>
        </p:nvSpPr>
        <p:spPr/>
      </p:sp>
      <p:sp>
        <p:nvSpPr>
          <p:cNvPr id="1049424" name="备注占位符 2"/>
          <p:cNvSpPr>
            <a:spLocks noGrp="1"/>
          </p:cNvSpPr>
          <p:nvPr>
            <p:ph type="body" idx="1"/>
          </p:nvPr>
        </p:nvSpPr>
        <p:spPr/>
        <p:txBody>
          <a:bodyPr/>
          <a:p>
            <a:endParaRPr altLang="en-US" dirty="0" lang="zh-CN"/>
          </a:p>
        </p:txBody>
      </p:sp>
      <p:sp>
        <p:nvSpPr>
          <p:cNvPr id="1049425" name="灯片编号占位符 3"/>
          <p:cNvSpPr>
            <a:spLocks noGrp="1"/>
          </p:cNvSpPr>
          <p:nvPr>
            <p:ph type="sldNum" sz="quarter" idx="10"/>
          </p:nvPr>
        </p:nvSpPr>
        <p:spPr/>
        <p:txBody>
          <a:bodyPr/>
          <a:p>
            <a:fld id="{0DB5CBA7-47F9-4301-9D9E-258A3AA1A2BF}" type="slidenum">
              <a:rPr altLang="en-US" lang="zh-CN" smtClean="0"/>
              <a:t>9</a:t>
            </a:fld>
            <a:endParaRPr altLang="en-US" 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标题幻灯片">
    <p:spTree>
      <p:nvGrpSpPr>
        <p:cNvPr id="62" name=""/>
        <p:cNvGrpSpPr/>
        <p:nvPr/>
      </p:nvGrpSpPr>
      <p:grpSpPr>
        <a:xfrm>
          <a:off x="0" y="0"/>
          <a:ext cx="0" cy="0"/>
          <a:chOff x="0" y="0"/>
          <a:chExt cx="0" cy="0"/>
        </a:xfrm>
      </p:grpSpPr>
      <p:sp>
        <p:nvSpPr>
          <p:cNvPr id="1048581" name="Title 1"/>
          <p:cNvSpPr>
            <a:spLocks noGrp="1"/>
          </p:cNvSpPr>
          <p:nvPr>
            <p:ph type="ctrTitle"/>
          </p:nvPr>
        </p:nvSpPr>
        <p:spPr>
          <a:xfrm>
            <a:off x="685800" y="1122363"/>
            <a:ext cx="7772400" cy="2387600"/>
          </a:xfrm>
        </p:spPr>
        <p:txBody>
          <a:bodyPr anchor="b"/>
          <a:lstStyle>
            <a:lvl1pPr algn="ctr">
              <a:defRPr sz="6000"/>
            </a:lvl1pPr>
          </a:lstStyle>
          <a:p>
            <a:r>
              <a:rPr altLang="en-US" lang="zh-CN" smtClean="0"/>
              <a:t>单击此处编辑母版标题样式</a:t>
            </a:r>
            <a:endParaRPr dirty="0" lang="en-US"/>
          </a:p>
        </p:txBody>
      </p:sp>
      <p:sp>
        <p:nvSpPr>
          <p:cNvPr id="1048582" name="Subtitle 2"/>
          <p:cNvSpPr>
            <a:spLocks noGrp="1"/>
          </p:cNvSpPr>
          <p:nvPr>
            <p:ph type="subTitle" idx="1"/>
          </p:nvPr>
        </p:nvSpPr>
        <p:spPr>
          <a:xfrm>
            <a:off x="1143000" y="3602038"/>
            <a:ext cx="6858000" cy="1655762"/>
          </a:xfrm>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altLang="en-US" lang="zh-CN" smtClean="0"/>
              <a:t>单击以编辑母版副标题样式</a:t>
            </a:r>
            <a:endParaRPr dirty="0" lang="en-US"/>
          </a:p>
        </p:txBody>
      </p:sp>
      <p:sp>
        <p:nvSpPr>
          <p:cNvPr id="1048583" name="Date Placeholder 3"/>
          <p:cNvSpPr>
            <a:spLocks noGrp="1"/>
          </p:cNvSpPr>
          <p:nvPr>
            <p:ph type="dt" sz="half" idx="10"/>
          </p:nvPr>
        </p:nvSpPr>
        <p:spPr/>
        <p:txBody>
          <a:bodyPr/>
          <a:p>
            <a:fld id="{D997B5FA-0921-464F-AAE1-844C04324D75}" type="datetimeFigureOut">
              <a:rPr altLang="en-US" lang="zh-CN" smtClean="0"/>
              <a:t>2019/11/17</a:t>
            </a:fld>
            <a:endParaRPr altLang="en-US" lang="zh-CN"/>
          </a:p>
        </p:txBody>
      </p:sp>
      <p:sp>
        <p:nvSpPr>
          <p:cNvPr id="1048584" name="Footer Placeholder 4"/>
          <p:cNvSpPr>
            <a:spLocks noGrp="1"/>
          </p:cNvSpPr>
          <p:nvPr>
            <p:ph type="ftr" sz="quarter" idx="11"/>
          </p:nvPr>
        </p:nvSpPr>
        <p:spPr/>
        <p:txBody>
          <a:bodyPr/>
          <a:p>
            <a:endParaRPr altLang="en-US" lang="zh-CN"/>
          </a:p>
        </p:txBody>
      </p:sp>
      <p:sp>
        <p:nvSpPr>
          <p:cNvPr id="1048585" name="Slide Number Placeholder 5"/>
          <p:cNvSpPr>
            <a:spLocks noGrp="1"/>
          </p:cNvSpPr>
          <p:nvPr>
            <p:ph type="sldNum" sz="quarter" idx="12"/>
          </p:nvPr>
        </p:nvSpPr>
        <p:spPr/>
        <p:txBody>
          <a:bodyPr/>
          <a:p>
            <a:fld id="{565CE74E-AB26-4998-AD42-012C4C1AD076}" type="slidenum">
              <a:rPr altLang="en-US" lang="zh-CN" smtClean="0"/>
              <a:t>‹#›</a:t>
            </a:fld>
            <a:endParaRPr altLang="en-US" 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标题和竖排文字">
    <p:spTree>
      <p:nvGrpSpPr>
        <p:cNvPr id="568" name=""/>
        <p:cNvGrpSpPr/>
        <p:nvPr/>
      </p:nvGrpSpPr>
      <p:grpSpPr>
        <a:xfrm>
          <a:off x="0" y="0"/>
          <a:ext cx="0" cy="0"/>
          <a:chOff x="0" y="0"/>
          <a:chExt cx="0" cy="0"/>
        </a:xfrm>
      </p:grpSpPr>
      <p:sp>
        <p:nvSpPr>
          <p:cNvPr id="1051513" name="Title 1"/>
          <p:cNvSpPr>
            <a:spLocks noGrp="1"/>
          </p:cNvSpPr>
          <p:nvPr>
            <p:ph type="title"/>
          </p:nvPr>
        </p:nvSpPr>
        <p:spPr/>
        <p:txBody>
          <a:bodyPr/>
          <a:p>
            <a:r>
              <a:rPr altLang="en-US" lang="zh-CN" smtClean="0"/>
              <a:t>单击此处编辑母版标题样式</a:t>
            </a:r>
            <a:endParaRPr dirty="0" lang="en-US"/>
          </a:p>
        </p:txBody>
      </p:sp>
      <p:sp>
        <p:nvSpPr>
          <p:cNvPr id="1051514" name="Vertical Text Placeholder 2"/>
          <p:cNvSpPr>
            <a:spLocks noGrp="1"/>
          </p:cNvSpPr>
          <p:nvPr>
            <p:ph type="body" orient="vert" idx="1"/>
          </p:nvPr>
        </p:nvSpPr>
        <p:spPr/>
        <p:txBody>
          <a:bodyPr vert="eaVert"/>
          <a:p>
            <a:pPr lvl="0"/>
            <a:r>
              <a:rPr altLang="en-US" lang="zh-CN" smtClean="0"/>
              <a:t>编辑母版文本样式</a:t>
            </a:r>
          </a:p>
          <a:p>
            <a:pPr lvl="1"/>
            <a:r>
              <a:rPr altLang="en-US" lang="zh-CN" smtClean="0"/>
              <a:t>第二级</a:t>
            </a:r>
          </a:p>
          <a:p>
            <a:pPr lvl="2"/>
            <a:r>
              <a:rPr altLang="en-US" lang="zh-CN" smtClean="0"/>
              <a:t>第三级</a:t>
            </a:r>
          </a:p>
          <a:p>
            <a:pPr lvl="3"/>
            <a:r>
              <a:rPr altLang="en-US" lang="zh-CN" smtClean="0"/>
              <a:t>第四级</a:t>
            </a:r>
          </a:p>
          <a:p>
            <a:pPr lvl="4"/>
            <a:r>
              <a:rPr altLang="en-US" lang="zh-CN" smtClean="0"/>
              <a:t>第五级</a:t>
            </a:r>
            <a:endParaRPr dirty="0" lang="en-US"/>
          </a:p>
        </p:txBody>
      </p:sp>
      <p:sp>
        <p:nvSpPr>
          <p:cNvPr id="1051515" name="Date Placeholder 3"/>
          <p:cNvSpPr>
            <a:spLocks noGrp="1"/>
          </p:cNvSpPr>
          <p:nvPr>
            <p:ph type="dt" sz="half" idx="10"/>
          </p:nvPr>
        </p:nvSpPr>
        <p:spPr/>
        <p:txBody>
          <a:bodyPr/>
          <a:p>
            <a:fld id="{D997B5FA-0921-464F-AAE1-844C04324D75}" type="datetimeFigureOut">
              <a:rPr altLang="en-US" lang="zh-CN" smtClean="0"/>
              <a:t>2019/11/17</a:t>
            </a:fld>
            <a:endParaRPr altLang="en-US" lang="zh-CN"/>
          </a:p>
        </p:txBody>
      </p:sp>
      <p:sp>
        <p:nvSpPr>
          <p:cNvPr id="1051516" name="Footer Placeholder 4"/>
          <p:cNvSpPr>
            <a:spLocks noGrp="1"/>
          </p:cNvSpPr>
          <p:nvPr>
            <p:ph type="ftr" sz="quarter" idx="11"/>
          </p:nvPr>
        </p:nvSpPr>
        <p:spPr/>
        <p:txBody>
          <a:bodyPr/>
          <a:p>
            <a:endParaRPr altLang="en-US" lang="zh-CN"/>
          </a:p>
        </p:txBody>
      </p:sp>
      <p:sp>
        <p:nvSpPr>
          <p:cNvPr id="1051517" name="Slide Number Placeholder 5"/>
          <p:cNvSpPr>
            <a:spLocks noGrp="1"/>
          </p:cNvSpPr>
          <p:nvPr>
            <p:ph type="sldNum" sz="quarter" idx="12"/>
          </p:nvPr>
        </p:nvSpPr>
        <p:spPr/>
        <p:txBody>
          <a:bodyPr/>
          <a:p>
            <a:fld id="{565CE74E-AB26-4998-AD42-012C4C1AD076}" type="slidenum">
              <a:rPr altLang="en-US" lang="zh-CN" smtClean="0"/>
              <a:t>‹#›</a:t>
            </a:fld>
            <a:endParaRPr altLang="en-US"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竖排标题与文本">
    <p:spTree>
      <p:nvGrpSpPr>
        <p:cNvPr id="565" name=""/>
        <p:cNvGrpSpPr/>
        <p:nvPr/>
      </p:nvGrpSpPr>
      <p:grpSpPr>
        <a:xfrm>
          <a:off x="0" y="0"/>
          <a:ext cx="0" cy="0"/>
          <a:chOff x="0" y="0"/>
          <a:chExt cx="0" cy="0"/>
        </a:xfrm>
      </p:grpSpPr>
      <p:sp>
        <p:nvSpPr>
          <p:cNvPr id="1051497" name="Vertical Title 1"/>
          <p:cNvSpPr>
            <a:spLocks noGrp="1"/>
          </p:cNvSpPr>
          <p:nvPr>
            <p:ph type="title" orient="vert"/>
          </p:nvPr>
        </p:nvSpPr>
        <p:spPr>
          <a:xfrm>
            <a:off x="6543675" y="365125"/>
            <a:ext cx="1971675" cy="5811838"/>
          </a:xfrm>
        </p:spPr>
        <p:txBody>
          <a:bodyPr vert="eaVert"/>
          <a:p>
            <a:r>
              <a:rPr altLang="en-US" lang="zh-CN" smtClean="0"/>
              <a:t>单击此处编辑母版标题样式</a:t>
            </a:r>
            <a:endParaRPr dirty="0" lang="en-US"/>
          </a:p>
        </p:txBody>
      </p:sp>
      <p:sp>
        <p:nvSpPr>
          <p:cNvPr id="1051498" name="Vertical Text Placeholder 2"/>
          <p:cNvSpPr>
            <a:spLocks noGrp="1"/>
          </p:cNvSpPr>
          <p:nvPr>
            <p:ph type="body" orient="vert" idx="1"/>
          </p:nvPr>
        </p:nvSpPr>
        <p:spPr>
          <a:xfrm>
            <a:off x="628650" y="365125"/>
            <a:ext cx="5800725" cy="5811838"/>
          </a:xfrm>
        </p:spPr>
        <p:txBody>
          <a:bodyPr vert="eaVert"/>
          <a:p>
            <a:pPr lvl="0"/>
            <a:r>
              <a:rPr altLang="en-US" lang="zh-CN" smtClean="0"/>
              <a:t>编辑母版文本样式</a:t>
            </a:r>
          </a:p>
          <a:p>
            <a:pPr lvl="1"/>
            <a:r>
              <a:rPr altLang="en-US" lang="zh-CN" smtClean="0"/>
              <a:t>第二级</a:t>
            </a:r>
          </a:p>
          <a:p>
            <a:pPr lvl="2"/>
            <a:r>
              <a:rPr altLang="en-US" lang="zh-CN" smtClean="0"/>
              <a:t>第三级</a:t>
            </a:r>
          </a:p>
          <a:p>
            <a:pPr lvl="3"/>
            <a:r>
              <a:rPr altLang="en-US" lang="zh-CN" smtClean="0"/>
              <a:t>第四级</a:t>
            </a:r>
          </a:p>
          <a:p>
            <a:pPr lvl="4"/>
            <a:r>
              <a:rPr altLang="en-US" lang="zh-CN" smtClean="0"/>
              <a:t>第五级</a:t>
            </a:r>
            <a:endParaRPr dirty="0" lang="en-US"/>
          </a:p>
        </p:txBody>
      </p:sp>
      <p:sp>
        <p:nvSpPr>
          <p:cNvPr id="1051499" name="Date Placeholder 3"/>
          <p:cNvSpPr>
            <a:spLocks noGrp="1"/>
          </p:cNvSpPr>
          <p:nvPr>
            <p:ph type="dt" sz="half" idx="10"/>
          </p:nvPr>
        </p:nvSpPr>
        <p:spPr/>
        <p:txBody>
          <a:bodyPr/>
          <a:p>
            <a:fld id="{D997B5FA-0921-464F-AAE1-844C04324D75}" type="datetimeFigureOut">
              <a:rPr altLang="en-US" lang="zh-CN" smtClean="0"/>
              <a:t>2019/11/17</a:t>
            </a:fld>
            <a:endParaRPr altLang="en-US" lang="zh-CN"/>
          </a:p>
        </p:txBody>
      </p:sp>
      <p:sp>
        <p:nvSpPr>
          <p:cNvPr id="1051500" name="Footer Placeholder 4"/>
          <p:cNvSpPr>
            <a:spLocks noGrp="1"/>
          </p:cNvSpPr>
          <p:nvPr>
            <p:ph type="ftr" sz="quarter" idx="11"/>
          </p:nvPr>
        </p:nvSpPr>
        <p:spPr/>
        <p:txBody>
          <a:bodyPr/>
          <a:p>
            <a:endParaRPr altLang="en-US" lang="zh-CN"/>
          </a:p>
        </p:txBody>
      </p:sp>
      <p:sp>
        <p:nvSpPr>
          <p:cNvPr id="1051501" name="Slide Number Placeholder 5"/>
          <p:cNvSpPr>
            <a:spLocks noGrp="1"/>
          </p:cNvSpPr>
          <p:nvPr>
            <p:ph type="sldNum" sz="quarter" idx="12"/>
          </p:nvPr>
        </p:nvSpPr>
        <p:spPr/>
        <p:txBody>
          <a:bodyPr/>
          <a:p>
            <a:fld id="{565CE74E-AB26-4998-AD42-012C4C1AD076}" type="slidenum">
              <a:rPr altLang="en-US" lang="zh-CN" smtClean="0"/>
              <a:t>‹#›</a:t>
            </a:fld>
            <a:endParaRPr altLang="en-US"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标题和内容">
    <p:spTree>
      <p:nvGrpSpPr>
        <p:cNvPr id="566" name=""/>
        <p:cNvGrpSpPr/>
        <p:nvPr/>
      </p:nvGrpSpPr>
      <p:grpSpPr>
        <a:xfrm>
          <a:off x="0" y="0"/>
          <a:ext cx="0" cy="0"/>
          <a:chOff x="0" y="0"/>
          <a:chExt cx="0" cy="0"/>
        </a:xfrm>
      </p:grpSpPr>
      <p:sp>
        <p:nvSpPr>
          <p:cNvPr id="1051502" name="Title 1"/>
          <p:cNvSpPr>
            <a:spLocks noGrp="1"/>
          </p:cNvSpPr>
          <p:nvPr>
            <p:ph type="title"/>
          </p:nvPr>
        </p:nvSpPr>
        <p:spPr/>
        <p:txBody>
          <a:bodyPr/>
          <a:p>
            <a:r>
              <a:rPr altLang="en-US" lang="zh-CN" smtClean="0"/>
              <a:t>单击此处编辑母版标题样式</a:t>
            </a:r>
            <a:endParaRPr dirty="0" lang="en-US"/>
          </a:p>
        </p:txBody>
      </p:sp>
      <p:sp>
        <p:nvSpPr>
          <p:cNvPr id="1051503" name="Content Placeholder 2"/>
          <p:cNvSpPr>
            <a:spLocks noGrp="1"/>
          </p:cNvSpPr>
          <p:nvPr>
            <p:ph idx="1"/>
          </p:nvPr>
        </p:nvSpPr>
        <p:spPr/>
        <p:txBody>
          <a:bodyPr/>
          <a:p>
            <a:pPr lvl="0"/>
            <a:r>
              <a:rPr altLang="en-US" lang="zh-CN" smtClean="0"/>
              <a:t>编辑母版文本样式</a:t>
            </a:r>
          </a:p>
          <a:p>
            <a:pPr lvl="1"/>
            <a:r>
              <a:rPr altLang="en-US" lang="zh-CN" smtClean="0"/>
              <a:t>第二级</a:t>
            </a:r>
          </a:p>
          <a:p>
            <a:pPr lvl="2"/>
            <a:r>
              <a:rPr altLang="en-US" lang="zh-CN" smtClean="0"/>
              <a:t>第三级</a:t>
            </a:r>
          </a:p>
          <a:p>
            <a:pPr lvl="3"/>
            <a:r>
              <a:rPr altLang="en-US" lang="zh-CN" smtClean="0"/>
              <a:t>第四级</a:t>
            </a:r>
          </a:p>
          <a:p>
            <a:pPr lvl="4"/>
            <a:r>
              <a:rPr altLang="en-US" lang="zh-CN" smtClean="0"/>
              <a:t>第五级</a:t>
            </a:r>
            <a:endParaRPr dirty="0" lang="en-US"/>
          </a:p>
        </p:txBody>
      </p:sp>
      <p:sp>
        <p:nvSpPr>
          <p:cNvPr id="1051504" name="Date Placeholder 3"/>
          <p:cNvSpPr>
            <a:spLocks noGrp="1"/>
          </p:cNvSpPr>
          <p:nvPr>
            <p:ph type="dt" sz="half" idx="10"/>
          </p:nvPr>
        </p:nvSpPr>
        <p:spPr/>
        <p:txBody>
          <a:bodyPr/>
          <a:p>
            <a:fld id="{D997B5FA-0921-464F-AAE1-844C04324D75}" type="datetimeFigureOut">
              <a:rPr altLang="en-US" lang="zh-CN" smtClean="0"/>
              <a:t>2019/11/17</a:t>
            </a:fld>
            <a:endParaRPr altLang="en-US" lang="zh-CN"/>
          </a:p>
        </p:txBody>
      </p:sp>
      <p:sp>
        <p:nvSpPr>
          <p:cNvPr id="1051505" name="Footer Placeholder 4"/>
          <p:cNvSpPr>
            <a:spLocks noGrp="1"/>
          </p:cNvSpPr>
          <p:nvPr>
            <p:ph type="ftr" sz="quarter" idx="11"/>
          </p:nvPr>
        </p:nvSpPr>
        <p:spPr/>
        <p:txBody>
          <a:bodyPr/>
          <a:p>
            <a:endParaRPr altLang="en-US" lang="zh-CN"/>
          </a:p>
        </p:txBody>
      </p:sp>
      <p:sp>
        <p:nvSpPr>
          <p:cNvPr id="1051506" name="Slide Number Placeholder 5"/>
          <p:cNvSpPr>
            <a:spLocks noGrp="1"/>
          </p:cNvSpPr>
          <p:nvPr>
            <p:ph type="sldNum" sz="quarter" idx="12"/>
          </p:nvPr>
        </p:nvSpPr>
        <p:spPr/>
        <p:txBody>
          <a:bodyPr/>
          <a:p>
            <a:fld id="{565CE74E-AB26-4998-AD42-012C4C1AD076}" type="slidenum">
              <a:rPr altLang="en-US" lang="zh-CN" smtClean="0"/>
              <a:t>‹#›</a:t>
            </a:fld>
            <a:endParaRPr altLang="en-US"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节标题">
    <p:spTree>
      <p:nvGrpSpPr>
        <p:cNvPr id="569" name=""/>
        <p:cNvGrpSpPr/>
        <p:nvPr/>
      </p:nvGrpSpPr>
      <p:grpSpPr>
        <a:xfrm>
          <a:off x="0" y="0"/>
          <a:ext cx="0" cy="0"/>
          <a:chOff x="0" y="0"/>
          <a:chExt cx="0" cy="0"/>
        </a:xfrm>
      </p:grpSpPr>
      <p:sp>
        <p:nvSpPr>
          <p:cNvPr id="1051518" name="Title 1"/>
          <p:cNvSpPr>
            <a:spLocks noGrp="1"/>
          </p:cNvSpPr>
          <p:nvPr>
            <p:ph type="title"/>
          </p:nvPr>
        </p:nvSpPr>
        <p:spPr>
          <a:xfrm>
            <a:off x="623888" y="1709739"/>
            <a:ext cx="7886700" cy="2852737"/>
          </a:xfrm>
        </p:spPr>
        <p:txBody>
          <a:bodyPr anchor="b"/>
          <a:lstStyle>
            <a:lvl1pPr>
              <a:defRPr sz="6000"/>
            </a:lvl1pPr>
          </a:lstStyle>
          <a:p>
            <a:r>
              <a:rPr altLang="en-US" lang="zh-CN" smtClean="0"/>
              <a:t>单击此处编辑母版标题样式</a:t>
            </a:r>
            <a:endParaRPr dirty="0" lang="en-US"/>
          </a:p>
        </p:txBody>
      </p:sp>
      <p:sp>
        <p:nvSpPr>
          <p:cNvPr id="1051519" name="Text Placeholder 2"/>
          <p:cNvSpPr>
            <a:spLocks noGrp="1"/>
          </p:cNvSpPr>
          <p:nvPr>
            <p:ph type="body" idx="1"/>
          </p:nvPr>
        </p:nvSpPr>
        <p:spPr>
          <a:xfrm>
            <a:off x="623888" y="4589464"/>
            <a:ext cx="7886700" cy="1500187"/>
          </a:xfrm>
        </p:spPr>
        <p:txBody>
          <a:bodyPr/>
          <a:lstStyle>
            <a:lvl1pPr indent="0" marL="0">
              <a:buNone/>
              <a:defRPr sz="2400">
                <a:solidFill>
                  <a:schemeClr val="tx1"/>
                </a:solidFill>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altLang="en-US" lang="zh-CN" smtClean="0"/>
              <a:t>编辑母版文本样式</a:t>
            </a:r>
          </a:p>
        </p:txBody>
      </p:sp>
      <p:sp>
        <p:nvSpPr>
          <p:cNvPr id="1051520" name="Date Placeholder 3"/>
          <p:cNvSpPr>
            <a:spLocks noGrp="1"/>
          </p:cNvSpPr>
          <p:nvPr>
            <p:ph type="dt" sz="half" idx="10"/>
          </p:nvPr>
        </p:nvSpPr>
        <p:spPr/>
        <p:txBody>
          <a:bodyPr/>
          <a:p>
            <a:fld id="{D997B5FA-0921-464F-AAE1-844C04324D75}" type="datetimeFigureOut">
              <a:rPr altLang="en-US" lang="zh-CN" smtClean="0"/>
              <a:t>2019/11/17</a:t>
            </a:fld>
            <a:endParaRPr altLang="en-US" lang="zh-CN"/>
          </a:p>
        </p:txBody>
      </p:sp>
      <p:sp>
        <p:nvSpPr>
          <p:cNvPr id="1051521" name="Footer Placeholder 4"/>
          <p:cNvSpPr>
            <a:spLocks noGrp="1"/>
          </p:cNvSpPr>
          <p:nvPr>
            <p:ph type="ftr" sz="quarter" idx="11"/>
          </p:nvPr>
        </p:nvSpPr>
        <p:spPr/>
        <p:txBody>
          <a:bodyPr/>
          <a:p>
            <a:endParaRPr altLang="en-US" lang="zh-CN"/>
          </a:p>
        </p:txBody>
      </p:sp>
      <p:sp>
        <p:nvSpPr>
          <p:cNvPr id="1051522" name="Slide Number Placeholder 5"/>
          <p:cNvSpPr>
            <a:spLocks noGrp="1"/>
          </p:cNvSpPr>
          <p:nvPr>
            <p:ph type="sldNum" sz="quarter" idx="12"/>
          </p:nvPr>
        </p:nvSpPr>
        <p:spPr/>
        <p:txBody>
          <a:bodyPr/>
          <a:p>
            <a:fld id="{565CE74E-AB26-4998-AD42-012C4C1AD076}" type="slidenum">
              <a:rPr altLang="en-US" lang="zh-CN" smtClean="0"/>
              <a:t>‹#›</a:t>
            </a:fld>
            <a:endParaRPr altLang="en-US"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两栏内容">
    <p:spTree>
      <p:nvGrpSpPr>
        <p:cNvPr id="570" name=""/>
        <p:cNvGrpSpPr/>
        <p:nvPr/>
      </p:nvGrpSpPr>
      <p:grpSpPr>
        <a:xfrm>
          <a:off x="0" y="0"/>
          <a:ext cx="0" cy="0"/>
          <a:chOff x="0" y="0"/>
          <a:chExt cx="0" cy="0"/>
        </a:xfrm>
      </p:grpSpPr>
      <p:sp>
        <p:nvSpPr>
          <p:cNvPr id="1051523" name="Title 1"/>
          <p:cNvSpPr>
            <a:spLocks noGrp="1"/>
          </p:cNvSpPr>
          <p:nvPr>
            <p:ph type="title"/>
          </p:nvPr>
        </p:nvSpPr>
        <p:spPr/>
        <p:txBody>
          <a:bodyPr/>
          <a:p>
            <a:r>
              <a:rPr altLang="en-US" lang="zh-CN" smtClean="0"/>
              <a:t>单击此处编辑母版标题样式</a:t>
            </a:r>
            <a:endParaRPr dirty="0" lang="en-US"/>
          </a:p>
        </p:txBody>
      </p:sp>
      <p:sp>
        <p:nvSpPr>
          <p:cNvPr id="1051524" name="Content Placeholder 2"/>
          <p:cNvSpPr>
            <a:spLocks noGrp="1"/>
          </p:cNvSpPr>
          <p:nvPr>
            <p:ph sz="half" idx="1"/>
          </p:nvPr>
        </p:nvSpPr>
        <p:spPr>
          <a:xfrm>
            <a:off x="628650" y="1825625"/>
            <a:ext cx="3886200" cy="4351338"/>
          </a:xfrm>
        </p:spPr>
        <p:txBody>
          <a:bodyPr/>
          <a:p>
            <a:pPr lvl="0"/>
            <a:r>
              <a:rPr altLang="en-US" lang="zh-CN" smtClean="0"/>
              <a:t>编辑母版文本样式</a:t>
            </a:r>
          </a:p>
          <a:p>
            <a:pPr lvl="1"/>
            <a:r>
              <a:rPr altLang="en-US" lang="zh-CN" smtClean="0"/>
              <a:t>第二级</a:t>
            </a:r>
          </a:p>
          <a:p>
            <a:pPr lvl="2"/>
            <a:r>
              <a:rPr altLang="en-US" lang="zh-CN" smtClean="0"/>
              <a:t>第三级</a:t>
            </a:r>
          </a:p>
          <a:p>
            <a:pPr lvl="3"/>
            <a:r>
              <a:rPr altLang="en-US" lang="zh-CN" smtClean="0"/>
              <a:t>第四级</a:t>
            </a:r>
          </a:p>
          <a:p>
            <a:pPr lvl="4"/>
            <a:r>
              <a:rPr altLang="en-US" lang="zh-CN" smtClean="0"/>
              <a:t>第五级</a:t>
            </a:r>
            <a:endParaRPr dirty="0" lang="en-US"/>
          </a:p>
        </p:txBody>
      </p:sp>
      <p:sp>
        <p:nvSpPr>
          <p:cNvPr id="1051525" name="Content Placeholder 3"/>
          <p:cNvSpPr>
            <a:spLocks noGrp="1"/>
          </p:cNvSpPr>
          <p:nvPr>
            <p:ph sz="half" idx="2"/>
          </p:nvPr>
        </p:nvSpPr>
        <p:spPr>
          <a:xfrm>
            <a:off x="4629150" y="1825625"/>
            <a:ext cx="3886200" cy="4351338"/>
          </a:xfrm>
        </p:spPr>
        <p:txBody>
          <a:bodyPr/>
          <a:p>
            <a:pPr lvl="0"/>
            <a:r>
              <a:rPr altLang="en-US" lang="zh-CN" smtClean="0"/>
              <a:t>编辑母版文本样式</a:t>
            </a:r>
          </a:p>
          <a:p>
            <a:pPr lvl="1"/>
            <a:r>
              <a:rPr altLang="en-US" lang="zh-CN" smtClean="0"/>
              <a:t>第二级</a:t>
            </a:r>
          </a:p>
          <a:p>
            <a:pPr lvl="2"/>
            <a:r>
              <a:rPr altLang="en-US" lang="zh-CN" smtClean="0"/>
              <a:t>第三级</a:t>
            </a:r>
          </a:p>
          <a:p>
            <a:pPr lvl="3"/>
            <a:r>
              <a:rPr altLang="en-US" lang="zh-CN" smtClean="0"/>
              <a:t>第四级</a:t>
            </a:r>
          </a:p>
          <a:p>
            <a:pPr lvl="4"/>
            <a:r>
              <a:rPr altLang="en-US" lang="zh-CN" smtClean="0"/>
              <a:t>第五级</a:t>
            </a:r>
            <a:endParaRPr dirty="0" lang="en-US"/>
          </a:p>
        </p:txBody>
      </p:sp>
      <p:sp>
        <p:nvSpPr>
          <p:cNvPr id="1051526" name="Date Placeholder 4"/>
          <p:cNvSpPr>
            <a:spLocks noGrp="1"/>
          </p:cNvSpPr>
          <p:nvPr>
            <p:ph type="dt" sz="half" idx="10"/>
          </p:nvPr>
        </p:nvSpPr>
        <p:spPr/>
        <p:txBody>
          <a:bodyPr/>
          <a:p>
            <a:fld id="{D997B5FA-0921-464F-AAE1-844C04324D75}" type="datetimeFigureOut">
              <a:rPr altLang="en-US" lang="zh-CN" smtClean="0"/>
              <a:t>2019/11/17</a:t>
            </a:fld>
            <a:endParaRPr altLang="en-US" lang="zh-CN"/>
          </a:p>
        </p:txBody>
      </p:sp>
      <p:sp>
        <p:nvSpPr>
          <p:cNvPr id="1051527" name="Footer Placeholder 5"/>
          <p:cNvSpPr>
            <a:spLocks noGrp="1"/>
          </p:cNvSpPr>
          <p:nvPr>
            <p:ph type="ftr" sz="quarter" idx="11"/>
          </p:nvPr>
        </p:nvSpPr>
        <p:spPr/>
        <p:txBody>
          <a:bodyPr/>
          <a:p>
            <a:endParaRPr altLang="en-US" lang="zh-CN"/>
          </a:p>
        </p:txBody>
      </p:sp>
      <p:sp>
        <p:nvSpPr>
          <p:cNvPr id="1051528" name="Slide Number Placeholder 6"/>
          <p:cNvSpPr>
            <a:spLocks noGrp="1"/>
          </p:cNvSpPr>
          <p:nvPr>
            <p:ph type="sldNum" sz="quarter" idx="12"/>
          </p:nvPr>
        </p:nvSpPr>
        <p:spPr/>
        <p:txBody>
          <a:bodyPr/>
          <a:p>
            <a:fld id="{565CE74E-AB26-4998-AD42-012C4C1AD076}" type="slidenum">
              <a:rPr altLang="en-US" lang="zh-CN" smtClean="0"/>
              <a:t>‹#›</a:t>
            </a:fld>
            <a:endParaRPr altLang="en-US"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比较">
    <p:spTree>
      <p:nvGrpSpPr>
        <p:cNvPr id="571" name=""/>
        <p:cNvGrpSpPr/>
        <p:nvPr/>
      </p:nvGrpSpPr>
      <p:grpSpPr>
        <a:xfrm>
          <a:off x="0" y="0"/>
          <a:ext cx="0" cy="0"/>
          <a:chOff x="0" y="0"/>
          <a:chExt cx="0" cy="0"/>
        </a:xfrm>
      </p:grpSpPr>
      <p:sp>
        <p:nvSpPr>
          <p:cNvPr id="1051529" name="Title 1"/>
          <p:cNvSpPr>
            <a:spLocks noGrp="1"/>
          </p:cNvSpPr>
          <p:nvPr>
            <p:ph type="title"/>
          </p:nvPr>
        </p:nvSpPr>
        <p:spPr>
          <a:xfrm>
            <a:off x="629841" y="365126"/>
            <a:ext cx="7886700" cy="1325563"/>
          </a:xfrm>
        </p:spPr>
        <p:txBody>
          <a:bodyPr/>
          <a:p>
            <a:r>
              <a:rPr altLang="en-US" lang="zh-CN" smtClean="0"/>
              <a:t>单击此处编辑母版标题样式</a:t>
            </a:r>
            <a:endParaRPr dirty="0" lang="en-US"/>
          </a:p>
        </p:txBody>
      </p:sp>
      <p:sp>
        <p:nvSpPr>
          <p:cNvPr id="1051530" name="Text Placeholder 2"/>
          <p:cNvSpPr>
            <a:spLocks noGrp="1"/>
          </p:cNvSpPr>
          <p:nvPr>
            <p:ph type="body" idx="1"/>
          </p:nvPr>
        </p:nvSpPr>
        <p:spPr>
          <a:xfrm>
            <a:off x="629842" y="1681163"/>
            <a:ext cx="3868340"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en-US" lang="zh-CN" smtClean="0"/>
              <a:t>编辑母版文本样式</a:t>
            </a:r>
          </a:p>
        </p:txBody>
      </p:sp>
      <p:sp>
        <p:nvSpPr>
          <p:cNvPr id="1051531" name="Content Placeholder 3"/>
          <p:cNvSpPr>
            <a:spLocks noGrp="1"/>
          </p:cNvSpPr>
          <p:nvPr>
            <p:ph sz="half" idx="2"/>
          </p:nvPr>
        </p:nvSpPr>
        <p:spPr>
          <a:xfrm>
            <a:off x="629842" y="2505075"/>
            <a:ext cx="3868340" cy="3684588"/>
          </a:xfrm>
        </p:spPr>
        <p:txBody>
          <a:bodyPr/>
          <a:p>
            <a:pPr lvl="0"/>
            <a:r>
              <a:rPr altLang="en-US" lang="zh-CN" smtClean="0"/>
              <a:t>编辑母版文本样式</a:t>
            </a:r>
          </a:p>
          <a:p>
            <a:pPr lvl="1"/>
            <a:r>
              <a:rPr altLang="en-US" lang="zh-CN" smtClean="0"/>
              <a:t>第二级</a:t>
            </a:r>
          </a:p>
          <a:p>
            <a:pPr lvl="2"/>
            <a:r>
              <a:rPr altLang="en-US" lang="zh-CN" smtClean="0"/>
              <a:t>第三级</a:t>
            </a:r>
          </a:p>
          <a:p>
            <a:pPr lvl="3"/>
            <a:r>
              <a:rPr altLang="en-US" lang="zh-CN" smtClean="0"/>
              <a:t>第四级</a:t>
            </a:r>
          </a:p>
          <a:p>
            <a:pPr lvl="4"/>
            <a:r>
              <a:rPr altLang="en-US" lang="zh-CN" smtClean="0"/>
              <a:t>第五级</a:t>
            </a:r>
            <a:endParaRPr dirty="0" lang="en-US"/>
          </a:p>
        </p:txBody>
      </p:sp>
      <p:sp>
        <p:nvSpPr>
          <p:cNvPr id="1051532" name="Text Placeholder 4"/>
          <p:cNvSpPr>
            <a:spLocks noGrp="1"/>
          </p:cNvSpPr>
          <p:nvPr>
            <p:ph type="body" sz="quarter" idx="3"/>
          </p:nvPr>
        </p:nvSpPr>
        <p:spPr>
          <a:xfrm>
            <a:off x="4629150" y="1681163"/>
            <a:ext cx="3887391"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en-US" lang="zh-CN" smtClean="0"/>
              <a:t>编辑母版文本样式</a:t>
            </a:r>
          </a:p>
        </p:txBody>
      </p:sp>
      <p:sp>
        <p:nvSpPr>
          <p:cNvPr id="1051533" name="Content Placeholder 5"/>
          <p:cNvSpPr>
            <a:spLocks noGrp="1"/>
          </p:cNvSpPr>
          <p:nvPr>
            <p:ph sz="quarter" idx="4"/>
          </p:nvPr>
        </p:nvSpPr>
        <p:spPr>
          <a:xfrm>
            <a:off x="4629150" y="2505075"/>
            <a:ext cx="3887391" cy="3684588"/>
          </a:xfrm>
        </p:spPr>
        <p:txBody>
          <a:bodyPr/>
          <a:p>
            <a:pPr lvl="0"/>
            <a:r>
              <a:rPr altLang="en-US" lang="zh-CN" smtClean="0"/>
              <a:t>编辑母版文本样式</a:t>
            </a:r>
          </a:p>
          <a:p>
            <a:pPr lvl="1"/>
            <a:r>
              <a:rPr altLang="en-US" lang="zh-CN" smtClean="0"/>
              <a:t>第二级</a:t>
            </a:r>
          </a:p>
          <a:p>
            <a:pPr lvl="2"/>
            <a:r>
              <a:rPr altLang="en-US" lang="zh-CN" smtClean="0"/>
              <a:t>第三级</a:t>
            </a:r>
          </a:p>
          <a:p>
            <a:pPr lvl="3"/>
            <a:r>
              <a:rPr altLang="en-US" lang="zh-CN" smtClean="0"/>
              <a:t>第四级</a:t>
            </a:r>
          </a:p>
          <a:p>
            <a:pPr lvl="4"/>
            <a:r>
              <a:rPr altLang="en-US" lang="zh-CN" smtClean="0"/>
              <a:t>第五级</a:t>
            </a:r>
            <a:endParaRPr dirty="0" lang="en-US"/>
          </a:p>
        </p:txBody>
      </p:sp>
      <p:sp>
        <p:nvSpPr>
          <p:cNvPr id="1051534" name="Date Placeholder 6"/>
          <p:cNvSpPr>
            <a:spLocks noGrp="1"/>
          </p:cNvSpPr>
          <p:nvPr>
            <p:ph type="dt" sz="half" idx="10"/>
          </p:nvPr>
        </p:nvSpPr>
        <p:spPr/>
        <p:txBody>
          <a:bodyPr/>
          <a:p>
            <a:fld id="{D997B5FA-0921-464F-AAE1-844C04324D75}" type="datetimeFigureOut">
              <a:rPr altLang="en-US" lang="zh-CN" smtClean="0"/>
              <a:t>2019/11/17</a:t>
            </a:fld>
            <a:endParaRPr altLang="en-US" lang="zh-CN"/>
          </a:p>
        </p:txBody>
      </p:sp>
      <p:sp>
        <p:nvSpPr>
          <p:cNvPr id="1051535" name="Footer Placeholder 7"/>
          <p:cNvSpPr>
            <a:spLocks noGrp="1"/>
          </p:cNvSpPr>
          <p:nvPr>
            <p:ph type="ftr" sz="quarter" idx="11"/>
          </p:nvPr>
        </p:nvSpPr>
        <p:spPr/>
        <p:txBody>
          <a:bodyPr/>
          <a:p>
            <a:endParaRPr altLang="en-US" lang="zh-CN"/>
          </a:p>
        </p:txBody>
      </p:sp>
      <p:sp>
        <p:nvSpPr>
          <p:cNvPr id="1051536" name="Slide Number Placeholder 8"/>
          <p:cNvSpPr>
            <a:spLocks noGrp="1"/>
          </p:cNvSpPr>
          <p:nvPr>
            <p:ph type="sldNum" sz="quarter" idx="12"/>
          </p:nvPr>
        </p:nvSpPr>
        <p:spPr/>
        <p:txBody>
          <a:bodyPr/>
          <a:p>
            <a:fld id="{565CE74E-AB26-4998-AD42-012C4C1AD076}" type="slidenum">
              <a:rPr altLang="en-US" lang="zh-CN" smtClean="0"/>
              <a:t>‹#›</a:t>
            </a:fld>
            <a:endParaRPr altLang="en-US"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仅标题">
    <p:spTree>
      <p:nvGrpSpPr>
        <p:cNvPr id="564" name=""/>
        <p:cNvGrpSpPr/>
        <p:nvPr/>
      </p:nvGrpSpPr>
      <p:grpSpPr>
        <a:xfrm>
          <a:off x="0" y="0"/>
          <a:ext cx="0" cy="0"/>
          <a:chOff x="0" y="0"/>
          <a:chExt cx="0" cy="0"/>
        </a:xfrm>
      </p:grpSpPr>
      <p:sp>
        <p:nvSpPr>
          <p:cNvPr id="1051493" name="Title 1"/>
          <p:cNvSpPr>
            <a:spLocks noGrp="1"/>
          </p:cNvSpPr>
          <p:nvPr>
            <p:ph type="title"/>
          </p:nvPr>
        </p:nvSpPr>
        <p:spPr/>
        <p:txBody>
          <a:bodyPr/>
          <a:p>
            <a:r>
              <a:rPr altLang="en-US" lang="zh-CN" smtClean="0"/>
              <a:t>单击此处编辑母版标题样式</a:t>
            </a:r>
            <a:endParaRPr dirty="0" lang="en-US"/>
          </a:p>
        </p:txBody>
      </p:sp>
      <p:sp>
        <p:nvSpPr>
          <p:cNvPr id="1051494" name="Date Placeholder 2"/>
          <p:cNvSpPr>
            <a:spLocks noGrp="1"/>
          </p:cNvSpPr>
          <p:nvPr>
            <p:ph type="dt" sz="half" idx="10"/>
          </p:nvPr>
        </p:nvSpPr>
        <p:spPr/>
        <p:txBody>
          <a:bodyPr/>
          <a:p>
            <a:fld id="{D997B5FA-0921-464F-AAE1-844C04324D75}" type="datetimeFigureOut">
              <a:rPr altLang="en-US" lang="zh-CN" smtClean="0"/>
              <a:t>2019/11/17</a:t>
            </a:fld>
            <a:endParaRPr altLang="en-US" lang="zh-CN"/>
          </a:p>
        </p:txBody>
      </p:sp>
      <p:sp>
        <p:nvSpPr>
          <p:cNvPr id="1051495" name="Footer Placeholder 3"/>
          <p:cNvSpPr>
            <a:spLocks noGrp="1"/>
          </p:cNvSpPr>
          <p:nvPr>
            <p:ph type="ftr" sz="quarter" idx="11"/>
          </p:nvPr>
        </p:nvSpPr>
        <p:spPr/>
        <p:txBody>
          <a:bodyPr/>
          <a:p>
            <a:endParaRPr altLang="en-US" lang="zh-CN"/>
          </a:p>
        </p:txBody>
      </p:sp>
      <p:sp>
        <p:nvSpPr>
          <p:cNvPr id="1051496" name="Slide Number Placeholder 4"/>
          <p:cNvSpPr>
            <a:spLocks noGrp="1"/>
          </p:cNvSpPr>
          <p:nvPr>
            <p:ph type="sldNum" sz="quarter" idx="12"/>
          </p:nvPr>
        </p:nvSpPr>
        <p:spPr/>
        <p:txBody>
          <a:bodyPr/>
          <a:p>
            <a:fld id="{565CE74E-AB26-4998-AD42-012C4C1AD076}" type="slidenum">
              <a:rPr altLang="en-US" lang="zh-CN" smtClean="0"/>
              <a:t>‹#›</a:t>
            </a:fld>
            <a:endParaRPr altLang="en-US"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空白">
    <p:spTree>
      <p:nvGrpSpPr>
        <p:cNvPr id="66" name=""/>
        <p:cNvGrpSpPr/>
        <p:nvPr/>
      </p:nvGrpSpPr>
      <p:grpSpPr>
        <a:xfrm>
          <a:off x="0" y="0"/>
          <a:ext cx="0" cy="0"/>
          <a:chOff x="0" y="0"/>
          <a:chExt cx="0" cy="0"/>
        </a:xfrm>
      </p:grpSpPr>
      <p:sp>
        <p:nvSpPr>
          <p:cNvPr id="1048592" name="Date Placeholder 1"/>
          <p:cNvSpPr>
            <a:spLocks noGrp="1"/>
          </p:cNvSpPr>
          <p:nvPr>
            <p:ph type="dt" sz="half" idx="10"/>
          </p:nvPr>
        </p:nvSpPr>
        <p:spPr/>
        <p:txBody>
          <a:bodyPr/>
          <a:p>
            <a:fld id="{D997B5FA-0921-464F-AAE1-844C04324D75}" type="datetimeFigureOut">
              <a:rPr altLang="en-US" lang="zh-CN" smtClean="0"/>
              <a:t>2019/11/17</a:t>
            </a:fld>
            <a:endParaRPr altLang="en-US" lang="zh-CN"/>
          </a:p>
        </p:txBody>
      </p:sp>
      <p:sp>
        <p:nvSpPr>
          <p:cNvPr id="1048593" name="Footer Placeholder 2"/>
          <p:cNvSpPr>
            <a:spLocks noGrp="1"/>
          </p:cNvSpPr>
          <p:nvPr>
            <p:ph type="ftr" sz="quarter" idx="11"/>
          </p:nvPr>
        </p:nvSpPr>
        <p:spPr/>
        <p:txBody>
          <a:bodyPr/>
          <a:p>
            <a:endParaRPr altLang="en-US" lang="zh-CN"/>
          </a:p>
        </p:txBody>
      </p:sp>
      <p:sp>
        <p:nvSpPr>
          <p:cNvPr id="1048594" name="Slide Number Placeholder 3"/>
          <p:cNvSpPr>
            <a:spLocks noGrp="1"/>
          </p:cNvSpPr>
          <p:nvPr>
            <p:ph type="sldNum" sz="quarter" idx="12"/>
          </p:nvPr>
        </p:nvSpPr>
        <p:spPr/>
        <p:txBody>
          <a:bodyPr/>
          <a:p>
            <a:fld id="{565CE74E-AB26-4998-AD42-012C4C1AD076}" type="slidenum">
              <a:rPr altLang="en-US" lang="zh-CN" smtClean="0"/>
              <a:t>‹#›</a:t>
            </a:fld>
            <a:endParaRPr altLang="en-US"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内容与标题">
    <p:spTree>
      <p:nvGrpSpPr>
        <p:cNvPr id="572" name=""/>
        <p:cNvGrpSpPr/>
        <p:nvPr/>
      </p:nvGrpSpPr>
      <p:grpSpPr>
        <a:xfrm>
          <a:off x="0" y="0"/>
          <a:ext cx="0" cy="0"/>
          <a:chOff x="0" y="0"/>
          <a:chExt cx="0" cy="0"/>
        </a:xfrm>
      </p:grpSpPr>
      <p:sp>
        <p:nvSpPr>
          <p:cNvPr id="1051537" name="Title 1"/>
          <p:cNvSpPr>
            <a:spLocks noGrp="1"/>
          </p:cNvSpPr>
          <p:nvPr>
            <p:ph type="title"/>
          </p:nvPr>
        </p:nvSpPr>
        <p:spPr>
          <a:xfrm>
            <a:off x="629841" y="457200"/>
            <a:ext cx="2949178" cy="1600200"/>
          </a:xfrm>
        </p:spPr>
        <p:txBody>
          <a:bodyPr anchor="b"/>
          <a:lstStyle>
            <a:lvl1pPr>
              <a:defRPr sz="3200"/>
            </a:lvl1pPr>
          </a:lstStyle>
          <a:p>
            <a:r>
              <a:rPr altLang="en-US" lang="zh-CN" smtClean="0"/>
              <a:t>单击此处编辑母版标题样式</a:t>
            </a:r>
            <a:endParaRPr dirty="0" lang="en-US"/>
          </a:p>
        </p:txBody>
      </p:sp>
      <p:sp>
        <p:nvSpPr>
          <p:cNvPr id="1051538"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altLang="en-US" lang="zh-CN" smtClean="0"/>
              <a:t>编辑母版文本样式</a:t>
            </a:r>
          </a:p>
          <a:p>
            <a:pPr lvl="1"/>
            <a:r>
              <a:rPr altLang="en-US" lang="zh-CN" smtClean="0"/>
              <a:t>第二级</a:t>
            </a:r>
          </a:p>
          <a:p>
            <a:pPr lvl="2"/>
            <a:r>
              <a:rPr altLang="en-US" lang="zh-CN" smtClean="0"/>
              <a:t>第三级</a:t>
            </a:r>
          </a:p>
          <a:p>
            <a:pPr lvl="3"/>
            <a:r>
              <a:rPr altLang="en-US" lang="zh-CN" smtClean="0"/>
              <a:t>第四级</a:t>
            </a:r>
          </a:p>
          <a:p>
            <a:pPr lvl="4"/>
            <a:r>
              <a:rPr altLang="en-US" lang="zh-CN" smtClean="0"/>
              <a:t>第五级</a:t>
            </a:r>
            <a:endParaRPr dirty="0" lang="en-US"/>
          </a:p>
        </p:txBody>
      </p:sp>
      <p:sp>
        <p:nvSpPr>
          <p:cNvPr id="1051539" name="Text Placeholder 3"/>
          <p:cNvSpPr>
            <a:spLocks noGrp="1"/>
          </p:cNvSpPr>
          <p:nvPr>
            <p:ph type="body" sz="half" idx="2"/>
          </p:nvPr>
        </p:nvSpPr>
        <p:spPr>
          <a:xfrm>
            <a:off x="629841" y="2057400"/>
            <a:ext cx="2949178"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en-US" lang="zh-CN" smtClean="0"/>
              <a:t>编辑母版文本样式</a:t>
            </a:r>
          </a:p>
        </p:txBody>
      </p:sp>
      <p:sp>
        <p:nvSpPr>
          <p:cNvPr id="1051540" name="Date Placeholder 4"/>
          <p:cNvSpPr>
            <a:spLocks noGrp="1"/>
          </p:cNvSpPr>
          <p:nvPr>
            <p:ph type="dt" sz="half" idx="10"/>
          </p:nvPr>
        </p:nvSpPr>
        <p:spPr/>
        <p:txBody>
          <a:bodyPr/>
          <a:p>
            <a:fld id="{D997B5FA-0921-464F-AAE1-844C04324D75}" type="datetimeFigureOut">
              <a:rPr altLang="en-US" lang="zh-CN" smtClean="0"/>
              <a:t>2019/11/17</a:t>
            </a:fld>
            <a:endParaRPr altLang="en-US" lang="zh-CN"/>
          </a:p>
        </p:txBody>
      </p:sp>
      <p:sp>
        <p:nvSpPr>
          <p:cNvPr id="1051541" name="Footer Placeholder 5"/>
          <p:cNvSpPr>
            <a:spLocks noGrp="1"/>
          </p:cNvSpPr>
          <p:nvPr>
            <p:ph type="ftr" sz="quarter" idx="11"/>
          </p:nvPr>
        </p:nvSpPr>
        <p:spPr/>
        <p:txBody>
          <a:bodyPr/>
          <a:p>
            <a:endParaRPr altLang="en-US" lang="zh-CN"/>
          </a:p>
        </p:txBody>
      </p:sp>
      <p:sp>
        <p:nvSpPr>
          <p:cNvPr id="1051542" name="Slide Number Placeholder 6"/>
          <p:cNvSpPr>
            <a:spLocks noGrp="1"/>
          </p:cNvSpPr>
          <p:nvPr>
            <p:ph type="sldNum" sz="quarter" idx="12"/>
          </p:nvPr>
        </p:nvSpPr>
        <p:spPr/>
        <p:txBody>
          <a:bodyPr/>
          <a:p>
            <a:fld id="{565CE74E-AB26-4998-AD42-012C4C1AD076}" type="slidenum">
              <a:rPr altLang="en-US" lang="zh-CN" smtClean="0"/>
              <a:t>‹#›</a:t>
            </a:fld>
            <a:endParaRPr altLang="en-US"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图片与标题">
    <p:spTree>
      <p:nvGrpSpPr>
        <p:cNvPr id="567" name=""/>
        <p:cNvGrpSpPr/>
        <p:nvPr/>
      </p:nvGrpSpPr>
      <p:grpSpPr>
        <a:xfrm>
          <a:off x="0" y="0"/>
          <a:ext cx="0" cy="0"/>
          <a:chOff x="0" y="0"/>
          <a:chExt cx="0" cy="0"/>
        </a:xfrm>
      </p:grpSpPr>
      <p:sp>
        <p:nvSpPr>
          <p:cNvPr id="1051507" name="Title 1"/>
          <p:cNvSpPr>
            <a:spLocks noGrp="1"/>
          </p:cNvSpPr>
          <p:nvPr>
            <p:ph type="title"/>
          </p:nvPr>
        </p:nvSpPr>
        <p:spPr>
          <a:xfrm>
            <a:off x="629841" y="457200"/>
            <a:ext cx="2949178" cy="1600200"/>
          </a:xfrm>
        </p:spPr>
        <p:txBody>
          <a:bodyPr anchor="b"/>
          <a:lstStyle>
            <a:lvl1pPr>
              <a:defRPr sz="3200"/>
            </a:lvl1pPr>
          </a:lstStyle>
          <a:p>
            <a:r>
              <a:rPr altLang="en-US" lang="zh-CN" smtClean="0"/>
              <a:t>单击此处编辑母版标题样式</a:t>
            </a:r>
            <a:endParaRPr dirty="0" lang="en-US"/>
          </a:p>
        </p:txBody>
      </p:sp>
      <p:sp>
        <p:nvSpPr>
          <p:cNvPr id="1051508" name="Picture Placeholder 2"/>
          <p:cNvSpPr>
            <a:spLocks noChangeAspect="1" noGrp="1"/>
          </p:cNvSpPr>
          <p:nvPr>
            <p:ph type="pic" idx="1"/>
          </p:nvPr>
        </p:nvSpPr>
        <p:spPr>
          <a:xfrm>
            <a:off x="3887391" y="987426"/>
            <a:ext cx="4629150" cy="4873625"/>
          </a:xfrm>
        </p:spPr>
        <p:txBody>
          <a:bodyPr anchor="t"/>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altLang="en-US" lang="zh-CN" smtClean="0"/>
              <a:t>单击图标添加图片</a:t>
            </a:r>
            <a:endParaRPr dirty="0" lang="en-US"/>
          </a:p>
        </p:txBody>
      </p:sp>
      <p:sp>
        <p:nvSpPr>
          <p:cNvPr id="1051509" name="Text Placeholder 3"/>
          <p:cNvSpPr>
            <a:spLocks noGrp="1"/>
          </p:cNvSpPr>
          <p:nvPr>
            <p:ph type="body" sz="half" idx="2"/>
          </p:nvPr>
        </p:nvSpPr>
        <p:spPr>
          <a:xfrm>
            <a:off x="629841" y="2057400"/>
            <a:ext cx="2949178"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en-US" lang="zh-CN" smtClean="0"/>
              <a:t>编辑母版文本样式</a:t>
            </a:r>
          </a:p>
        </p:txBody>
      </p:sp>
      <p:sp>
        <p:nvSpPr>
          <p:cNvPr id="1051510" name="Date Placeholder 4"/>
          <p:cNvSpPr>
            <a:spLocks noGrp="1"/>
          </p:cNvSpPr>
          <p:nvPr>
            <p:ph type="dt" sz="half" idx="10"/>
          </p:nvPr>
        </p:nvSpPr>
        <p:spPr/>
        <p:txBody>
          <a:bodyPr/>
          <a:p>
            <a:fld id="{D997B5FA-0921-464F-AAE1-844C04324D75}" type="datetimeFigureOut">
              <a:rPr altLang="en-US" lang="zh-CN" smtClean="0"/>
              <a:t>2019/11/17</a:t>
            </a:fld>
            <a:endParaRPr altLang="en-US" lang="zh-CN"/>
          </a:p>
        </p:txBody>
      </p:sp>
      <p:sp>
        <p:nvSpPr>
          <p:cNvPr id="1051511" name="Footer Placeholder 5"/>
          <p:cNvSpPr>
            <a:spLocks noGrp="1"/>
          </p:cNvSpPr>
          <p:nvPr>
            <p:ph type="ftr" sz="quarter" idx="11"/>
          </p:nvPr>
        </p:nvSpPr>
        <p:spPr/>
        <p:txBody>
          <a:bodyPr/>
          <a:p>
            <a:endParaRPr altLang="en-US" lang="zh-CN"/>
          </a:p>
        </p:txBody>
      </p:sp>
      <p:sp>
        <p:nvSpPr>
          <p:cNvPr id="1051512" name="Slide Number Placeholder 6"/>
          <p:cNvSpPr>
            <a:spLocks noGrp="1"/>
          </p:cNvSpPr>
          <p:nvPr>
            <p:ph type="sldNum" sz="quarter" idx="12"/>
          </p:nvPr>
        </p:nvSpPr>
        <p:spPr/>
        <p:txBody>
          <a:bodyPr/>
          <a:p>
            <a:fld id="{565CE74E-AB26-4998-AD42-012C4C1AD076}" type="slidenum">
              <a:rPr altLang="en-US" lang="zh-CN" smtClean="0"/>
              <a:t>‹#›</a:t>
            </a:fld>
            <a:endParaRPr altLang="en-US" lang="zh-CN"/>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50" name=""/>
        <p:cNvGrpSpPr/>
        <p:nvPr/>
      </p:nvGrpSpPr>
      <p:grpSpPr>
        <a:xfrm>
          <a:off x="0" y="0"/>
          <a:ext cx="0" cy="0"/>
          <a:chOff x="0" y="0"/>
          <a:chExt cx="0" cy="0"/>
        </a:xfrm>
      </p:grpSpPr>
      <p:sp>
        <p:nvSpPr>
          <p:cNvPr id="1048576" name="Title Placeholder 1"/>
          <p:cNvSpPr>
            <a:spLocks noGrp="1"/>
          </p:cNvSpPr>
          <p:nvPr>
            <p:ph type="title"/>
          </p:nvPr>
        </p:nvSpPr>
        <p:spPr>
          <a:xfrm>
            <a:off x="628650" y="365126"/>
            <a:ext cx="7886700" cy="1325563"/>
          </a:xfrm>
          <a:prstGeom prst="rect"/>
        </p:spPr>
        <p:txBody>
          <a:bodyPr anchor="ctr" bIns="45720" lIns="91440" rIns="91440" rtlCol="0" tIns="45720" vert="horz">
            <a:normAutofit/>
          </a:bodyPr>
          <a:p>
            <a:r>
              <a:rPr altLang="en-US" lang="zh-CN" smtClean="0"/>
              <a:t>单击此处编辑母版标题样式</a:t>
            </a:r>
            <a:endParaRPr dirty="0" lang="en-US"/>
          </a:p>
        </p:txBody>
      </p:sp>
      <p:sp>
        <p:nvSpPr>
          <p:cNvPr id="1048577" name="Text Placeholder 2"/>
          <p:cNvSpPr>
            <a:spLocks noGrp="1"/>
          </p:cNvSpPr>
          <p:nvPr>
            <p:ph type="body" idx="1"/>
          </p:nvPr>
        </p:nvSpPr>
        <p:spPr>
          <a:xfrm>
            <a:off x="628650" y="1825625"/>
            <a:ext cx="7886700" cy="4351338"/>
          </a:xfrm>
          <a:prstGeom prst="rect"/>
        </p:spPr>
        <p:txBody>
          <a:bodyPr bIns="45720" lIns="91440" rIns="91440" rtlCol="0" tIns="45720" vert="horz">
            <a:normAutofit/>
          </a:bodyPr>
          <a:p>
            <a:pPr lvl="0"/>
            <a:r>
              <a:rPr altLang="en-US" lang="zh-CN" smtClean="0"/>
              <a:t>编辑母版文本样式</a:t>
            </a:r>
          </a:p>
          <a:p>
            <a:pPr lvl="1"/>
            <a:r>
              <a:rPr altLang="en-US" lang="zh-CN" smtClean="0"/>
              <a:t>第二级</a:t>
            </a:r>
          </a:p>
          <a:p>
            <a:pPr lvl="2"/>
            <a:r>
              <a:rPr altLang="en-US" lang="zh-CN" smtClean="0"/>
              <a:t>第三级</a:t>
            </a:r>
          </a:p>
          <a:p>
            <a:pPr lvl="3"/>
            <a:r>
              <a:rPr altLang="en-US" lang="zh-CN" smtClean="0"/>
              <a:t>第四级</a:t>
            </a:r>
          </a:p>
          <a:p>
            <a:pPr lvl="4"/>
            <a:r>
              <a:rPr altLang="en-US" lang="zh-CN" smtClean="0"/>
              <a:t>第五级</a:t>
            </a:r>
            <a:endParaRPr dirty="0" lang="en-US"/>
          </a:p>
        </p:txBody>
      </p:sp>
      <p:sp>
        <p:nvSpPr>
          <p:cNvPr id="1048578" name="Date Placeholder 3"/>
          <p:cNvSpPr>
            <a:spLocks noGrp="1"/>
          </p:cNvSpPr>
          <p:nvPr>
            <p:ph type="dt" sz="half" idx="2"/>
          </p:nvPr>
        </p:nvSpPr>
        <p:spPr>
          <a:xfrm>
            <a:off x="628650" y="6356351"/>
            <a:ext cx="2057400" cy="365125"/>
          </a:xfrm>
          <a:prstGeom prst="rect"/>
        </p:spPr>
        <p:txBody>
          <a:bodyPr anchor="ctr" bIns="45720" lIns="91440" rIns="91440" rtlCol="0" tIns="45720" vert="horz"/>
          <a:lstStyle>
            <a:lvl1pPr algn="l">
              <a:defRPr sz="1200">
                <a:solidFill>
                  <a:schemeClr val="tx1">
                    <a:tint val="75000"/>
                  </a:schemeClr>
                </a:solidFill>
              </a:defRPr>
            </a:lvl1pPr>
          </a:lstStyle>
          <a:p>
            <a:fld id="{D997B5FA-0921-464F-AAE1-844C04324D75}" type="datetimeFigureOut">
              <a:rPr altLang="en-US" lang="zh-CN" smtClean="0"/>
              <a:t>2019/11/17</a:t>
            </a:fld>
            <a:endParaRPr altLang="en-US" lang="zh-CN"/>
          </a:p>
        </p:txBody>
      </p:sp>
      <p:sp>
        <p:nvSpPr>
          <p:cNvPr id="1048579" name="Footer Placeholder 4"/>
          <p:cNvSpPr>
            <a:spLocks noGrp="1"/>
          </p:cNvSpPr>
          <p:nvPr>
            <p:ph type="ftr" sz="quarter" idx="3"/>
          </p:nvPr>
        </p:nvSpPr>
        <p:spPr>
          <a:xfrm>
            <a:off x="3028950" y="6356351"/>
            <a:ext cx="3086100" cy="365125"/>
          </a:xfrm>
          <a:prstGeom prst="rect"/>
        </p:spPr>
        <p:txBody>
          <a:bodyPr anchor="ctr" bIns="45720" lIns="91440" rIns="91440" rtlCol="0" tIns="45720" vert="horz"/>
          <a:lstStyle>
            <a:lvl1pPr algn="ctr">
              <a:defRPr sz="1200">
                <a:solidFill>
                  <a:schemeClr val="tx1">
                    <a:tint val="75000"/>
                  </a:schemeClr>
                </a:solidFill>
              </a:defRPr>
            </a:lvl1pPr>
          </a:lstStyle>
          <a:p>
            <a:endParaRPr altLang="en-US" lang="zh-CN"/>
          </a:p>
        </p:txBody>
      </p:sp>
      <p:sp>
        <p:nvSpPr>
          <p:cNvPr id="1048580" name="Slide Number Placeholder 5"/>
          <p:cNvSpPr>
            <a:spLocks noGrp="1"/>
          </p:cNvSpPr>
          <p:nvPr>
            <p:ph type="sldNum" sz="quarter" idx="4"/>
          </p:nvPr>
        </p:nvSpPr>
        <p:spPr>
          <a:xfrm>
            <a:off x="6457950" y="6356351"/>
            <a:ext cx="2057400" cy="365125"/>
          </a:xfrm>
          <a:prstGeom prst="rect"/>
        </p:spPr>
        <p:txBody>
          <a:bodyPr anchor="ctr" bIns="45720" lIns="91440" rIns="91440" rtlCol="0" tIns="45720" vert="horz"/>
          <a:lstStyle>
            <a:lvl1pPr algn="r">
              <a:defRPr sz="1200">
                <a:solidFill>
                  <a:schemeClr val="tx1">
                    <a:tint val="75000"/>
                  </a:schemeClr>
                </a:solidFill>
              </a:defRPr>
            </a:lvl1pPr>
          </a:lstStyle>
          <a:p>
            <a:fld id="{565CE74E-AB26-4998-AD42-012C4C1AD076}" type="slidenum">
              <a:rPr altLang="en-US" lang="zh-CN" smtClean="0"/>
              <a:t>‹#›</a:t>
            </a:fld>
            <a:endParaRPr altLang="en-US" lang="zh-CN"/>
          </a:p>
        </p:txBody>
      </p:sp>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eaLnBrk="1" hangingPunct="1" latinLnBrk="0" rtl="0">
        <a:lnSpc>
          <a:spcPct val="90000"/>
        </a:lnSpc>
        <a:spcBef>
          <a:spcPct val="0"/>
        </a:spcBef>
        <a:buNone/>
        <a:defRPr sz="4400" kern="1200">
          <a:solidFill>
            <a:schemeClr val="tx1"/>
          </a:solidFill>
          <a:latin typeface="+mj-lt"/>
          <a:ea typeface="+mj-ea"/>
          <a:cs typeface="+mj-cs"/>
        </a:defRPr>
      </a:lvl1pPr>
    </p:titleStyle>
    <p:body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19.png"/><Relationship Id="rId3" Type="http://schemas.openxmlformats.org/officeDocument/2006/relationships/customXml" Target="../ink/ink483.xml"/><Relationship Id="rId4" Type="http://schemas.openxmlformats.org/officeDocument/2006/relationships/customXml" Target="../ink/ink484.xml"/><Relationship Id="rId5" Type="http://schemas.openxmlformats.org/officeDocument/2006/relationships/customXml" Target="../ink/ink485.xml"/><Relationship Id="rId6" Type="http://schemas.openxmlformats.org/officeDocument/2006/relationships/slideLayout" Target="../slideLayouts/slideLayout1.xml"/><Relationship Id="rId7"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1.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oleObject" Target="../embeddings/oleObject3.bin"/><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slideLayout" Target="../slideLayouts/slideLayout1.xml"/><Relationship Id="rId8" Type="http://schemas.openxmlformats.org/officeDocument/2006/relationships/notesSlide" Target="../notesSlides/notesSlide13.xml"/><Relationship Id="rId9" Type="http://schemas.openxmlformats.org/officeDocument/2006/relationships/vmlDrawing" Target="../drawings/vmlDrawing2.vml"/></Relationships>
</file>

<file path=ppt/slides/_rels/slide14.xml.rels><?xml version="1.0" encoding="UTF-8" standalone="yes"?>
<Relationships xmlns="http://schemas.openxmlformats.org/package/2006/relationships"><Relationship Id="rId1" Type="http://schemas.openxmlformats.org/officeDocument/2006/relationships/oleObject" Target="../embeddings/oleObject4.bin"/><Relationship Id="rId2" Type="http://schemas.openxmlformats.org/officeDocument/2006/relationships/image" Target="../media/image31.png"/><Relationship Id="rId3" Type="http://schemas.openxmlformats.org/officeDocument/2006/relationships/oleObject" Target="../embeddings/oleObject5.bin"/><Relationship Id="rId4" Type="http://schemas.openxmlformats.org/officeDocument/2006/relationships/image" Target="../media/image32.png"/><Relationship Id="rId5" Type="http://schemas.openxmlformats.org/officeDocument/2006/relationships/oleObject" Target="../embeddings/oleObject6.bin"/><Relationship Id="rId6" Type="http://schemas.openxmlformats.org/officeDocument/2006/relationships/image" Target="../media/image33.png"/><Relationship Id="rId7" Type="http://schemas.openxmlformats.org/officeDocument/2006/relationships/slideLayout" Target="../slideLayouts/slideLayout1.xml"/><Relationship Id="rId8" Type="http://schemas.openxmlformats.org/officeDocument/2006/relationships/notesSlide" Target="../notesSlides/notesSlide14.xml"/><Relationship Id="rId9" Type="http://schemas.openxmlformats.org/officeDocument/2006/relationships/vmlDrawing" Target="../drawings/vmlDrawing3.v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customXml" Target="../ink/ink486.xml"/><Relationship Id="rId9" Type="http://schemas.openxmlformats.org/officeDocument/2006/relationships/customXml" Target="../ink/ink487.xml"/><Relationship Id="rId10" Type="http://schemas.openxmlformats.org/officeDocument/2006/relationships/customXml" Target="../ink/ink488.xml"/><Relationship Id="rId11" Type="http://schemas.openxmlformats.org/officeDocument/2006/relationships/customXml" Target="../ink/ink489.xml"/><Relationship Id="rId12" Type="http://schemas.openxmlformats.org/officeDocument/2006/relationships/customXml" Target="../ink/ink490.xml"/><Relationship Id="rId13" Type="http://schemas.openxmlformats.org/officeDocument/2006/relationships/customXml" Target="../ink/ink491.xml"/><Relationship Id="rId14" Type="http://schemas.openxmlformats.org/officeDocument/2006/relationships/customXml" Target="../ink/ink492.xml"/><Relationship Id="rId15" Type="http://schemas.openxmlformats.org/officeDocument/2006/relationships/customXml" Target="../ink/ink493.xml"/><Relationship Id="rId16" Type="http://schemas.openxmlformats.org/officeDocument/2006/relationships/customXml" Target="../ink/ink494.xml"/><Relationship Id="rId17" Type="http://schemas.openxmlformats.org/officeDocument/2006/relationships/customXml" Target="../ink/ink495.xml"/><Relationship Id="rId18" Type="http://schemas.openxmlformats.org/officeDocument/2006/relationships/customXml" Target="../ink/ink496.xml"/><Relationship Id="rId19" Type="http://schemas.openxmlformats.org/officeDocument/2006/relationships/customXml" Target="../ink/ink497.xml"/><Relationship Id="rId20" Type="http://schemas.openxmlformats.org/officeDocument/2006/relationships/customXml" Target="../ink/ink498.xml"/><Relationship Id="rId21" Type="http://schemas.openxmlformats.org/officeDocument/2006/relationships/customXml" Target="../ink/ink499.xml"/><Relationship Id="rId22" Type="http://schemas.openxmlformats.org/officeDocument/2006/relationships/customXml" Target="../ink/ink500.xml"/><Relationship Id="rId23" Type="http://schemas.openxmlformats.org/officeDocument/2006/relationships/customXml" Target="../ink/ink501.xml"/><Relationship Id="rId24" Type="http://schemas.openxmlformats.org/officeDocument/2006/relationships/customXml" Target="../ink/ink502.xml"/><Relationship Id="rId25" Type="http://schemas.openxmlformats.org/officeDocument/2006/relationships/customXml" Target="../ink/ink503.xml"/><Relationship Id="rId26" Type="http://schemas.openxmlformats.org/officeDocument/2006/relationships/customXml" Target="../ink/ink504.xml"/><Relationship Id="rId27" Type="http://schemas.openxmlformats.org/officeDocument/2006/relationships/customXml" Target="../ink/ink505.xml"/><Relationship Id="rId28" Type="http://schemas.openxmlformats.org/officeDocument/2006/relationships/customXml" Target="../ink/ink506.xml"/><Relationship Id="rId29" Type="http://schemas.openxmlformats.org/officeDocument/2006/relationships/customXml" Target="../ink/ink507.xml"/><Relationship Id="rId30" Type="http://schemas.openxmlformats.org/officeDocument/2006/relationships/customXml" Target="../ink/ink508.xml"/><Relationship Id="rId31" Type="http://schemas.openxmlformats.org/officeDocument/2006/relationships/customXml" Target="../ink/ink509.xml"/><Relationship Id="rId32" Type="http://schemas.openxmlformats.org/officeDocument/2006/relationships/customXml" Target="../ink/ink510.xml"/><Relationship Id="rId33" Type="http://schemas.openxmlformats.org/officeDocument/2006/relationships/customXml" Target="../ink/ink511.xml"/><Relationship Id="rId34" Type="http://schemas.openxmlformats.org/officeDocument/2006/relationships/customXml" Target="../ink/ink512.xml"/><Relationship Id="rId35" Type="http://schemas.openxmlformats.org/officeDocument/2006/relationships/customXml" Target="../ink/ink513.xml"/><Relationship Id="rId36" Type="http://schemas.openxmlformats.org/officeDocument/2006/relationships/customXml" Target="../ink/ink514.xml"/><Relationship Id="rId37" Type="http://schemas.openxmlformats.org/officeDocument/2006/relationships/customXml" Target="../ink/ink515.xml"/><Relationship Id="rId38" Type="http://schemas.openxmlformats.org/officeDocument/2006/relationships/customXml" Target="../ink/ink516.xml"/><Relationship Id="rId39" Type="http://schemas.openxmlformats.org/officeDocument/2006/relationships/customXml" Target="../ink/ink517.xml"/><Relationship Id="rId40" Type="http://schemas.openxmlformats.org/officeDocument/2006/relationships/customXml" Target="../ink/ink518.xml"/><Relationship Id="rId41" Type="http://schemas.openxmlformats.org/officeDocument/2006/relationships/customXml" Target="../ink/ink519.xml"/><Relationship Id="rId42" Type="http://schemas.openxmlformats.org/officeDocument/2006/relationships/customXml" Target="../ink/ink520.xml"/><Relationship Id="rId43" Type="http://schemas.openxmlformats.org/officeDocument/2006/relationships/customXml" Target="../ink/ink521.xml"/><Relationship Id="rId44" Type="http://schemas.openxmlformats.org/officeDocument/2006/relationships/customXml" Target="../ink/ink522.xml"/><Relationship Id="rId45" Type="http://schemas.openxmlformats.org/officeDocument/2006/relationships/customXml" Target="../ink/ink523.xml"/><Relationship Id="rId46" Type="http://schemas.openxmlformats.org/officeDocument/2006/relationships/customXml" Target="../ink/ink524.xml"/><Relationship Id="rId47" Type="http://schemas.openxmlformats.org/officeDocument/2006/relationships/customXml" Target="../ink/ink525.xml"/><Relationship Id="rId48" Type="http://schemas.openxmlformats.org/officeDocument/2006/relationships/customXml" Target="../ink/ink526.xml"/><Relationship Id="rId49" Type="http://schemas.openxmlformats.org/officeDocument/2006/relationships/customXml" Target="../ink/ink527.xml"/><Relationship Id="rId50" Type="http://schemas.openxmlformats.org/officeDocument/2006/relationships/customXml" Target="../ink/ink528.xml"/><Relationship Id="rId51" Type="http://schemas.openxmlformats.org/officeDocument/2006/relationships/customXml" Target="../ink/ink529.xml"/><Relationship Id="rId52" Type="http://schemas.openxmlformats.org/officeDocument/2006/relationships/customXml" Target="../ink/ink530.xml"/><Relationship Id="rId53" Type="http://schemas.openxmlformats.org/officeDocument/2006/relationships/customXml" Target="../ink/ink531.xml"/><Relationship Id="rId54" Type="http://schemas.openxmlformats.org/officeDocument/2006/relationships/customXml" Target="../ink/ink532.xml"/><Relationship Id="rId55" Type="http://schemas.openxmlformats.org/officeDocument/2006/relationships/customXml" Target="../ink/ink533.xml"/><Relationship Id="rId56" Type="http://schemas.openxmlformats.org/officeDocument/2006/relationships/customXml" Target="../ink/ink534.xml"/><Relationship Id="rId57" Type="http://schemas.openxmlformats.org/officeDocument/2006/relationships/customXml" Target="../ink/ink535.xml"/><Relationship Id="rId58" Type="http://schemas.openxmlformats.org/officeDocument/2006/relationships/customXml" Target="../ink/ink536.xml"/><Relationship Id="rId59" Type="http://schemas.openxmlformats.org/officeDocument/2006/relationships/customXml" Target="../ink/ink537.xml"/><Relationship Id="rId60" Type="http://schemas.openxmlformats.org/officeDocument/2006/relationships/customXml" Target="../ink/ink538.xml"/><Relationship Id="rId61" Type="http://schemas.openxmlformats.org/officeDocument/2006/relationships/customXml" Target="../ink/ink539.xml"/><Relationship Id="rId62" Type="http://schemas.openxmlformats.org/officeDocument/2006/relationships/customXml" Target="../ink/ink540.xml"/><Relationship Id="rId63" Type="http://schemas.openxmlformats.org/officeDocument/2006/relationships/slideLayout" Target="../slideLayouts/slideLayout1.xml"/><Relationship Id="rId6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png"/><Relationship Id="rId10" Type="http://schemas.openxmlformats.org/officeDocument/2006/relationships/image" Target="../media/image50.png"/><Relationship Id="rId11" Type="http://schemas.openxmlformats.org/officeDocument/2006/relationships/image" Target="../media/image51.png"/><Relationship Id="rId12" Type="http://schemas.openxmlformats.org/officeDocument/2006/relationships/image" Target="../media/image52.png"/><Relationship Id="rId13" Type="http://schemas.openxmlformats.org/officeDocument/2006/relationships/image" Target="../media/image53.png"/><Relationship Id="rId14" Type="http://schemas.openxmlformats.org/officeDocument/2006/relationships/image" Target="../media/image54.png"/><Relationship Id="rId15" Type="http://schemas.openxmlformats.org/officeDocument/2006/relationships/image" Target="../media/image55.png"/><Relationship Id="rId16" Type="http://schemas.openxmlformats.org/officeDocument/2006/relationships/image" Target="../media/image56.png"/><Relationship Id="rId17" Type="http://schemas.openxmlformats.org/officeDocument/2006/relationships/image" Target="../media/image57.png"/><Relationship Id="rId18" Type="http://schemas.openxmlformats.org/officeDocument/2006/relationships/image" Target="../media/image58.png"/><Relationship Id="rId19" Type="http://schemas.openxmlformats.org/officeDocument/2006/relationships/image" Target="../media/image59.png"/><Relationship Id="rId20" Type="http://schemas.openxmlformats.org/officeDocument/2006/relationships/image" Target="../media/image60.png"/><Relationship Id="rId21" Type="http://schemas.openxmlformats.org/officeDocument/2006/relationships/customXml" Target="../ink/ink541.xml"/><Relationship Id="rId22" Type="http://schemas.openxmlformats.org/officeDocument/2006/relationships/customXml" Target="../ink/ink542.xml"/><Relationship Id="rId23" Type="http://schemas.openxmlformats.org/officeDocument/2006/relationships/customXml" Target="../ink/ink543.xml"/><Relationship Id="rId24" Type="http://schemas.openxmlformats.org/officeDocument/2006/relationships/customXml" Target="../ink/ink544.xml"/><Relationship Id="rId25" Type="http://schemas.openxmlformats.org/officeDocument/2006/relationships/customXml" Target="../ink/ink545.xml"/><Relationship Id="rId26" Type="http://schemas.openxmlformats.org/officeDocument/2006/relationships/customXml" Target="../ink/ink546.xml"/><Relationship Id="rId27" Type="http://schemas.openxmlformats.org/officeDocument/2006/relationships/customXml" Target="../ink/ink547.xml"/><Relationship Id="rId28" Type="http://schemas.openxmlformats.org/officeDocument/2006/relationships/customXml" Target="../ink/ink548.xml"/><Relationship Id="rId29" Type="http://schemas.openxmlformats.org/officeDocument/2006/relationships/customXml" Target="../ink/ink549.xml"/><Relationship Id="rId30" Type="http://schemas.openxmlformats.org/officeDocument/2006/relationships/slideLayout" Target="../slideLayouts/slideLayout1.xml"/><Relationship Id="rId31"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png"/><Relationship Id="rId10" Type="http://schemas.openxmlformats.org/officeDocument/2006/relationships/image" Target="../media/image63.png"/><Relationship Id="rId11" Type="http://schemas.openxmlformats.org/officeDocument/2006/relationships/image" Target="../media/image51.png"/><Relationship Id="rId12" Type="http://schemas.openxmlformats.org/officeDocument/2006/relationships/image" Target="../media/image41.png"/><Relationship Id="rId13" Type="http://schemas.openxmlformats.org/officeDocument/2006/relationships/image" Target="../media/image64.png"/><Relationship Id="rId14" Type="http://schemas.openxmlformats.org/officeDocument/2006/relationships/image" Target="../media/image65.png"/><Relationship Id="rId15" Type="http://schemas.openxmlformats.org/officeDocument/2006/relationships/image" Target="../media/image66.png"/><Relationship Id="rId16" Type="http://schemas.openxmlformats.org/officeDocument/2006/relationships/image" Target="../media/image67.png"/><Relationship Id="rId17" Type="http://schemas.openxmlformats.org/officeDocument/2006/relationships/image" Target="../media/image68.png"/><Relationship Id="rId18" Type="http://schemas.openxmlformats.org/officeDocument/2006/relationships/image" Target="../media/image69.png"/><Relationship Id="rId19" Type="http://schemas.openxmlformats.org/officeDocument/2006/relationships/image" Target="../media/image58.png"/><Relationship Id="rId20" Type="http://schemas.openxmlformats.org/officeDocument/2006/relationships/image" Target="../media/image70.png"/><Relationship Id="rId21" Type="http://schemas.openxmlformats.org/officeDocument/2006/relationships/image" Target="../media/image71.png"/><Relationship Id="rId22" Type="http://schemas.openxmlformats.org/officeDocument/2006/relationships/customXml" Target="../ink/ink550.xml"/><Relationship Id="rId23" Type="http://schemas.openxmlformats.org/officeDocument/2006/relationships/customXml" Target="../ink/ink551.xml"/><Relationship Id="rId24" Type="http://schemas.openxmlformats.org/officeDocument/2006/relationships/customXml" Target="../ink/ink552.xml"/><Relationship Id="rId25" Type="http://schemas.openxmlformats.org/officeDocument/2006/relationships/customXml" Target="../ink/ink553.xml"/><Relationship Id="rId26" Type="http://schemas.openxmlformats.org/officeDocument/2006/relationships/customXml" Target="../ink/ink554.xml"/><Relationship Id="rId27" Type="http://schemas.openxmlformats.org/officeDocument/2006/relationships/customXml" Target="../ink/ink555.xml"/><Relationship Id="rId28" Type="http://schemas.openxmlformats.org/officeDocument/2006/relationships/customXml" Target="../ink/ink556.xml"/><Relationship Id="rId29" Type="http://schemas.openxmlformats.org/officeDocument/2006/relationships/customXml" Target="../ink/ink557.xml"/><Relationship Id="rId30" Type="http://schemas.openxmlformats.org/officeDocument/2006/relationships/slideLayout" Target="../slideLayouts/slideLayout1.xml"/><Relationship Id="rId31"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image" Target="../media/image77.png"/><Relationship Id="rId7" Type="http://schemas.openxmlformats.org/officeDocument/2006/relationships/image" Target="../media/image78.png"/><Relationship Id="rId8" Type="http://schemas.openxmlformats.org/officeDocument/2006/relationships/image" Target="../media/image79.png"/><Relationship Id="rId9" Type="http://schemas.openxmlformats.org/officeDocument/2006/relationships/image" Target="../media/image80.png"/><Relationship Id="rId10" Type="http://schemas.openxmlformats.org/officeDocument/2006/relationships/image" Target="../media/image81.png"/><Relationship Id="rId11" Type="http://schemas.openxmlformats.org/officeDocument/2006/relationships/image" Target="../media/image82.png"/><Relationship Id="rId12" Type="http://schemas.openxmlformats.org/officeDocument/2006/relationships/customXml" Target="../ink/ink558.xml"/><Relationship Id="rId13" Type="http://schemas.openxmlformats.org/officeDocument/2006/relationships/customXml" Target="../ink/ink559.xml"/><Relationship Id="rId14" Type="http://schemas.openxmlformats.org/officeDocument/2006/relationships/customXml" Target="../ink/ink560.xml"/><Relationship Id="rId15" Type="http://schemas.openxmlformats.org/officeDocument/2006/relationships/customXml" Target="../ink/ink561.xml"/><Relationship Id="rId16" Type="http://schemas.openxmlformats.org/officeDocument/2006/relationships/customXml" Target="../ink/ink562.xml"/><Relationship Id="rId17" Type="http://schemas.openxmlformats.org/officeDocument/2006/relationships/customXml" Target="../ink/ink563.xml"/><Relationship Id="rId18" Type="http://schemas.openxmlformats.org/officeDocument/2006/relationships/customXml" Target="../ink/ink564.xml"/><Relationship Id="rId19" Type="http://schemas.openxmlformats.org/officeDocument/2006/relationships/customXml" Target="../ink/ink565.xml"/><Relationship Id="rId20" Type="http://schemas.openxmlformats.org/officeDocument/2006/relationships/customXml" Target="../ink/ink566.xml"/><Relationship Id="rId21" Type="http://schemas.openxmlformats.org/officeDocument/2006/relationships/customXml" Target="../ink/ink567.xml"/><Relationship Id="rId22" Type="http://schemas.openxmlformats.org/officeDocument/2006/relationships/customXml" Target="../ink/ink568.xml"/><Relationship Id="rId23" Type="http://schemas.openxmlformats.org/officeDocument/2006/relationships/customXml" Target="../ink/ink569.xml"/><Relationship Id="rId24" Type="http://schemas.openxmlformats.org/officeDocument/2006/relationships/customXml" Target="../ink/ink570.xml"/><Relationship Id="rId25" Type="http://schemas.openxmlformats.org/officeDocument/2006/relationships/customXml" Target="../ink/ink571.xml"/><Relationship Id="rId26" Type="http://schemas.openxmlformats.org/officeDocument/2006/relationships/customXml" Target="../ink/ink572.xml"/><Relationship Id="rId27" Type="http://schemas.openxmlformats.org/officeDocument/2006/relationships/customXml" Target="../ink/ink573.xml"/><Relationship Id="rId28" Type="http://schemas.openxmlformats.org/officeDocument/2006/relationships/customXml" Target="../ink/ink574.xml"/><Relationship Id="rId29" Type="http://schemas.openxmlformats.org/officeDocument/2006/relationships/customXml" Target="../ink/ink575.xml"/><Relationship Id="rId30" Type="http://schemas.openxmlformats.org/officeDocument/2006/relationships/customXml" Target="../ink/ink576.xml"/><Relationship Id="rId31" Type="http://schemas.openxmlformats.org/officeDocument/2006/relationships/customXml" Target="../ink/ink577.xml"/><Relationship Id="rId32" Type="http://schemas.openxmlformats.org/officeDocument/2006/relationships/customXml" Target="../ink/ink578.xml"/><Relationship Id="rId33" Type="http://schemas.openxmlformats.org/officeDocument/2006/relationships/customXml" Target="../ink/ink579.xml"/><Relationship Id="rId34" Type="http://schemas.openxmlformats.org/officeDocument/2006/relationships/customXml" Target="../ink/ink580.xml"/><Relationship Id="rId35" Type="http://schemas.openxmlformats.org/officeDocument/2006/relationships/slideLayout" Target="../slideLayouts/slideLayout1.xml"/><Relationship Id="rId36"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slideLayout" Target="../slideLayouts/slideLayout1.xml"/><Relationship Id="rId8"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image" Target="../media/image84.png"/><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image" Target="../media/image87.png"/><Relationship Id="rId6" Type="http://schemas.openxmlformats.org/officeDocument/2006/relationships/slideLayout" Target="../slideLayouts/slideLayout1.xml"/><Relationship Id="rId7"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image" Target="../media/image89.png"/><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92.png"/><Relationship Id="rId6" Type="http://schemas.openxmlformats.org/officeDocument/2006/relationships/image" Target="../media/image93.png"/><Relationship Id="rId7" Type="http://schemas.openxmlformats.org/officeDocument/2006/relationships/image" Target="../media/image94.png"/><Relationship Id="rId8" Type="http://schemas.openxmlformats.org/officeDocument/2006/relationships/image" Target="../media/image95.png"/><Relationship Id="rId9" Type="http://schemas.openxmlformats.org/officeDocument/2006/relationships/customXml" Target="../ink/ink581.xml"/><Relationship Id="rId10" Type="http://schemas.openxmlformats.org/officeDocument/2006/relationships/customXml" Target="../ink/ink582.xml"/><Relationship Id="rId11" Type="http://schemas.openxmlformats.org/officeDocument/2006/relationships/customXml" Target="../ink/ink583.xml"/><Relationship Id="rId12" Type="http://schemas.openxmlformats.org/officeDocument/2006/relationships/slideLayout" Target="../slideLayouts/slideLayout1.xml"/><Relationship Id="rId1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image" Target="../media/image97.png"/><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100.png"/><Relationship Id="rId6" Type="http://schemas.openxmlformats.org/officeDocument/2006/relationships/image" Target="../media/image101.png"/><Relationship Id="rId7" Type="http://schemas.openxmlformats.org/officeDocument/2006/relationships/image" Target="../media/image102.png"/><Relationship Id="rId8" Type="http://schemas.openxmlformats.org/officeDocument/2006/relationships/image" Target="../media/image103.png"/><Relationship Id="rId9" Type="http://schemas.openxmlformats.org/officeDocument/2006/relationships/customXml" Target="../ink/ink584.xml"/><Relationship Id="rId10" Type="http://schemas.openxmlformats.org/officeDocument/2006/relationships/customXml" Target="../ink/ink585.xml"/><Relationship Id="rId11" Type="http://schemas.openxmlformats.org/officeDocument/2006/relationships/customXml" Target="../ink/ink586.xml"/><Relationship Id="rId12" Type="http://schemas.openxmlformats.org/officeDocument/2006/relationships/slideLayout" Target="../slideLayouts/slideLayout1.xml"/><Relationship Id="rId1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05.png"/><Relationship Id="rId3" Type="http://schemas.openxmlformats.org/officeDocument/2006/relationships/image" Target="../media/image106.png"/><Relationship Id="rId4" Type="http://schemas.openxmlformats.org/officeDocument/2006/relationships/image" Target="../media/image107.png"/><Relationship Id="rId5" Type="http://schemas.openxmlformats.org/officeDocument/2006/relationships/image" Target="../media/image108.png"/><Relationship Id="rId6" Type="http://schemas.openxmlformats.org/officeDocument/2006/relationships/image" Target="../media/image109.png"/><Relationship Id="rId7" Type="http://schemas.openxmlformats.org/officeDocument/2006/relationships/image" Target="../media/image110.png"/><Relationship Id="rId8" Type="http://schemas.openxmlformats.org/officeDocument/2006/relationships/image" Target="../media/image111.png"/><Relationship Id="rId9" Type="http://schemas.openxmlformats.org/officeDocument/2006/relationships/image" Target="../media/image112.png"/><Relationship Id="rId10" Type="http://schemas.openxmlformats.org/officeDocument/2006/relationships/image" Target="../media/image113.png"/><Relationship Id="rId11" Type="http://schemas.openxmlformats.org/officeDocument/2006/relationships/image" Target="../media/image114.png"/><Relationship Id="rId12" Type="http://schemas.openxmlformats.org/officeDocument/2006/relationships/customXml" Target="../ink/ink587.xml"/><Relationship Id="rId13" Type="http://schemas.openxmlformats.org/officeDocument/2006/relationships/customXml" Target="../ink/ink588.xml"/><Relationship Id="rId14" Type="http://schemas.openxmlformats.org/officeDocument/2006/relationships/customXml" Target="../ink/ink589.xml"/><Relationship Id="rId15" Type="http://schemas.openxmlformats.org/officeDocument/2006/relationships/customXml" Target="../ink/ink590.xml"/><Relationship Id="rId16" Type="http://schemas.openxmlformats.org/officeDocument/2006/relationships/customXml" Target="../ink/ink591.xml"/><Relationship Id="rId17" Type="http://schemas.openxmlformats.org/officeDocument/2006/relationships/customXml" Target="../ink/ink592.xml"/><Relationship Id="rId18" Type="http://schemas.openxmlformats.org/officeDocument/2006/relationships/customXml" Target="../ink/ink593.xml"/><Relationship Id="rId19" Type="http://schemas.openxmlformats.org/officeDocument/2006/relationships/customXml" Target="../ink/ink594.xml"/><Relationship Id="rId20" Type="http://schemas.openxmlformats.org/officeDocument/2006/relationships/customXml" Target="../ink/ink595.xml"/><Relationship Id="rId21" Type="http://schemas.openxmlformats.org/officeDocument/2006/relationships/customXml" Target="../ink/ink596.xml"/><Relationship Id="rId22" Type="http://schemas.openxmlformats.org/officeDocument/2006/relationships/customXml" Target="../ink/ink597.xml"/><Relationship Id="rId23" Type="http://schemas.openxmlformats.org/officeDocument/2006/relationships/customXml" Target="../ink/ink598.xml"/><Relationship Id="rId24" Type="http://schemas.openxmlformats.org/officeDocument/2006/relationships/customXml" Target="../ink/ink599.xml"/><Relationship Id="rId25" Type="http://schemas.openxmlformats.org/officeDocument/2006/relationships/customXml" Target="../ink/ink600.xml"/><Relationship Id="rId26" Type="http://schemas.openxmlformats.org/officeDocument/2006/relationships/customXml" Target="../ink/ink601.xml"/><Relationship Id="rId27" Type="http://schemas.openxmlformats.org/officeDocument/2006/relationships/customXml" Target="../ink/ink602.xml"/><Relationship Id="rId28" Type="http://schemas.openxmlformats.org/officeDocument/2006/relationships/customXml" Target="../ink/ink603.xml"/><Relationship Id="rId29" Type="http://schemas.openxmlformats.org/officeDocument/2006/relationships/customXml" Target="../ink/ink604.xml"/><Relationship Id="rId30" Type="http://schemas.openxmlformats.org/officeDocument/2006/relationships/customXml" Target="../ink/ink605.xml"/><Relationship Id="rId31" Type="http://schemas.openxmlformats.org/officeDocument/2006/relationships/customXml" Target="../ink/ink606.xml"/><Relationship Id="rId32" Type="http://schemas.openxmlformats.org/officeDocument/2006/relationships/customXml" Target="../ink/ink607.xml"/><Relationship Id="rId33" Type="http://schemas.openxmlformats.org/officeDocument/2006/relationships/customXml" Target="../ink/ink608.xml"/><Relationship Id="rId34" Type="http://schemas.openxmlformats.org/officeDocument/2006/relationships/customXml" Target="../ink/ink609.xml"/><Relationship Id="rId35" Type="http://schemas.openxmlformats.org/officeDocument/2006/relationships/customXml" Target="../ink/ink610.xml"/><Relationship Id="rId36" Type="http://schemas.openxmlformats.org/officeDocument/2006/relationships/customXml" Target="../ink/ink611.xml"/><Relationship Id="rId37" Type="http://schemas.openxmlformats.org/officeDocument/2006/relationships/customXml" Target="../ink/ink612.xml"/><Relationship Id="rId38" Type="http://schemas.openxmlformats.org/officeDocument/2006/relationships/customXml" Target="../ink/ink613.xml"/><Relationship Id="rId39" Type="http://schemas.openxmlformats.org/officeDocument/2006/relationships/customXml" Target="../ink/ink614.xml"/><Relationship Id="rId40" Type="http://schemas.openxmlformats.org/officeDocument/2006/relationships/customXml" Target="../ink/ink615.xml"/><Relationship Id="rId41" Type="http://schemas.openxmlformats.org/officeDocument/2006/relationships/customXml" Target="../ink/ink616.xml"/><Relationship Id="rId42" Type="http://schemas.openxmlformats.org/officeDocument/2006/relationships/customXml" Target="../ink/ink617.xml"/><Relationship Id="rId43" Type="http://schemas.openxmlformats.org/officeDocument/2006/relationships/customXml" Target="../ink/ink618.xml"/><Relationship Id="rId44" Type="http://schemas.openxmlformats.org/officeDocument/2006/relationships/slideLayout" Target="../slideLayouts/slideLayout1.xml"/><Relationship Id="rId45"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115.png"/><Relationship Id="rId2" Type="http://schemas.openxmlformats.org/officeDocument/2006/relationships/image" Target="../media/image116.png"/><Relationship Id="rId3" Type="http://schemas.openxmlformats.org/officeDocument/2006/relationships/image" Target="../media/image117.png"/><Relationship Id="rId4" Type="http://schemas.openxmlformats.org/officeDocument/2006/relationships/image" Target="../media/image118.png"/><Relationship Id="rId5" Type="http://schemas.openxmlformats.org/officeDocument/2006/relationships/image" Target="../media/image119.png"/><Relationship Id="rId6" Type="http://schemas.openxmlformats.org/officeDocument/2006/relationships/image" Target="../media/image120.png"/><Relationship Id="rId7" Type="http://schemas.openxmlformats.org/officeDocument/2006/relationships/image" Target="../media/image121.png"/><Relationship Id="rId8" Type="http://schemas.openxmlformats.org/officeDocument/2006/relationships/image" Target="../media/image122.png"/><Relationship Id="rId9" Type="http://schemas.openxmlformats.org/officeDocument/2006/relationships/image" Target="../media/image123.png"/><Relationship Id="rId10" Type="http://schemas.openxmlformats.org/officeDocument/2006/relationships/image" Target="../media/image124.png"/><Relationship Id="rId11" Type="http://schemas.openxmlformats.org/officeDocument/2006/relationships/image" Target="../media/image125.png"/><Relationship Id="rId12" Type="http://schemas.openxmlformats.org/officeDocument/2006/relationships/slideLayout" Target="../slideLayouts/slideLayout1.xml"/><Relationship Id="rId1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126.png"/><Relationship Id="rId2" Type="http://schemas.openxmlformats.org/officeDocument/2006/relationships/image" Target="../media/image127.png"/><Relationship Id="rId3" Type="http://schemas.openxmlformats.org/officeDocument/2006/relationships/image" Target="../media/image128.png"/><Relationship Id="rId4" Type="http://schemas.openxmlformats.org/officeDocument/2006/relationships/image" Target="../media/image129.png"/><Relationship Id="rId5" Type="http://schemas.openxmlformats.org/officeDocument/2006/relationships/image" Target="../media/image130.png"/><Relationship Id="rId6" Type="http://schemas.openxmlformats.org/officeDocument/2006/relationships/image" Target="../media/image131.png"/><Relationship Id="rId7" Type="http://schemas.openxmlformats.org/officeDocument/2006/relationships/image" Target="../media/image132.png"/><Relationship Id="rId8" Type="http://schemas.openxmlformats.org/officeDocument/2006/relationships/image" Target="../media/image133.png"/><Relationship Id="rId9" Type="http://schemas.openxmlformats.org/officeDocument/2006/relationships/image" Target="../media/image134.png"/><Relationship Id="rId10" Type="http://schemas.openxmlformats.org/officeDocument/2006/relationships/image" Target="../media/image135.png"/><Relationship Id="rId11" Type="http://schemas.openxmlformats.org/officeDocument/2006/relationships/image" Target="../media/image136.png"/><Relationship Id="rId12" Type="http://schemas.openxmlformats.org/officeDocument/2006/relationships/image" Target="../media/image137.png"/><Relationship Id="rId13" Type="http://schemas.openxmlformats.org/officeDocument/2006/relationships/slideLayout" Target="../slideLayouts/slideLayout1.xml"/><Relationship Id="rId1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138.png"/><Relationship Id="rId2" Type="http://schemas.openxmlformats.org/officeDocument/2006/relationships/image" Target="../media/image139.png"/><Relationship Id="rId3" Type="http://schemas.openxmlformats.org/officeDocument/2006/relationships/image" Target="../media/image129.png"/><Relationship Id="rId4" Type="http://schemas.openxmlformats.org/officeDocument/2006/relationships/image" Target="../media/image130.png"/><Relationship Id="rId5" Type="http://schemas.openxmlformats.org/officeDocument/2006/relationships/image" Target="../media/image140.png"/><Relationship Id="rId6" Type="http://schemas.openxmlformats.org/officeDocument/2006/relationships/image" Target="../media/image141.png"/><Relationship Id="rId7" Type="http://schemas.openxmlformats.org/officeDocument/2006/relationships/image" Target="../media/image142.png"/><Relationship Id="rId8" Type="http://schemas.openxmlformats.org/officeDocument/2006/relationships/image" Target="../media/image143.png"/><Relationship Id="rId9" Type="http://schemas.openxmlformats.org/officeDocument/2006/relationships/image" Target="../media/image144.png"/><Relationship Id="rId10" Type="http://schemas.openxmlformats.org/officeDocument/2006/relationships/image" Target="../media/image145.png"/><Relationship Id="rId11" Type="http://schemas.openxmlformats.org/officeDocument/2006/relationships/slideLayout" Target="../slideLayouts/slideLayout1.xml"/><Relationship Id="rId1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oleObject" Target="../embeddings/oleObject7.bin"/><Relationship Id="rId2" Type="http://schemas.openxmlformats.org/officeDocument/2006/relationships/image" Target="../media/image146.png"/><Relationship Id="rId3" Type="http://schemas.openxmlformats.org/officeDocument/2006/relationships/oleObject" Target="../embeddings/oleObject8.bin"/><Relationship Id="rId4" Type="http://schemas.openxmlformats.org/officeDocument/2006/relationships/image" Target="../media/image147.png"/><Relationship Id="rId5" Type="http://schemas.openxmlformats.org/officeDocument/2006/relationships/image" Target="../media/image148.png"/><Relationship Id="rId6" Type="http://schemas.openxmlformats.org/officeDocument/2006/relationships/image" Target="../media/image149.png"/><Relationship Id="rId7" Type="http://schemas.openxmlformats.org/officeDocument/2006/relationships/image" Target="../media/image150.png"/><Relationship Id="rId8" Type="http://schemas.openxmlformats.org/officeDocument/2006/relationships/image" Target="../media/image151.png"/><Relationship Id="rId9" Type="http://schemas.openxmlformats.org/officeDocument/2006/relationships/image" Target="../media/image152.png"/><Relationship Id="rId10" Type="http://schemas.openxmlformats.org/officeDocument/2006/relationships/image" Target="../media/image153.png"/><Relationship Id="rId11" Type="http://schemas.openxmlformats.org/officeDocument/2006/relationships/image" Target="../media/image154.png"/><Relationship Id="rId12" Type="http://schemas.openxmlformats.org/officeDocument/2006/relationships/image" Target="../media/image155.png"/><Relationship Id="rId13" Type="http://schemas.openxmlformats.org/officeDocument/2006/relationships/image" Target="../media/image156.png"/><Relationship Id="rId14" Type="http://schemas.openxmlformats.org/officeDocument/2006/relationships/image" Target="../media/image157.png"/><Relationship Id="rId15" Type="http://schemas.openxmlformats.org/officeDocument/2006/relationships/customXml" Target="../ink/ink619.xml"/><Relationship Id="rId16" Type="http://schemas.openxmlformats.org/officeDocument/2006/relationships/customXml" Target="../ink/ink620.xml"/><Relationship Id="rId17" Type="http://schemas.openxmlformats.org/officeDocument/2006/relationships/customXml" Target="../ink/ink621.xml"/><Relationship Id="rId18" Type="http://schemas.openxmlformats.org/officeDocument/2006/relationships/slideLayout" Target="../slideLayouts/slideLayout1.xml"/><Relationship Id="rId19" Type="http://schemas.openxmlformats.org/officeDocument/2006/relationships/notesSlide" Target="../notesSlides/notesSlide27.xml"/><Relationship Id="rId20" Type="http://schemas.openxmlformats.org/officeDocument/2006/relationships/vmlDrawing" Target="../drawings/vmlDrawing4.v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image158.png"/><Relationship Id="rId2" Type="http://schemas.openxmlformats.org/officeDocument/2006/relationships/image" Target="../media/image159.png"/><Relationship Id="rId3" Type="http://schemas.openxmlformats.org/officeDocument/2006/relationships/image" Target="../media/image160.png"/><Relationship Id="rId4" Type="http://schemas.openxmlformats.org/officeDocument/2006/relationships/image" Target="../media/image161.png"/><Relationship Id="rId5" Type="http://schemas.openxmlformats.org/officeDocument/2006/relationships/image" Target="../media/image162.png"/><Relationship Id="rId6" Type="http://schemas.openxmlformats.org/officeDocument/2006/relationships/image" Target="../media/image163.png"/><Relationship Id="rId7" Type="http://schemas.openxmlformats.org/officeDocument/2006/relationships/image" Target="../media/image164.png"/><Relationship Id="rId8" Type="http://schemas.openxmlformats.org/officeDocument/2006/relationships/image" Target="../media/image165.png"/><Relationship Id="rId9" Type="http://schemas.openxmlformats.org/officeDocument/2006/relationships/image" Target="../media/image56.png"/><Relationship Id="rId10" Type="http://schemas.openxmlformats.org/officeDocument/2006/relationships/image" Target="../media/image166.png"/><Relationship Id="rId11" Type="http://schemas.openxmlformats.org/officeDocument/2006/relationships/image" Target="../media/image167.png"/><Relationship Id="rId12" Type="http://schemas.openxmlformats.org/officeDocument/2006/relationships/image" Target="../media/image168.png"/><Relationship Id="rId13" Type="http://schemas.openxmlformats.org/officeDocument/2006/relationships/image" Target="../media/image169.png"/><Relationship Id="rId14" Type="http://schemas.openxmlformats.org/officeDocument/2006/relationships/image" Target="../media/image170.png"/><Relationship Id="rId15" Type="http://schemas.openxmlformats.org/officeDocument/2006/relationships/image" Target="../media/image171.png"/><Relationship Id="rId16" Type="http://schemas.openxmlformats.org/officeDocument/2006/relationships/image" Target="../media/image172.png"/><Relationship Id="rId17" Type="http://schemas.openxmlformats.org/officeDocument/2006/relationships/slideLayout" Target="../slideLayouts/slideLayout1.xml"/><Relationship Id="rId18"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xml"/><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image166.png"/><Relationship Id="rId2" Type="http://schemas.openxmlformats.org/officeDocument/2006/relationships/image" Target="../media/image167.png"/><Relationship Id="rId3" Type="http://schemas.openxmlformats.org/officeDocument/2006/relationships/image" Target="../media/image173.png"/><Relationship Id="rId4" Type="http://schemas.openxmlformats.org/officeDocument/2006/relationships/image" Target="../media/image174.png"/><Relationship Id="rId5" Type="http://schemas.openxmlformats.org/officeDocument/2006/relationships/image" Target="../media/image175.png"/><Relationship Id="rId6" Type="http://schemas.openxmlformats.org/officeDocument/2006/relationships/image" Target="../media/image56.png"/><Relationship Id="rId7" Type="http://schemas.openxmlformats.org/officeDocument/2006/relationships/image" Target="../media/image176.png"/><Relationship Id="rId8" Type="http://schemas.openxmlformats.org/officeDocument/2006/relationships/image" Target="../media/image177.png"/><Relationship Id="rId9" Type="http://schemas.openxmlformats.org/officeDocument/2006/relationships/image" Target="../media/image178.png"/><Relationship Id="rId10" Type="http://schemas.openxmlformats.org/officeDocument/2006/relationships/image" Target="../media/image179.png"/><Relationship Id="rId11" Type="http://schemas.openxmlformats.org/officeDocument/2006/relationships/image" Target="../media/image180.png"/><Relationship Id="rId12" Type="http://schemas.openxmlformats.org/officeDocument/2006/relationships/image" Target="../media/image181.png"/><Relationship Id="rId13" Type="http://schemas.openxmlformats.org/officeDocument/2006/relationships/image" Target="../media/image182.png"/><Relationship Id="rId14" Type="http://schemas.openxmlformats.org/officeDocument/2006/relationships/image" Target="../media/image183.png"/><Relationship Id="rId15" Type="http://schemas.openxmlformats.org/officeDocument/2006/relationships/customXml" Target="../ink/ink622.xml"/><Relationship Id="rId16" Type="http://schemas.openxmlformats.org/officeDocument/2006/relationships/slideLayout" Target="../slideLayouts/slideLayout1.xml"/><Relationship Id="rId17"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image158.png"/><Relationship Id="rId2" Type="http://schemas.openxmlformats.org/officeDocument/2006/relationships/image" Target="../media/image159.png"/><Relationship Id="rId3" Type="http://schemas.openxmlformats.org/officeDocument/2006/relationships/image" Target="../media/image160.png"/><Relationship Id="rId4" Type="http://schemas.openxmlformats.org/officeDocument/2006/relationships/image" Target="../media/image161.png"/><Relationship Id="rId5" Type="http://schemas.openxmlformats.org/officeDocument/2006/relationships/image" Target="../media/image162.png"/><Relationship Id="rId6" Type="http://schemas.openxmlformats.org/officeDocument/2006/relationships/image" Target="../media/image163.png"/><Relationship Id="rId7" Type="http://schemas.openxmlformats.org/officeDocument/2006/relationships/image" Target="../media/image164.png"/><Relationship Id="rId8" Type="http://schemas.openxmlformats.org/officeDocument/2006/relationships/image" Target="../media/image165.png"/><Relationship Id="rId9" Type="http://schemas.openxmlformats.org/officeDocument/2006/relationships/image" Target="../media/image56.png"/><Relationship Id="rId10" Type="http://schemas.openxmlformats.org/officeDocument/2006/relationships/image" Target="../media/image184.png"/><Relationship Id="rId11" Type="http://schemas.openxmlformats.org/officeDocument/2006/relationships/image" Target="../media/image185.png"/><Relationship Id="rId12" Type="http://schemas.openxmlformats.org/officeDocument/2006/relationships/image" Target="../media/image186.png"/><Relationship Id="rId13" Type="http://schemas.openxmlformats.org/officeDocument/2006/relationships/image" Target="../media/image187.png"/><Relationship Id="rId14" Type="http://schemas.openxmlformats.org/officeDocument/2006/relationships/image" Target="../media/image188.png"/><Relationship Id="rId15" Type="http://schemas.openxmlformats.org/officeDocument/2006/relationships/image" Target="../media/image189.png"/><Relationship Id="rId16" Type="http://schemas.openxmlformats.org/officeDocument/2006/relationships/image" Target="../media/image190.png"/><Relationship Id="rId17" Type="http://schemas.openxmlformats.org/officeDocument/2006/relationships/slideLayout" Target="../slideLayouts/slideLayout1.xml"/><Relationship Id="rId18"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image173.png"/><Relationship Id="rId2" Type="http://schemas.openxmlformats.org/officeDocument/2006/relationships/image" Target="../media/image174.png"/><Relationship Id="rId3" Type="http://schemas.openxmlformats.org/officeDocument/2006/relationships/image" Target="../media/image175.png"/><Relationship Id="rId4" Type="http://schemas.openxmlformats.org/officeDocument/2006/relationships/image" Target="../media/image56.png"/><Relationship Id="rId5" Type="http://schemas.openxmlformats.org/officeDocument/2006/relationships/image" Target="../media/image176.png"/><Relationship Id="rId6" Type="http://schemas.openxmlformats.org/officeDocument/2006/relationships/image" Target="../media/image177.png"/><Relationship Id="rId7" Type="http://schemas.openxmlformats.org/officeDocument/2006/relationships/image" Target="../media/image178.png"/><Relationship Id="rId8" Type="http://schemas.openxmlformats.org/officeDocument/2006/relationships/image" Target="../media/image191.png"/><Relationship Id="rId9" Type="http://schemas.openxmlformats.org/officeDocument/2006/relationships/image" Target="../media/image192.png"/><Relationship Id="rId10" Type="http://schemas.openxmlformats.org/officeDocument/2006/relationships/image" Target="../media/image193.png"/><Relationship Id="rId11" Type="http://schemas.openxmlformats.org/officeDocument/2006/relationships/image" Target="../media/image194.png"/><Relationship Id="rId12" Type="http://schemas.openxmlformats.org/officeDocument/2006/relationships/image" Target="../media/image195.png"/><Relationship Id="rId13" Type="http://schemas.openxmlformats.org/officeDocument/2006/relationships/image" Target="../media/image189.png"/><Relationship Id="rId14" Type="http://schemas.openxmlformats.org/officeDocument/2006/relationships/image" Target="../media/image190.png"/><Relationship Id="rId15" Type="http://schemas.openxmlformats.org/officeDocument/2006/relationships/slideLayout" Target="../slideLayouts/slideLayout1.xml"/><Relationship Id="rId16"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image196.png"/><Relationship Id="rId2" Type="http://schemas.openxmlformats.org/officeDocument/2006/relationships/image" Target="../media/image197.png"/><Relationship Id="rId3" Type="http://schemas.openxmlformats.org/officeDocument/2006/relationships/image" Target="../media/image198.png"/><Relationship Id="rId4" Type="http://schemas.openxmlformats.org/officeDocument/2006/relationships/image" Target="../media/image199.png"/><Relationship Id="rId5" Type="http://schemas.openxmlformats.org/officeDocument/2006/relationships/image" Target="../media/image200.png"/><Relationship Id="rId6" Type="http://schemas.openxmlformats.org/officeDocument/2006/relationships/image" Target="../media/image201.png"/><Relationship Id="rId7" Type="http://schemas.openxmlformats.org/officeDocument/2006/relationships/image" Target="../media/image202.png"/><Relationship Id="rId8" Type="http://schemas.openxmlformats.org/officeDocument/2006/relationships/image" Target="../media/image203.png"/><Relationship Id="rId9" Type="http://schemas.openxmlformats.org/officeDocument/2006/relationships/image" Target="../media/image204.png"/><Relationship Id="rId10" Type="http://schemas.openxmlformats.org/officeDocument/2006/relationships/image" Target="../media/image205.png"/><Relationship Id="rId11" Type="http://schemas.openxmlformats.org/officeDocument/2006/relationships/image" Target="../media/image206.png"/><Relationship Id="rId12" Type="http://schemas.openxmlformats.org/officeDocument/2006/relationships/customXml" Target="../ink/ink623.xml"/><Relationship Id="rId13" Type="http://schemas.openxmlformats.org/officeDocument/2006/relationships/customXml" Target="../ink/ink624.xml"/><Relationship Id="rId14" Type="http://schemas.openxmlformats.org/officeDocument/2006/relationships/customXml" Target="../ink/ink625.xml"/><Relationship Id="rId15" Type="http://schemas.openxmlformats.org/officeDocument/2006/relationships/customXml" Target="../ink/ink626.xml"/><Relationship Id="rId16" Type="http://schemas.openxmlformats.org/officeDocument/2006/relationships/customXml" Target="../ink/ink627.xml"/><Relationship Id="rId17" Type="http://schemas.openxmlformats.org/officeDocument/2006/relationships/customXml" Target="../ink/ink628.xml"/><Relationship Id="rId18" Type="http://schemas.openxmlformats.org/officeDocument/2006/relationships/customXml" Target="../ink/ink629.xml"/><Relationship Id="rId19" Type="http://schemas.openxmlformats.org/officeDocument/2006/relationships/customXml" Target="../ink/ink630.xml"/><Relationship Id="rId20" Type="http://schemas.openxmlformats.org/officeDocument/2006/relationships/customXml" Target="../ink/ink631.xml"/><Relationship Id="rId21" Type="http://schemas.openxmlformats.org/officeDocument/2006/relationships/customXml" Target="../ink/ink632.xml"/><Relationship Id="rId22" Type="http://schemas.openxmlformats.org/officeDocument/2006/relationships/customXml" Target="../ink/ink633.xml"/><Relationship Id="rId23" Type="http://schemas.openxmlformats.org/officeDocument/2006/relationships/customXml" Target="../ink/ink634.xml"/><Relationship Id="rId24" Type="http://schemas.openxmlformats.org/officeDocument/2006/relationships/customXml" Target="../ink/ink635.xml"/><Relationship Id="rId25" Type="http://schemas.openxmlformats.org/officeDocument/2006/relationships/customXml" Target="../ink/ink636.xml"/><Relationship Id="rId26" Type="http://schemas.openxmlformats.org/officeDocument/2006/relationships/customXml" Target="../ink/ink637.xml"/><Relationship Id="rId27" Type="http://schemas.openxmlformats.org/officeDocument/2006/relationships/customXml" Target="../ink/ink638.xml"/><Relationship Id="rId28" Type="http://schemas.openxmlformats.org/officeDocument/2006/relationships/customXml" Target="../ink/ink639.xml"/><Relationship Id="rId29" Type="http://schemas.openxmlformats.org/officeDocument/2006/relationships/customXml" Target="../ink/ink640.xml"/><Relationship Id="rId30" Type="http://schemas.openxmlformats.org/officeDocument/2006/relationships/customXml" Target="../ink/ink641.xml"/><Relationship Id="rId31" Type="http://schemas.openxmlformats.org/officeDocument/2006/relationships/customXml" Target="../ink/ink642.xml"/><Relationship Id="rId32" Type="http://schemas.openxmlformats.org/officeDocument/2006/relationships/customXml" Target="../ink/ink643.xml"/><Relationship Id="rId33" Type="http://schemas.openxmlformats.org/officeDocument/2006/relationships/customXml" Target="../ink/ink644.xml"/><Relationship Id="rId34" Type="http://schemas.openxmlformats.org/officeDocument/2006/relationships/customXml" Target="../ink/ink645.xml"/><Relationship Id="rId35" Type="http://schemas.openxmlformats.org/officeDocument/2006/relationships/customXml" Target="../ink/ink646.xml"/><Relationship Id="rId36" Type="http://schemas.openxmlformats.org/officeDocument/2006/relationships/customXml" Target="../ink/ink647.xml"/><Relationship Id="rId37" Type="http://schemas.openxmlformats.org/officeDocument/2006/relationships/customXml" Target="../ink/ink648.xml"/><Relationship Id="rId38" Type="http://schemas.openxmlformats.org/officeDocument/2006/relationships/customXml" Target="../ink/ink649.xml"/><Relationship Id="rId39" Type="http://schemas.openxmlformats.org/officeDocument/2006/relationships/customXml" Target="../ink/ink650.xml"/><Relationship Id="rId40" Type="http://schemas.openxmlformats.org/officeDocument/2006/relationships/customXml" Target="../ink/ink651.xml"/><Relationship Id="rId41" Type="http://schemas.openxmlformats.org/officeDocument/2006/relationships/customXml" Target="../ink/ink652.xml"/><Relationship Id="rId42" Type="http://schemas.openxmlformats.org/officeDocument/2006/relationships/customXml" Target="../ink/ink653.xml"/><Relationship Id="rId43" Type="http://schemas.openxmlformats.org/officeDocument/2006/relationships/customXml" Target="../ink/ink654.xml"/><Relationship Id="rId44" Type="http://schemas.openxmlformats.org/officeDocument/2006/relationships/customXml" Target="../ink/ink655.xml"/><Relationship Id="rId45" Type="http://schemas.openxmlformats.org/officeDocument/2006/relationships/customXml" Target="../ink/ink656.xml"/><Relationship Id="rId46" Type="http://schemas.openxmlformats.org/officeDocument/2006/relationships/customXml" Target="../ink/ink657.xml"/><Relationship Id="rId47" Type="http://schemas.openxmlformats.org/officeDocument/2006/relationships/customXml" Target="../ink/ink658.xml"/><Relationship Id="rId48" Type="http://schemas.openxmlformats.org/officeDocument/2006/relationships/customXml" Target="../ink/ink659.xml"/><Relationship Id="rId49" Type="http://schemas.openxmlformats.org/officeDocument/2006/relationships/customXml" Target="../ink/ink660.xml"/><Relationship Id="rId50" Type="http://schemas.openxmlformats.org/officeDocument/2006/relationships/customXml" Target="../ink/ink661.xml"/><Relationship Id="rId51" Type="http://schemas.openxmlformats.org/officeDocument/2006/relationships/customXml" Target="../ink/ink662.xml"/><Relationship Id="rId52" Type="http://schemas.openxmlformats.org/officeDocument/2006/relationships/customXml" Target="../ink/ink663.xml"/><Relationship Id="rId53" Type="http://schemas.openxmlformats.org/officeDocument/2006/relationships/customXml" Target="../ink/ink664.xml"/><Relationship Id="rId54" Type="http://schemas.openxmlformats.org/officeDocument/2006/relationships/customXml" Target="../ink/ink665.xml"/><Relationship Id="rId55" Type="http://schemas.openxmlformats.org/officeDocument/2006/relationships/customXml" Target="../ink/ink666.xml"/><Relationship Id="rId56" Type="http://schemas.openxmlformats.org/officeDocument/2006/relationships/customXml" Target="../ink/ink667.xml"/><Relationship Id="rId57" Type="http://schemas.openxmlformats.org/officeDocument/2006/relationships/customXml" Target="../ink/ink668.xml"/><Relationship Id="rId58" Type="http://schemas.openxmlformats.org/officeDocument/2006/relationships/customXml" Target="../ink/ink669.xml"/><Relationship Id="rId59" Type="http://schemas.openxmlformats.org/officeDocument/2006/relationships/customXml" Target="../ink/ink670.xml"/><Relationship Id="rId60" Type="http://schemas.openxmlformats.org/officeDocument/2006/relationships/customXml" Target="../ink/ink671.xml"/><Relationship Id="rId61" Type="http://schemas.openxmlformats.org/officeDocument/2006/relationships/customXml" Target="../ink/ink672.xml"/><Relationship Id="rId62" Type="http://schemas.openxmlformats.org/officeDocument/2006/relationships/customXml" Target="../ink/ink673.xml"/><Relationship Id="rId63" Type="http://schemas.openxmlformats.org/officeDocument/2006/relationships/customXml" Target="../ink/ink674.xml"/><Relationship Id="rId64" Type="http://schemas.openxmlformats.org/officeDocument/2006/relationships/customXml" Target="../ink/ink675.xml"/><Relationship Id="rId65" Type="http://schemas.openxmlformats.org/officeDocument/2006/relationships/customXml" Target="../ink/ink676.xml"/><Relationship Id="rId66" Type="http://schemas.openxmlformats.org/officeDocument/2006/relationships/customXml" Target="../ink/ink677.xml"/><Relationship Id="rId67" Type="http://schemas.openxmlformats.org/officeDocument/2006/relationships/customXml" Target="../ink/ink678.xml"/><Relationship Id="rId68" Type="http://schemas.openxmlformats.org/officeDocument/2006/relationships/customXml" Target="../ink/ink679.xml"/><Relationship Id="rId69" Type="http://schemas.openxmlformats.org/officeDocument/2006/relationships/customXml" Target="../ink/ink680.xml"/><Relationship Id="rId70" Type="http://schemas.openxmlformats.org/officeDocument/2006/relationships/customXml" Target="../ink/ink681.xml"/><Relationship Id="rId71" Type="http://schemas.openxmlformats.org/officeDocument/2006/relationships/customXml" Target="../ink/ink682.xml"/><Relationship Id="rId72" Type="http://schemas.openxmlformats.org/officeDocument/2006/relationships/customXml" Target="../ink/ink683.xml"/><Relationship Id="rId73" Type="http://schemas.openxmlformats.org/officeDocument/2006/relationships/customXml" Target="../ink/ink684.xml"/><Relationship Id="rId74" Type="http://schemas.openxmlformats.org/officeDocument/2006/relationships/customXml" Target="../ink/ink685.xml"/><Relationship Id="rId75" Type="http://schemas.openxmlformats.org/officeDocument/2006/relationships/customXml" Target="../ink/ink686.xml"/><Relationship Id="rId76" Type="http://schemas.openxmlformats.org/officeDocument/2006/relationships/customXml" Target="../ink/ink687.xml"/><Relationship Id="rId77" Type="http://schemas.openxmlformats.org/officeDocument/2006/relationships/customXml" Target="../ink/ink688.xml"/><Relationship Id="rId78" Type="http://schemas.openxmlformats.org/officeDocument/2006/relationships/customXml" Target="../ink/ink689.xml"/><Relationship Id="rId79" Type="http://schemas.openxmlformats.org/officeDocument/2006/relationships/customXml" Target="../ink/ink690.xml"/><Relationship Id="rId80" Type="http://schemas.openxmlformats.org/officeDocument/2006/relationships/customXml" Target="../ink/ink691.xml"/><Relationship Id="rId81" Type="http://schemas.openxmlformats.org/officeDocument/2006/relationships/customXml" Target="../ink/ink692.xml"/><Relationship Id="rId82" Type="http://schemas.openxmlformats.org/officeDocument/2006/relationships/slideLayout" Target="../slideLayouts/slideLayout1.xml"/><Relationship Id="rId8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image207.png"/><Relationship Id="rId2" Type="http://schemas.openxmlformats.org/officeDocument/2006/relationships/image" Target="../media/image208.png"/><Relationship Id="rId3" Type="http://schemas.openxmlformats.org/officeDocument/2006/relationships/image" Target="../media/image209.png"/><Relationship Id="rId4" Type="http://schemas.openxmlformats.org/officeDocument/2006/relationships/image" Target="../media/image210.png"/><Relationship Id="rId5" Type="http://schemas.openxmlformats.org/officeDocument/2006/relationships/image" Target="../media/image211.png"/><Relationship Id="rId6" Type="http://schemas.openxmlformats.org/officeDocument/2006/relationships/image" Target="../media/image212.png"/><Relationship Id="rId7" Type="http://schemas.openxmlformats.org/officeDocument/2006/relationships/image" Target="../media/image213.png"/><Relationship Id="rId8" Type="http://schemas.openxmlformats.org/officeDocument/2006/relationships/image" Target="../media/image214.png"/><Relationship Id="rId9" Type="http://schemas.openxmlformats.org/officeDocument/2006/relationships/image" Target="../media/image215.png"/><Relationship Id="rId10" Type="http://schemas.openxmlformats.org/officeDocument/2006/relationships/image" Target="../media/image216.png"/><Relationship Id="rId11" Type="http://schemas.openxmlformats.org/officeDocument/2006/relationships/customXml" Target="../ink/ink693.xml"/><Relationship Id="rId12" Type="http://schemas.openxmlformats.org/officeDocument/2006/relationships/customXml" Target="../ink/ink694.xml"/><Relationship Id="rId13" Type="http://schemas.openxmlformats.org/officeDocument/2006/relationships/slideLayout" Target="../slideLayouts/slideLayout1.xml"/><Relationship Id="rId1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image217.png"/><Relationship Id="rId2" Type="http://schemas.openxmlformats.org/officeDocument/2006/relationships/image" Target="../media/image218.png"/><Relationship Id="rId3" Type="http://schemas.openxmlformats.org/officeDocument/2006/relationships/image" Target="../media/image219.png"/><Relationship Id="rId4" Type="http://schemas.openxmlformats.org/officeDocument/2006/relationships/image" Target="../media/image220.png"/><Relationship Id="rId5" Type="http://schemas.openxmlformats.org/officeDocument/2006/relationships/image" Target="../media/image221.png"/><Relationship Id="rId6" Type="http://schemas.openxmlformats.org/officeDocument/2006/relationships/image" Target="../media/image222.png"/><Relationship Id="rId7" Type="http://schemas.openxmlformats.org/officeDocument/2006/relationships/image" Target="../media/image223.png"/><Relationship Id="rId8" Type="http://schemas.openxmlformats.org/officeDocument/2006/relationships/image" Target="../media/image224.png"/><Relationship Id="rId9" Type="http://schemas.openxmlformats.org/officeDocument/2006/relationships/image" Target="../media/image225.png"/><Relationship Id="rId10" Type="http://schemas.openxmlformats.org/officeDocument/2006/relationships/image" Target="../media/image226.png"/><Relationship Id="rId11" Type="http://schemas.openxmlformats.org/officeDocument/2006/relationships/image" Target="../media/image227.png"/><Relationship Id="rId12" Type="http://schemas.openxmlformats.org/officeDocument/2006/relationships/image" Target="../media/image228.png"/><Relationship Id="rId13" Type="http://schemas.openxmlformats.org/officeDocument/2006/relationships/image" Target="../media/image229.png"/><Relationship Id="rId14" Type="http://schemas.openxmlformats.org/officeDocument/2006/relationships/image" Target="../media/image230.png"/><Relationship Id="rId15" Type="http://schemas.openxmlformats.org/officeDocument/2006/relationships/slideLayout" Target="../slideLayouts/slideLayout1.xml"/><Relationship Id="rId16"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image" Target="../media/image232.png"/><Relationship Id="rId3" Type="http://schemas.openxmlformats.org/officeDocument/2006/relationships/image" Target="../media/image199.png"/><Relationship Id="rId4" Type="http://schemas.openxmlformats.org/officeDocument/2006/relationships/image" Target="../media/image203.png"/><Relationship Id="rId5" Type="http://schemas.openxmlformats.org/officeDocument/2006/relationships/image" Target="../media/image233.png"/><Relationship Id="rId6" Type="http://schemas.openxmlformats.org/officeDocument/2006/relationships/image" Target="../media/image234.png"/><Relationship Id="rId7" Type="http://schemas.openxmlformats.org/officeDocument/2006/relationships/image" Target="../media/image235.png"/><Relationship Id="rId8" Type="http://schemas.openxmlformats.org/officeDocument/2006/relationships/image" Target="../media/image236.png"/><Relationship Id="rId9" Type="http://schemas.openxmlformats.org/officeDocument/2006/relationships/image" Target="../media/image237.png"/><Relationship Id="rId10" Type="http://schemas.openxmlformats.org/officeDocument/2006/relationships/image" Target="../media/image238.png"/><Relationship Id="rId11" Type="http://schemas.openxmlformats.org/officeDocument/2006/relationships/image" Target="../media/image239.png"/><Relationship Id="rId12" Type="http://schemas.openxmlformats.org/officeDocument/2006/relationships/image" Target="../media/image240.png"/><Relationship Id="rId13" Type="http://schemas.openxmlformats.org/officeDocument/2006/relationships/image" Target="../media/image241.png"/><Relationship Id="rId14" Type="http://schemas.openxmlformats.org/officeDocument/2006/relationships/image" Target="../media/image242.png"/><Relationship Id="rId15" Type="http://schemas.openxmlformats.org/officeDocument/2006/relationships/image" Target="../media/image243.png"/><Relationship Id="rId16" Type="http://schemas.openxmlformats.org/officeDocument/2006/relationships/image" Target="../media/image244.png"/><Relationship Id="rId17" Type="http://schemas.openxmlformats.org/officeDocument/2006/relationships/image" Target="../media/image245.png"/><Relationship Id="rId18" Type="http://schemas.openxmlformats.org/officeDocument/2006/relationships/image" Target="../media/image246.png"/><Relationship Id="rId19" Type="http://schemas.openxmlformats.org/officeDocument/2006/relationships/image" Target="../media/image247.png"/><Relationship Id="rId20" Type="http://schemas.openxmlformats.org/officeDocument/2006/relationships/image" Target="../media/image248.png"/><Relationship Id="rId21" Type="http://schemas.openxmlformats.org/officeDocument/2006/relationships/image" Target="../media/image249.png"/><Relationship Id="rId22" Type="http://schemas.openxmlformats.org/officeDocument/2006/relationships/image" Target="../media/image250.png"/><Relationship Id="rId23" Type="http://schemas.openxmlformats.org/officeDocument/2006/relationships/image" Target="../media/image251.png"/><Relationship Id="rId24" Type="http://schemas.openxmlformats.org/officeDocument/2006/relationships/image" Target="../media/image252.png"/><Relationship Id="rId25" Type="http://schemas.openxmlformats.org/officeDocument/2006/relationships/image" Target="../media/image253.png"/><Relationship Id="rId26" Type="http://schemas.openxmlformats.org/officeDocument/2006/relationships/image" Target="../media/image254.png"/><Relationship Id="rId27" Type="http://schemas.openxmlformats.org/officeDocument/2006/relationships/image" Target="../media/image255.png"/><Relationship Id="rId28" Type="http://schemas.openxmlformats.org/officeDocument/2006/relationships/image" Target="../media/image256.png"/><Relationship Id="rId29" Type="http://schemas.openxmlformats.org/officeDocument/2006/relationships/image" Target="../media/image257.png"/><Relationship Id="rId30" Type="http://schemas.openxmlformats.org/officeDocument/2006/relationships/image" Target="../media/image258.png"/><Relationship Id="rId31" Type="http://schemas.openxmlformats.org/officeDocument/2006/relationships/image" Target="../media/image259.png"/><Relationship Id="rId32" Type="http://schemas.openxmlformats.org/officeDocument/2006/relationships/image" Target="../media/image260.png"/><Relationship Id="rId33" Type="http://schemas.openxmlformats.org/officeDocument/2006/relationships/customXml" Target="../ink/ink695.xml"/><Relationship Id="rId34" Type="http://schemas.openxmlformats.org/officeDocument/2006/relationships/customXml" Target="../ink/ink696.xml"/><Relationship Id="rId35" Type="http://schemas.openxmlformats.org/officeDocument/2006/relationships/customXml" Target="../ink/ink697.xml"/><Relationship Id="rId36" Type="http://schemas.openxmlformats.org/officeDocument/2006/relationships/customXml" Target="../ink/ink698.xml"/><Relationship Id="rId37" Type="http://schemas.openxmlformats.org/officeDocument/2006/relationships/customXml" Target="../ink/ink699.xml"/><Relationship Id="rId38" Type="http://schemas.openxmlformats.org/officeDocument/2006/relationships/customXml" Target="../ink/ink700.xml"/><Relationship Id="rId39" Type="http://schemas.openxmlformats.org/officeDocument/2006/relationships/customXml" Target="../ink/ink701.xml"/><Relationship Id="rId40" Type="http://schemas.openxmlformats.org/officeDocument/2006/relationships/customXml" Target="../ink/ink702.xml"/><Relationship Id="rId41" Type="http://schemas.openxmlformats.org/officeDocument/2006/relationships/customXml" Target="../ink/ink703.xml"/><Relationship Id="rId42" Type="http://schemas.openxmlformats.org/officeDocument/2006/relationships/customXml" Target="../ink/ink704.xml"/><Relationship Id="rId43" Type="http://schemas.openxmlformats.org/officeDocument/2006/relationships/customXml" Target="../ink/ink705.xml"/><Relationship Id="rId44" Type="http://schemas.openxmlformats.org/officeDocument/2006/relationships/customXml" Target="../ink/ink706.xml"/><Relationship Id="rId45" Type="http://schemas.openxmlformats.org/officeDocument/2006/relationships/customXml" Target="../ink/ink707.xml"/><Relationship Id="rId46" Type="http://schemas.openxmlformats.org/officeDocument/2006/relationships/customXml" Target="../ink/ink708.xml"/><Relationship Id="rId47" Type="http://schemas.openxmlformats.org/officeDocument/2006/relationships/customXml" Target="../ink/ink709.xml"/><Relationship Id="rId48" Type="http://schemas.openxmlformats.org/officeDocument/2006/relationships/customXml" Target="../ink/ink710.xml"/><Relationship Id="rId49" Type="http://schemas.openxmlformats.org/officeDocument/2006/relationships/customXml" Target="../ink/ink711.xml"/><Relationship Id="rId50" Type="http://schemas.openxmlformats.org/officeDocument/2006/relationships/customXml" Target="../ink/ink712.xml"/><Relationship Id="rId51" Type="http://schemas.openxmlformats.org/officeDocument/2006/relationships/customXml" Target="../ink/ink713.xml"/><Relationship Id="rId52" Type="http://schemas.openxmlformats.org/officeDocument/2006/relationships/customXml" Target="../ink/ink714.xml"/><Relationship Id="rId53" Type="http://schemas.openxmlformats.org/officeDocument/2006/relationships/customXml" Target="../ink/ink715.xml"/><Relationship Id="rId54" Type="http://schemas.openxmlformats.org/officeDocument/2006/relationships/customXml" Target="../ink/ink716.xml"/><Relationship Id="rId55" Type="http://schemas.openxmlformats.org/officeDocument/2006/relationships/customXml" Target="../ink/ink717.xml"/><Relationship Id="rId56" Type="http://schemas.openxmlformats.org/officeDocument/2006/relationships/customXml" Target="../ink/ink718.xml"/><Relationship Id="rId57" Type="http://schemas.openxmlformats.org/officeDocument/2006/relationships/customXml" Target="../ink/ink719.xml"/><Relationship Id="rId58" Type="http://schemas.openxmlformats.org/officeDocument/2006/relationships/customXml" Target="../ink/ink720.xml"/><Relationship Id="rId59" Type="http://schemas.openxmlformats.org/officeDocument/2006/relationships/customXml" Target="../ink/ink721.xml"/><Relationship Id="rId60" Type="http://schemas.openxmlformats.org/officeDocument/2006/relationships/customXml" Target="../ink/ink722.xml"/><Relationship Id="rId61" Type="http://schemas.openxmlformats.org/officeDocument/2006/relationships/customXml" Target="../ink/ink723.xml"/><Relationship Id="rId62" Type="http://schemas.openxmlformats.org/officeDocument/2006/relationships/customXml" Target="../ink/ink724.xml"/><Relationship Id="rId63" Type="http://schemas.openxmlformats.org/officeDocument/2006/relationships/customXml" Target="../ink/ink725.xml"/><Relationship Id="rId64" Type="http://schemas.openxmlformats.org/officeDocument/2006/relationships/customXml" Target="../ink/ink726.xml"/><Relationship Id="rId65" Type="http://schemas.openxmlformats.org/officeDocument/2006/relationships/customXml" Target="../ink/ink727.xml"/><Relationship Id="rId66" Type="http://schemas.openxmlformats.org/officeDocument/2006/relationships/customXml" Target="../ink/ink728.xml"/><Relationship Id="rId67" Type="http://schemas.openxmlformats.org/officeDocument/2006/relationships/customXml" Target="../ink/ink729.xml"/><Relationship Id="rId68" Type="http://schemas.openxmlformats.org/officeDocument/2006/relationships/customXml" Target="../ink/ink730.xml"/><Relationship Id="rId69" Type="http://schemas.openxmlformats.org/officeDocument/2006/relationships/customXml" Target="../ink/ink731.xml"/><Relationship Id="rId70" Type="http://schemas.openxmlformats.org/officeDocument/2006/relationships/customXml" Target="../ink/ink732.xml"/><Relationship Id="rId71" Type="http://schemas.openxmlformats.org/officeDocument/2006/relationships/customXml" Target="../ink/ink733.xml"/><Relationship Id="rId72" Type="http://schemas.openxmlformats.org/officeDocument/2006/relationships/customXml" Target="../ink/ink734.xml"/><Relationship Id="rId73" Type="http://schemas.openxmlformats.org/officeDocument/2006/relationships/customXml" Target="../ink/ink735.xml"/><Relationship Id="rId74" Type="http://schemas.openxmlformats.org/officeDocument/2006/relationships/customXml" Target="../ink/ink736.xml"/><Relationship Id="rId75" Type="http://schemas.openxmlformats.org/officeDocument/2006/relationships/customXml" Target="../ink/ink737.xml"/><Relationship Id="rId76" Type="http://schemas.openxmlformats.org/officeDocument/2006/relationships/customXml" Target="../ink/ink738.xml"/><Relationship Id="rId77" Type="http://schemas.openxmlformats.org/officeDocument/2006/relationships/customXml" Target="../ink/ink739.xml"/><Relationship Id="rId78" Type="http://schemas.openxmlformats.org/officeDocument/2006/relationships/customXml" Target="../ink/ink740.xml"/><Relationship Id="rId79" Type="http://schemas.openxmlformats.org/officeDocument/2006/relationships/customXml" Target="../ink/ink741.xml"/><Relationship Id="rId80" Type="http://schemas.openxmlformats.org/officeDocument/2006/relationships/customXml" Target="../ink/ink742.xml"/><Relationship Id="rId81" Type="http://schemas.openxmlformats.org/officeDocument/2006/relationships/customXml" Target="../ink/ink743.xml"/><Relationship Id="rId82" Type="http://schemas.openxmlformats.org/officeDocument/2006/relationships/customXml" Target="../ink/ink744.xml"/><Relationship Id="rId83" Type="http://schemas.openxmlformats.org/officeDocument/2006/relationships/customXml" Target="../ink/ink745.xml"/><Relationship Id="rId84" Type="http://schemas.openxmlformats.org/officeDocument/2006/relationships/customXml" Target="../ink/ink746.xml"/><Relationship Id="rId85" Type="http://schemas.openxmlformats.org/officeDocument/2006/relationships/customXml" Target="../ink/ink747.xml"/><Relationship Id="rId86" Type="http://schemas.openxmlformats.org/officeDocument/2006/relationships/customXml" Target="../ink/ink748.xml"/><Relationship Id="rId87" Type="http://schemas.openxmlformats.org/officeDocument/2006/relationships/customXml" Target="../ink/ink749.xml"/><Relationship Id="rId88" Type="http://schemas.openxmlformats.org/officeDocument/2006/relationships/customXml" Target="../ink/ink750.xml"/><Relationship Id="rId89" Type="http://schemas.openxmlformats.org/officeDocument/2006/relationships/customXml" Target="../ink/ink751.xml"/><Relationship Id="rId90" Type="http://schemas.openxmlformats.org/officeDocument/2006/relationships/customXml" Target="../ink/ink752.xml"/><Relationship Id="rId91" Type="http://schemas.openxmlformats.org/officeDocument/2006/relationships/customXml" Target="../ink/ink753.xml"/><Relationship Id="rId92" Type="http://schemas.openxmlformats.org/officeDocument/2006/relationships/customXml" Target="../ink/ink754.xml"/><Relationship Id="rId93" Type="http://schemas.openxmlformats.org/officeDocument/2006/relationships/customXml" Target="../ink/ink755.xml"/><Relationship Id="rId94" Type="http://schemas.openxmlformats.org/officeDocument/2006/relationships/customXml" Target="../ink/ink756.xml"/><Relationship Id="rId95" Type="http://schemas.openxmlformats.org/officeDocument/2006/relationships/customXml" Target="../ink/ink757.xml"/><Relationship Id="rId96" Type="http://schemas.openxmlformats.org/officeDocument/2006/relationships/customXml" Target="../ink/ink758.xml"/><Relationship Id="rId97" Type="http://schemas.openxmlformats.org/officeDocument/2006/relationships/customXml" Target="../ink/ink759.xml"/><Relationship Id="rId98" Type="http://schemas.openxmlformats.org/officeDocument/2006/relationships/customXml" Target="../ink/ink760.xml"/><Relationship Id="rId99" Type="http://schemas.openxmlformats.org/officeDocument/2006/relationships/customXml" Target="../ink/ink761.xml"/><Relationship Id="rId100" Type="http://schemas.openxmlformats.org/officeDocument/2006/relationships/customXml" Target="../ink/ink762.xml"/><Relationship Id="rId101" Type="http://schemas.openxmlformats.org/officeDocument/2006/relationships/customXml" Target="../ink/ink763.xml"/><Relationship Id="rId102" Type="http://schemas.openxmlformats.org/officeDocument/2006/relationships/customXml" Target="../ink/ink764.xml"/><Relationship Id="rId103" Type="http://schemas.openxmlformats.org/officeDocument/2006/relationships/customXml" Target="../ink/ink765.xml"/><Relationship Id="rId104" Type="http://schemas.openxmlformats.org/officeDocument/2006/relationships/customXml" Target="../ink/ink766.xml"/><Relationship Id="rId105" Type="http://schemas.openxmlformats.org/officeDocument/2006/relationships/customXml" Target="../ink/ink767.xml"/><Relationship Id="rId106" Type="http://schemas.openxmlformats.org/officeDocument/2006/relationships/customXml" Target="../ink/ink768.xml"/><Relationship Id="rId107" Type="http://schemas.openxmlformats.org/officeDocument/2006/relationships/customXml" Target="../ink/ink769.xml"/><Relationship Id="rId108" Type="http://schemas.openxmlformats.org/officeDocument/2006/relationships/customXml" Target="../ink/ink770.xml"/><Relationship Id="rId109" Type="http://schemas.openxmlformats.org/officeDocument/2006/relationships/customXml" Target="../ink/ink771.xml"/><Relationship Id="rId110" Type="http://schemas.openxmlformats.org/officeDocument/2006/relationships/customXml" Target="../ink/ink772.xml"/><Relationship Id="rId111" Type="http://schemas.openxmlformats.org/officeDocument/2006/relationships/customXml" Target="../ink/ink773.xml"/><Relationship Id="rId112" Type="http://schemas.openxmlformats.org/officeDocument/2006/relationships/customXml" Target="../ink/ink774.xml"/><Relationship Id="rId113" Type="http://schemas.openxmlformats.org/officeDocument/2006/relationships/customXml" Target="../ink/ink775.xml"/><Relationship Id="rId114" Type="http://schemas.openxmlformats.org/officeDocument/2006/relationships/customXml" Target="../ink/ink776.xml"/><Relationship Id="rId115" Type="http://schemas.openxmlformats.org/officeDocument/2006/relationships/customXml" Target="../ink/ink777.xml"/><Relationship Id="rId116" Type="http://schemas.openxmlformats.org/officeDocument/2006/relationships/customXml" Target="../ink/ink778.xml"/><Relationship Id="rId117" Type="http://schemas.openxmlformats.org/officeDocument/2006/relationships/customXml" Target="../ink/ink779.xml"/><Relationship Id="rId118" Type="http://schemas.openxmlformats.org/officeDocument/2006/relationships/customXml" Target="../ink/ink780.xml"/><Relationship Id="rId119" Type="http://schemas.openxmlformats.org/officeDocument/2006/relationships/customXml" Target="../ink/ink781.xml"/><Relationship Id="rId120" Type="http://schemas.openxmlformats.org/officeDocument/2006/relationships/customXml" Target="../ink/ink782.xml"/><Relationship Id="rId121" Type="http://schemas.openxmlformats.org/officeDocument/2006/relationships/customXml" Target="../ink/ink783.xml"/><Relationship Id="rId122" Type="http://schemas.openxmlformats.org/officeDocument/2006/relationships/customXml" Target="../ink/ink784.xml"/><Relationship Id="rId123" Type="http://schemas.openxmlformats.org/officeDocument/2006/relationships/customXml" Target="../ink/ink785.xml"/><Relationship Id="rId124" Type="http://schemas.openxmlformats.org/officeDocument/2006/relationships/customXml" Target="../ink/ink786.xml"/><Relationship Id="rId125" Type="http://schemas.openxmlformats.org/officeDocument/2006/relationships/customXml" Target="../ink/ink787.xml"/><Relationship Id="rId126" Type="http://schemas.openxmlformats.org/officeDocument/2006/relationships/customXml" Target="../ink/ink788.xml"/><Relationship Id="rId127" Type="http://schemas.openxmlformats.org/officeDocument/2006/relationships/customXml" Target="../ink/ink789.xml"/><Relationship Id="rId128" Type="http://schemas.openxmlformats.org/officeDocument/2006/relationships/slideLayout" Target="../slideLayouts/slideLayout1.xml"/><Relationship Id="rId129"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image261.png"/><Relationship Id="rId2" Type="http://schemas.openxmlformats.org/officeDocument/2006/relationships/image" Target="../media/image262.png"/><Relationship Id="rId3" Type="http://schemas.openxmlformats.org/officeDocument/2006/relationships/image" Target="../media/image263.png"/><Relationship Id="rId4" Type="http://schemas.openxmlformats.org/officeDocument/2006/relationships/image" Target="../media/image199.png"/><Relationship Id="rId5" Type="http://schemas.openxmlformats.org/officeDocument/2006/relationships/image" Target="../media/image264.png"/><Relationship Id="rId6" Type="http://schemas.openxmlformats.org/officeDocument/2006/relationships/image" Target="../media/image265.png"/><Relationship Id="rId7" Type="http://schemas.openxmlformats.org/officeDocument/2006/relationships/image" Target="../media/image266.png"/><Relationship Id="rId8" Type="http://schemas.openxmlformats.org/officeDocument/2006/relationships/image" Target="../media/image267.png"/><Relationship Id="rId9" Type="http://schemas.openxmlformats.org/officeDocument/2006/relationships/image" Target="../media/image268.png"/><Relationship Id="rId10" Type="http://schemas.openxmlformats.org/officeDocument/2006/relationships/image" Target="../media/image269.png"/><Relationship Id="rId11" Type="http://schemas.openxmlformats.org/officeDocument/2006/relationships/image" Target="../media/image270.png"/><Relationship Id="rId12" Type="http://schemas.openxmlformats.org/officeDocument/2006/relationships/image" Target="../media/image271.png"/><Relationship Id="rId13" Type="http://schemas.openxmlformats.org/officeDocument/2006/relationships/image" Target="../media/image272.png"/><Relationship Id="rId14" Type="http://schemas.openxmlformats.org/officeDocument/2006/relationships/image" Target="../media/image273.png"/><Relationship Id="rId15" Type="http://schemas.openxmlformats.org/officeDocument/2006/relationships/image" Target="../media/image274.png"/><Relationship Id="rId16" Type="http://schemas.openxmlformats.org/officeDocument/2006/relationships/image" Target="../media/image275.png"/><Relationship Id="rId17" Type="http://schemas.openxmlformats.org/officeDocument/2006/relationships/image" Target="../media/image276.png"/><Relationship Id="rId18" Type="http://schemas.openxmlformats.org/officeDocument/2006/relationships/customXml" Target="../ink/ink790.xml"/><Relationship Id="rId19" Type="http://schemas.openxmlformats.org/officeDocument/2006/relationships/slideLayout" Target="../slideLayouts/slideLayout1.xml"/><Relationship Id="rId20"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image277.png"/><Relationship Id="rId2" Type="http://schemas.openxmlformats.org/officeDocument/2006/relationships/image" Target="../media/image261.png"/><Relationship Id="rId3" Type="http://schemas.openxmlformats.org/officeDocument/2006/relationships/image" Target="../media/image262.png"/><Relationship Id="rId4" Type="http://schemas.openxmlformats.org/officeDocument/2006/relationships/image" Target="../media/image263.png"/><Relationship Id="rId5" Type="http://schemas.openxmlformats.org/officeDocument/2006/relationships/image" Target="../media/image199.png"/><Relationship Id="rId6" Type="http://schemas.openxmlformats.org/officeDocument/2006/relationships/image" Target="../media/image264.png"/><Relationship Id="rId7" Type="http://schemas.openxmlformats.org/officeDocument/2006/relationships/image" Target="../media/image265.png"/><Relationship Id="rId8" Type="http://schemas.openxmlformats.org/officeDocument/2006/relationships/image" Target="../media/image266.png"/><Relationship Id="rId9" Type="http://schemas.openxmlformats.org/officeDocument/2006/relationships/image" Target="../media/image267.png"/><Relationship Id="rId10" Type="http://schemas.openxmlformats.org/officeDocument/2006/relationships/image" Target="../media/image268.png"/><Relationship Id="rId11" Type="http://schemas.openxmlformats.org/officeDocument/2006/relationships/image" Target="../media/image269.png"/><Relationship Id="rId12" Type="http://schemas.openxmlformats.org/officeDocument/2006/relationships/image" Target="../media/image270.png"/><Relationship Id="rId13" Type="http://schemas.openxmlformats.org/officeDocument/2006/relationships/image" Target="../media/image271.png"/><Relationship Id="rId14" Type="http://schemas.openxmlformats.org/officeDocument/2006/relationships/image" Target="../media/image272.png"/><Relationship Id="rId15" Type="http://schemas.openxmlformats.org/officeDocument/2006/relationships/image" Target="../media/image278.png"/><Relationship Id="rId16" Type="http://schemas.openxmlformats.org/officeDocument/2006/relationships/image" Target="../media/image279.png"/><Relationship Id="rId17" Type="http://schemas.openxmlformats.org/officeDocument/2006/relationships/image" Target="../media/image280.png"/><Relationship Id="rId18" Type="http://schemas.openxmlformats.org/officeDocument/2006/relationships/image" Target="../media/image281.png"/><Relationship Id="rId19" Type="http://schemas.openxmlformats.org/officeDocument/2006/relationships/image" Target="../media/image282.png"/><Relationship Id="rId20" Type="http://schemas.openxmlformats.org/officeDocument/2006/relationships/image" Target="../media/image283.png"/><Relationship Id="rId21" Type="http://schemas.openxmlformats.org/officeDocument/2006/relationships/image" Target="../media/image284.png"/><Relationship Id="rId22" Type="http://schemas.openxmlformats.org/officeDocument/2006/relationships/image" Target="../media/image285.png"/><Relationship Id="rId23" Type="http://schemas.openxmlformats.org/officeDocument/2006/relationships/slideLayout" Target="../slideLayouts/slideLayout1.xml"/><Relationship Id="rId2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image261.png"/><Relationship Id="rId2" Type="http://schemas.openxmlformats.org/officeDocument/2006/relationships/image" Target="../media/image262.png"/><Relationship Id="rId3" Type="http://schemas.openxmlformats.org/officeDocument/2006/relationships/image" Target="../media/image263.png"/><Relationship Id="rId4" Type="http://schemas.openxmlformats.org/officeDocument/2006/relationships/image" Target="../media/image199.png"/><Relationship Id="rId5" Type="http://schemas.openxmlformats.org/officeDocument/2006/relationships/image" Target="../media/image264.png"/><Relationship Id="rId6" Type="http://schemas.openxmlformats.org/officeDocument/2006/relationships/image" Target="../media/image265.png"/><Relationship Id="rId7" Type="http://schemas.openxmlformats.org/officeDocument/2006/relationships/image" Target="../media/image266.png"/><Relationship Id="rId8" Type="http://schemas.openxmlformats.org/officeDocument/2006/relationships/image" Target="../media/image267.png"/><Relationship Id="rId9" Type="http://schemas.openxmlformats.org/officeDocument/2006/relationships/image" Target="../media/image268.png"/><Relationship Id="rId10" Type="http://schemas.openxmlformats.org/officeDocument/2006/relationships/image" Target="../media/image269.png"/><Relationship Id="rId11" Type="http://schemas.openxmlformats.org/officeDocument/2006/relationships/image" Target="../media/image270.png"/><Relationship Id="rId12" Type="http://schemas.openxmlformats.org/officeDocument/2006/relationships/image" Target="../media/image271.png"/><Relationship Id="rId13" Type="http://schemas.openxmlformats.org/officeDocument/2006/relationships/image" Target="../media/image272.png"/><Relationship Id="rId14" Type="http://schemas.openxmlformats.org/officeDocument/2006/relationships/image" Target="../media/image286.png"/><Relationship Id="rId15" Type="http://schemas.openxmlformats.org/officeDocument/2006/relationships/image" Target="../media/image287.png"/><Relationship Id="rId16" Type="http://schemas.openxmlformats.org/officeDocument/2006/relationships/image" Target="../media/image288.png"/><Relationship Id="rId17" Type="http://schemas.openxmlformats.org/officeDocument/2006/relationships/image" Target="../media/image289.png"/><Relationship Id="rId18" Type="http://schemas.openxmlformats.org/officeDocument/2006/relationships/image" Target="../media/image290.png"/><Relationship Id="rId19" Type="http://schemas.openxmlformats.org/officeDocument/2006/relationships/image" Target="../media/image291.png"/><Relationship Id="rId20" Type="http://schemas.openxmlformats.org/officeDocument/2006/relationships/image" Target="../media/image292.png"/><Relationship Id="rId21" Type="http://schemas.openxmlformats.org/officeDocument/2006/relationships/customXml" Target="../ink/ink791.xml"/><Relationship Id="rId22" Type="http://schemas.openxmlformats.org/officeDocument/2006/relationships/customXml" Target="../ink/ink792.xml"/><Relationship Id="rId23" Type="http://schemas.openxmlformats.org/officeDocument/2006/relationships/customXml" Target="../ink/ink793.xml"/><Relationship Id="rId24" Type="http://schemas.openxmlformats.org/officeDocument/2006/relationships/customXml" Target="../ink/ink794.xml"/><Relationship Id="rId25" Type="http://schemas.openxmlformats.org/officeDocument/2006/relationships/customXml" Target="../ink/ink795.xml"/><Relationship Id="rId26" Type="http://schemas.openxmlformats.org/officeDocument/2006/relationships/customXml" Target="../ink/ink796.xml"/><Relationship Id="rId27" Type="http://schemas.openxmlformats.org/officeDocument/2006/relationships/slideLayout" Target="../slideLayouts/slideLayout1.xml"/><Relationship Id="rId28"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image293.png"/><Relationship Id="rId2" Type="http://schemas.openxmlformats.org/officeDocument/2006/relationships/image" Target="../media/image125.png"/><Relationship Id="rId3" Type="http://schemas.openxmlformats.org/officeDocument/2006/relationships/image" Target="../media/image294.png"/><Relationship Id="rId4" Type="http://schemas.openxmlformats.org/officeDocument/2006/relationships/image" Target="../media/image295.png"/><Relationship Id="rId5" Type="http://schemas.openxmlformats.org/officeDocument/2006/relationships/image" Target="../media/image296.png"/><Relationship Id="rId6" Type="http://schemas.openxmlformats.org/officeDocument/2006/relationships/image" Target="../media/image297.png"/><Relationship Id="rId7" Type="http://schemas.openxmlformats.org/officeDocument/2006/relationships/image" Target="../media/image298.png"/><Relationship Id="rId8" Type="http://schemas.openxmlformats.org/officeDocument/2006/relationships/image" Target="../media/image299.png"/><Relationship Id="rId9" Type="http://schemas.openxmlformats.org/officeDocument/2006/relationships/image" Target="../media/image300.png"/><Relationship Id="rId10" Type="http://schemas.openxmlformats.org/officeDocument/2006/relationships/image" Target="../media/image301.png"/><Relationship Id="rId11" Type="http://schemas.openxmlformats.org/officeDocument/2006/relationships/image" Target="../media/image302.png"/><Relationship Id="rId12" Type="http://schemas.openxmlformats.org/officeDocument/2006/relationships/image" Target="../media/image303.png"/><Relationship Id="rId13" Type="http://schemas.openxmlformats.org/officeDocument/2006/relationships/image" Target="../media/image304.png"/><Relationship Id="rId14" Type="http://schemas.openxmlformats.org/officeDocument/2006/relationships/image" Target="../media/image305.png"/><Relationship Id="rId15" Type="http://schemas.openxmlformats.org/officeDocument/2006/relationships/image" Target="../media/image306.png"/><Relationship Id="rId16" Type="http://schemas.openxmlformats.org/officeDocument/2006/relationships/image" Target="../media/image307.png"/><Relationship Id="rId17" Type="http://schemas.openxmlformats.org/officeDocument/2006/relationships/customXml" Target="../ink/ink797.xml"/><Relationship Id="rId18" Type="http://schemas.openxmlformats.org/officeDocument/2006/relationships/slideLayout" Target="../slideLayouts/slideLayout1.xml"/><Relationship Id="rId19"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image293.png"/><Relationship Id="rId2" Type="http://schemas.openxmlformats.org/officeDocument/2006/relationships/image" Target="../media/image125.png"/><Relationship Id="rId3" Type="http://schemas.openxmlformats.org/officeDocument/2006/relationships/image" Target="../media/image294.png"/><Relationship Id="rId4" Type="http://schemas.openxmlformats.org/officeDocument/2006/relationships/image" Target="../media/image295.png"/><Relationship Id="rId5" Type="http://schemas.openxmlformats.org/officeDocument/2006/relationships/image" Target="../media/image296.png"/><Relationship Id="rId6" Type="http://schemas.openxmlformats.org/officeDocument/2006/relationships/image" Target="../media/image308.png"/><Relationship Id="rId7" Type="http://schemas.openxmlformats.org/officeDocument/2006/relationships/image" Target="../media/image298.png"/><Relationship Id="rId8" Type="http://schemas.openxmlformats.org/officeDocument/2006/relationships/image" Target="../media/image309.png"/><Relationship Id="rId9" Type="http://schemas.openxmlformats.org/officeDocument/2006/relationships/image" Target="../media/image300.png"/><Relationship Id="rId10" Type="http://schemas.openxmlformats.org/officeDocument/2006/relationships/image" Target="../media/image310.png"/><Relationship Id="rId11" Type="http://schemas.openxmlformats.org/officeDocument/2006/relationships/image" Target="../media/image304.png"/><Relationship Id="rId12" Type="http://schemas.openxmlformats.org/officeDocument/2006/relationships/image" Target="../media/image305.png"/><Relationship Id="rId13" Type="http://schemas.openxmlformats.org/officeDocument/2006/relationships/image" Target="../media/image306.png"/><Relationship Id="rId14" Type="http://schemas.openxmlformats.org/officeDocument/2006/relationships/image" Target="../media/image307.png"/><Relationship Id="rId15" Type="http://schemas.openxmlformats.org/officeDocument/2006/relationships/image" Target="../media/image311.png"/><Relationship Id="rId16" Type="http://schemas.openxmlformats.org/officeDocument/2006/relationships/image" Target="../media/image312.png"/><Relationship Id="rId17" Type="http://schemas.openxmlformats.org/officeDocument/2006/relationships/image" Target="../media/image313.png"/><Relationship Id="rId18" Type="http://schemas.openxmlformats.org/officeDocument/2006/relationships/image" Target="../media/image314.png"/><Relationship Id="rId19" Type="http://schemas.openxmlformats.org/officeDocument/2006/relationships/image" Target="../media/image315.png"/><Relationship Id="rId20" Type="http://schemas.openxmlformats.org/officeDocument/2006/relationships/image" Target="../media/image203.png"/><Relationship Id="rId21" Type="http://schemas.openxmlformats.org/officeDocument/2006/relationships/customXml" Target="../ink/ink798.xml"/><Relationship Id="rId22" Type="http://schemas.openxmlformats.org/officeDocument/2006/relationships/customXml" Target="../ink/ink799.xml"/><Relationship Id="rId23" Type="http://schemas.openxmlformats.org/officeDocument/2006/relationships/customXml" Target="../ink/ink800.xml"/><Relationship Id="rId24" Type="http://schemas.openxmlformats.org/officeDocument/2006/relationships/customXml" Target="../ink/ink801.xml"/><Relationship Id="rId25" Type="http://schemas.openxmlformats.org/officeDocument/2006/relationships/customXml" Target="../ink/ink802.xml"/><Relationship Id="rId26" Type="http://schemas.openxmlformats.org/officeDocument/2006/relationships/customXml" Target="../ink/ink803.xml"/><Relationship Id="rId27" Type="http://schemas.openxmlformats.org/officeDocument/2006/relationships/customXml" Target="../ink/ink804.xml"/><Relationship Id="rId28" Type="http://schemas.openxmlformats.org/officeDocument/2006/relationships/customXml" Target="../ink/ink805.xml"/><Relationship Id="rId29" Type="http://schemas.openxmlformats.org/officeDocument/2006/relationships/customXml" Target="../ink/ink806.xml"/><Relationship Id="rId30" Type="http://schemas.openxmlformats.org/officeDocument/2006/relationships/customXml" Target="../ink/ink807.xml"/><Relationship Id="rId31" Type="http://schemas.openxmlformats.org/officeDocument/2006/relationships/customXml" Target="../ink/ink808.xml"/><Relationship Id="rId32" Type="http://schemas.openxmlformats.org/officeDocument/2006/relationships/customXml" Target="../ink/ink809.xml"/><Relationship Id="rId33" Type="http://schemas.openxmlformats.org/officeDocument/2006/relationships/customXml" Target="../ink/ink810.xml"/><Relationship Id="rId34" Type="http://schemas.openxmlformats.org/officeDocument/2006/relationships/customXml" Target="../ink/ink811.xml"/><Relationship Id="rId35" Type="http://schemas.openxmlformats.org/officeDocument/2006/relationships/customXml" Target="../ink/ink812.xml"/><Relationship Id="rId36" Type="http://schemas.openxmlformats.org/officeDocument/2006/relationships/customXml" Target="../ink/ink813.xml"/><Relationship Id="rId37" Type="http://schemas.openxmlformats.org/officeDocument/2006/relationships/customXml" Target="../ink/ink814.xml"/><Relationship Id="rId38" Type="http://schemas.openxmlformats.org/officeDocument/2006/relationships/customXml" Target="../ink/ink815.xml"/><Relationship Id="rId39" Type="http://schemas.openxmlformats.org/officeDocument/2006/relationships/customXml" Target="../ink/ink816.xml"/><Relationship Id="rId40" Type="http://schemas.openxmlformats.org/officeDocument/2006/relationships/customXml" Target="../ink/ink817.xml"/><Relationship Id="rId41" Type="http://schemas.openxmlformats.org/officeDocument/2006/relationships/customXml" Target="../ink/ink818.xml"/><Relationship Id="rId42" Type="http://schemas.openxmlformats.org/officeDocument/2006/relationships/customXml" Target="../ink/ink819.xml"/><Relationship Id="rId43" Type="http://schemas.openxmlformats.org/officeDocument/2006/relationships/customXml" Target="../ink/ink820.xml"/><Relationship Id="rId44" Type="http://schemas.openxmlformats.org/officeDocument/2006/relationships/customXml" Target="../ink/ink821.xml"/><Relationship Id="rId45" Type="http://schemas.openxmlformats.org/officeDocument/2006/relationships/customXml" Target="../ink/ink822.xml"/><Relationship Id="rId46" Type="http://schemas.openxmlformats.org/officeDocument/2006/relationships/customXml" Target="../ink/ink823.xml"/><Relationship Id="rId47" Type="http://schemas.openxmlformats.org/officeDocument/2006/relationships/customXml" Target="../ink/ink824.xml"/><Relationship Id="rId48" Type="http://schemas.openxmlformats.org/officeDocument/2006/relationships/customXml" Target="../ink/ink825.xml"/><Relationship Id="rId49" Type="http://schemas.openxmlformats.org/officeDocument/2006/relationships/customXml" Target="../ink/ink826.xml"/><Relationship Id="rId50" Type="http://schemas.openxmlformats.org/officeDocument/2006/relationships/customXml" Target="../ink/ink827.xml"/><Relationship Id="rId51" Type="http://schemas.openxmlformats.org/officeDocument/2006/relationships/customXml" Target="../ink/ink828.xml"/><Relationship Id="rId52" Type="http://schemas.openxmlformats.org/officeDocument/2006/relationships/customXml" Target="../ink/ink829.xml"/><Relationship Id="rId53" Type="http://schemas.openxmlformats.org/officeDocument/2006/relationships/customXml" Target="../ink/ink830.xml"/><Relationship Id="rId54" Type="http://schemas.openxmlformats.org/officeDocument/2006/relationships/customXml" Target="../ink/ink831.xml"/><Relationship Id="rId55" Type="http://schemas.openxmlformats.org/officeDocument/2006/relationships/customXml" Target="../ink/ink832.xml"/><Relationship Id="rId56" Type="http://schemas.openxmlformats.org/officeDocument/2006/relationships/customXml" Target="../ink/ink833.xml"/><Relationship Id="rId57" Type="http://schemas.openxmlformats.org/officeDocument/2006/relationships/customXml" Target="../ink/ink834.xml"/><Relationship Id="rId58" Type="http://schemas.openxmlformats.org/officeDocument/2006/relationships/customXml" Target="../ink/ink835.xml"/><Relationship Id="rId59" Type="http://schemas.openxmlformats.org/officeDocument/2006/relationships/customXml" Target="../ink/ink836.xml"/><Relationship Id="rId60" Type="http://schemas.openxmlformats.org/officeDocument/2006/relationships/customXml" Target="../ink/ink837.xml"/><Relationship Id="rId61" Type="http://schemas.openxmlformats.org/officeDocument/2006/relationships/customXml" Target="../ink/ink838.xml"/><Relationship Id="rId62" Type="http://schemas.openxmlformats.org/officeDocument/2006/relationships/customXml" Target="../ink/ink839.xml"/><Relationship Id="rId63" Type="http://schemas.openxmlformats.org/officeDocument/2006/relationships/customXml" Target="../ink/ink840.xml"/><Relationship Id="rId64" Type="http://schemas.openxmlformats.org/officeDocument/2006/relationships/customXml" Target="../ink/ink841.xml"/><Relationship Id="rId65" Type="http://schemas.openxmlformats.org/officeDocument/2006/relationships/customXml" Target="../ink/ink842.xml"/><Relationship Id="rId66" Type="http://schemas.openxmlformats.org/officeDocument/2006/relationships/customXml" Target="../ink/ink843.xml"/><Relationship Id="rId67" Type="http://schemas.openxmlformats.org/officeDocument/2006/relationships/customXml" Target="../ink/ink844.xml"/><Relationship Id="rId68" Type="http://schemas.openxmlformats.org/officeDocument/2006/relationships/customXml" Target="../ink/ink845.xml"/><Relationship Id="rId69" Type="http://schemas.openxmlformats.org/officeDocument/2006/relationships/customXml" Target="../ink/ink846.xml"/><Relationship Id="rId70" Type="http://schemas.openxmlformats.org/officeDocument/2006/relationships/customXml" Target="../ink/ink847.xml"/><Relationship Id="rId71" Type="http://schemas.openxmlformats.org/officeDocument/2006/relationships/customXml" Target="../ink/ink848.xml"/><Relationship Id="rId72" Type="http://schemas.openxmlformats.org/officeDocument/2006/relationships/customXml" Target="../ink/ink849.xml"/><Relationship Id="rId73" Type="http://schemas.openxmlformats.org/officeDocument/2006/relationships/customXml" Target="../ink/ink850.xml"/><Relationship Id="rId74" Type="http://schemas.openxmlformats.org/officeDocument/2006/relationships/customXml" Target="../ink/ink851.xml"/><Relationship Id="rId75" Type="http://schemas.openxmlformats.org/officeDocument/2006/relationships/customXml" Target="../ink/ink852.xml"/><Relationship Id="rId76" Type="http://schemas.openxmlformats.org/officeDocument/2006/relationships/customXml" Target="../ink/ink853.xml"/><Relationship Id="rId77" Type="http://schemas.openxmlformats.org/officeDocument/2006/relationships/customXml" Target="../ink/ink854.xml"/><Relationship Id="rId78" Type="http://schemas.openxmlformats.org/officeDocument/2006/relationships/customXml" Target="../ink/ink855.xml"/><Relationship Id="rId79" Type="http://schemas.openxmlformats.org/officeDocument/2006/relationships/customXml" Target="../ink/ink856.xml"/><Relationship Id="rId80" Type="http://schemas.openxmlformats.org/officeDocument/2006/relationships/customXml" Target="../ink/ink857.xml"/><Relationship Id="rId81" Type="http://schemas.openxmlformats.org/officeDocument/2006/relationships/customXml" Target="../ink/ink858.xml"/><Relationship Id="rId82" Type="http://schemas.openxmlformats.org/officeDocument/2006/relationships/customXml" Target="../ink/ink859.xml"/><Relationship Id="rId83" Type="http://schemas.openxmlformats.org/officeDocument/2006/relationships/customXml" Target="../ink/ink860.xml"/><Relationship Id="rId84" Type="http://schemas.openxmlformats.org/officeDocument/2006/relationships/customXml" Target="../ink/ink861.xml"/><Relationship Id="rId85" Type="http://schemas.openxmlformats.org/officeDocument/2006/relationships/customXml" Target="../ink/ink862.xml"/><Relationship Id="rId86" Type="http://schemas.openxmlformats.org/officeDocument/2006/relationships/customXml" Target="../ink/ink863.xml"/><Relationship Id="rId87" Type="http://schemas.openxmlformats.org/officeDocument/2006/relationships/customXml" Target="../ink/ink864.xml"/><Relationship Id="rId88" Type="http://schemas.openxmlformats.org/officeDocument/2006/relationships/customXml" Target="../ink/ink865.xml"/><Relationship Id="rId89" Type="http://schemas.openxmlformats.org/officeDocument/2006/relationships/customXml" Target="../ink/ink866.xml"/><Relationship Id="rId90" Type="http://schemas.openxmlformats.org/officeDocument/2006/relationships/customXml" Target="../ink/ink867.xml"/><Relationship Id="rId91" Type="http://schemas.openxmlformats.org/officeDocument/2006/relationships/slideLayout" Target="../slideLayouts/slideLayout1.xml"/><Relationship Id="rId9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image293.png"/><Relationship Id="rId2" Type="http://schemas.openxmlformats.org/officeDocument/2006/relationships/image" Target="../media/image125.png"/><Relationship Id="rId3" Type="http://schemas.openxmlformats.org/officeDocument/2006/relationships/image" Target="../media/image294.png"/><Relationship Id="rId4" Type="http://schemas.openxmlformats.org/officeDocument/2006/relationships/image" Target="../media/image295.png"/><Relationship Id="rId5" Type="http://schemas.openxmlformats.org/officeDocument/2006/relationships/image" Target="../media/image296.png"/><Relationship Id="rId6" Type="http://schemas.openxmlformats.org/officeDocument/2006/relationships/image" Target="../media/image316.png"/><Relationship Id="rId7" Type="http://schemas.openxmlformats.org/officeDocument/2006/relationships/image" Target="../media/image298.png"/><Relationship Id="rId8" Type="http://schemas.openxmlformats.org/officeDocument/2006/relationships/image" Target="../media/image317.png"/><Relationship Id="rId9" Type="http://schemas.openxmlformats.org/officeDocument/2006/relationships/image" Target="../media/image300.png"/><Relationship Id="rId10" Type="http://schemas.openxmlformats.org/officeDocument/2006/relationships/image" Target="../media/image301.png"/><Relationship Id="rId11" Type="http://schemas.openxmlformats.org/officeDocument/2006/relationships/image" Target="../media/image302.png"/><Relationship Id="rId12" Type="http://schemas.openxmlformats.org/officeDocument/2006/relationships/image" Target="../media/image303.png"/><Relationship Id="rId13" Type="http://schemas.openxmlformats.org/officeDocument/2006/relationships/image" Target="../media/image304.png"/><Relationship Id="rId14" Type="http://schemas.openxmlformats.org/officeDocument/2006/relationships/image" Target="../media/image305.png"/><Relationship Id="rId15" Type="http://schemas.openxmlformats.org/officeDocument/2006/relationships/image" Target="../media/image306.png"/><Relationship Id="rId16" Type="http://schemas.openxmlformats.org/officeDocument/2006/relationships/image" Target="../media/image307.png"/><Relationship Id="rId17" Type="http://schemas.openxmlformats.org/officeDocument/2006/relationships/image" Target="../media/image318.png"/><Relationship Id="rId18" Type="http://schemas.openxmlformats.org/officeDocument/2006/relationships/customXml" Target="../ink/ink868.xml"/><Relationship Id="rId19" Type="http://schemas.openxmlformats.org/officeDocument/2006/relationships/slideLayout" Target="../slideLayouts/slideLayout1.xml"/><Relationship Id="rId20"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image319.png"/><Relationship Id="rId2" Type="http://schemas.openxmlformats.org/officeDocument/2006/relationships/image" Target="../media/image320.png"/><Relationship Id="rId3" Type="http://schemas.openxmlformats.org/officeDocument/2006/relationships/image" Target="../media/image321.png"/><Relationship Id="rId4" Type="http://schemas.openxmlformats.org/officeDocument/2006/relationships/image" Target="../media/image322.png"/><Relationship Id="rId5" Type="http://schemas.openxmlformats.org/officeDocument/2006/relationships/image" Target="../media/image323.png"/><Relationship Id="rId6" Type="http://schemas.openxmlformats.org/officeDocument/2006/relationships/image" Target="../media/image324.png"/><Relationship Id="rId7" Type="http://schemas.openxmlformats.org/officeDocument/2006/relationships/image" Target="../media/image325.png"/><Relationship Id="rId8" Type="http://schemas.openxmlformats.org/officeDocument/2006/relationships/image" Target="../media/image326.png"/><Relationship Id="rId9" Type="http://schemas.openxmlformats.org/officeDocument/2006/relationships/image" Target="../media/image327.png"/><Relationship Id="rId10" Type="http://schemas.openxmlformats.org/officeDocument/2006/relationships/image" Target="../media/image328.png"/><Relationship Id="rId11" Type="http://schemas.openxmlformats.org/officeDocument/2006/relationships/image" Target="../media/image329.png"/><Relationship Id="rId12" Type="http://schemas.openxmlformats.org/officeDocument/2006/relationships/image" Target="../media/image330.png"/><Relationship Id="rId13" Type="http://schemas.openxmlformats.org/officeDocument/2006/relationships/image" Target="../media/image331.png"/><Relationship Id="rId14" Type="http://schemas.openxmlformats.org/officeDocument/2006/relationships/image" Target="../media/image332.png"/><Relationship Id="rId15" Type="http://schemas.openxmlformats.org/officeDocument/2006/relationships/image" Target="../media/image333.png"/><Relationship Id="rId16" Type="http://schemas.openxmlformats.org/officeDocument/2006/relationships/image" Target="../media/image334.png"/><Relationship Id="rId17" Type="http://schemas.openxmlformats.org/officeDocument/2006/relationships/image" Target="../media/image335.png"/><Relationship Id="rId18" Type="http://schemas.openxmlformats.org/officeDocument/2006/relationships/image" Target="../media/image336.png"/><Relationship Id="rId19" Type="http://schemas.openxmlformats.org/officeDocument/2006/relationships/image" Target="../media/image337.png"/><Relationship Id="rId20" Type="http://schemas.openxmlformats.org/officeDocument/2006/relationships/image" Target="../media/image338.png"/><Relationship Id="rId21" Type="http://schemas.openxmlformats.org/officeDocument/2006/relationships/image" Target="../media/image339.png"/><Relationship Id="rId22" Type="http://schemas.openxmlformats.org/officeDocument/2006/relationships/image" Target="../media/image340.png"/><Relationship Id="rId23" Type="http://schemas.openxmlformats.org/officeDocument/2006/relationships/image" Target="../media/image341.png"/><Relationship Id="rId24" Type="http://schemas.openxmlformats.org/officeDocument/2006/relationships/customXml" Target="../ink/ink869.xml"/><Relationship Id="rId25" Type="http://schemas.openxmlformats.org/officeDocument/2006/relationships/customXml" Target="../ink/ink870.xml"/><Relationship Id="rId26" Type="http://schemas.openxmlformats.org/officeDocument/2006/relationships/customXml" Target="../ink/ink871.xml"/><Relationship Id="rId27" Type="http://schemas.openxmlformats.org/officeDocument/2006/relationships/customXml" Target="../ink/ink872.xml"/><Relationship Id="rId28" Type="http://schemas.openxmlformats.org/officeDocument/2006/relationships/customXml" Target="../ink/ink873.xml"/><Relationship Id="rId29" Type="http://schemas.openxmlformats.org/officeDocument/2006/relationships/customXml" Target="../ink/ink874.xml"/><Relationship Id="rId30" Type="http://schemas.openxmlformats.org/officeDocument/2006/relationships/customXml" Target="../ink/ink875.xml"/><Relationship Id="rId31" Type="http://schemas.openxmlformats.org/officeDocument/2006/relationships/customXml" Target="../ink/ink876.xml"/><Relationship Id="rId32" Type="http://schemas.openxmlformats.org/officeDocument/2006/relationships/customXml" Target="../ink/ink877.xml"/><Relationship Id="rId33" Type="http://schemas.openxmlformats.org/officeDocument/2006/relationships/customXml" Target="../ink/ink878.xml"/><Relationship Id="rId34" Type="http://schemas.openxmlformats.org/officeDocument/2006/relationships/customXml" Target="../ink/ink879.xml"/><Relationship Id="rId35" Type="http://schemas.openxmlformats.org/officeDocument/2006/relationships/customXml" Target="../ink/ink880.xml"/><Relationship Id="rId36" Type="http://schemas.openxmlformats.org/officeDocument/2006/relationships/customXml" Target="../ink/ink881.xml"/><Relationship Id="rId37" Type="http://schemas.openxmlformats.org/officeDocument/2006/relationships/customXml" Target="../ink/ink882.xml"/><Relationship Id="rId38" Type="http://schemas.openxmlformats.org/officeDocument/2006/relationships/customXml" Target="../ink/ink883.xml"/><Relationship Id="rId39" Type="http://schemas.openxmlformats.org/officeDocument/2006/relationships/customXml" Target="../ink/ink884.xml"/><Relationship Id="rId40" Type="http://schemas.openxmlformats.org/officeDocument/2006/relationships/customXml" Target="../ink/ink885.xml"/><Relationship Id="rId41" Type="http://schemas.openxmlformats.org/officeDocument/2006/relationships/customXml" Target="../ink/ink886.xml"/><Relationship Id="rId42" Type="http://schemas.openxmlformats.org/officeDocument/2006/relationships/customXml" Target="../ink/ink887.xml"/><Relationship Id="rId43" Type="http://schemas.openxmlformats.org/officeDocument/2006/relationships/customXml" Target="../ink/ink888.xml"/><Relationship Id="rId44" Type="http://schemas.openxmlformats.org/officeDocument/2006/relationships/customXml" Target="../ink/ink889.xml"/><Relationship Id="rId45" Type="http://schemas.openxmlformats.org/officeDocument/2006/relationships/customXml" Target="../ink/ink890.xml"/><Relationship Id="rId46" Type="http://schemas.openxmlformats.org/officeDocument/2006/relationships/customXml" Target="../ink/ink891.xml"/><Relationship Id="rId47" Type="http://schemas.openxmlformats.org/officeDocument/2006/relationships/customXml" Target="../ink/ink892.xml"/><Relationship Id="rId48" Type="http://schemas.openxmlformats.org/officeDocument/2006/relationships/customXml" Target="../ink/ink893.xml"/><Relationship Id="rId49" Type="http://schemas.openxmlformats.org/officeDocument/2006/relationships/customXml" Target="../ink/ink894.xml"/><Relationship Id="rId50" Type="http://schemas.openxmlformats.org/officeDocument/2006/relationships/customXml" Target="../ink/ink895.xml"/><Relationship Id="rId51" Type="http://schemas.openxmlformats.org/officeDocument/2006/relationships/customXml" Target="../ink/ink896.xml"/><Relationship Id="rId52" Type="http://schemas.openxmlformats.org/officeDocument/2006/relationships/customXml" Target="../ink/ink897.xml"/><Relationship Id="rId53" Type="http://schemas.openxmlformats.org/officeDocument/2006/relationships/customXml" Target="../ink/ink898.xml"/><Relationship Id="rId54" Type="http://schemas.openxmlformats.org/officeDocument/2006/relationships/customXml" Target="../ink/ink899.xml"/><Relationship Id="rId55" Type="http://schemas.openxmlformats.org/officeDocument/2006/relationships/customXml" Target="../ink/ink900.xml"/><Relationship Id="rId56" Type="http://schemas.openxmlformats.org/officeDocument/2006/relationships/customXml" Target="../ink/ink901.xml"/><Relationship Id="rId57" Type="http://schemas.openxmlformats.org/officeDocument/2006/relationships/customXml" Target="../ink/ink902.xml"/><Relationship Id="rId58" Type="http://schemas.openxmlformats.org/officeDocument/2006/relationships/customXml" Target="../ink/ink903.xml"/><Relationship Id="rId59" Type="http://schemas.openxmlformats.org/officeDocument/2006/relationships/customXml" Target="../ink/ink904.xml"/><Relationship Id="rId60" Type="http://schemas.openxmlformats.org/officeDocument/2006/relationships/customXml" Target="../ink/ink905.xml"/><Relationship Id="rId61" Type="http://schemas.openxmlformats.org/officeDocument/2006/relationships/customXml" Target="../ink/ink906.xml"/><Relationship Id="rId62" Type="http://schemas.openxmlformats.org/officeDocument/2006/relationships/customXml" Target="../ink/ink907.xml"/><Relationship Id="rId63" Type="http://schemas.openxmlformats.org/officeDocument/2006/relationships/customXml" Target="../ink/ink908.xml"/><Relationship Id="rId64" Type="http://schemas.openxmlformats.org/officeDocument/2006/relationships/customXml" Target="../ink/ink909.xml"/><Relationship Id="rId65" Type="http://schemas.openxmlformats.org/officeDocument/2006/relationships/customXml" Target="../ink/ink910.xml"/><Relationship Id="rId66" Type="http://schemas.openxmlformats.org/officeDocument/2006/relationships/customXml" Target="../ink/ink911.xml"/><Relationship Id="rId67" Type="http://schemas.openxmlformats.org/officeDocument/2006/relationships/customXml" Target="../ink/ink912.xml"/><Relationship Id="rId68" Type="http://schemas.openxmlformats.org/officeDocument/2006/relationships/customXml" Target="../ink/ink913.xml"/><Relationship Id="rId69" Type="http://schemas.openxmlformats.org/officeDocument/2006/relationships/customXml" Target="../ink/ink914.xml"/><Relationship Id="rId70" Type="http://schemas.openxmlformats.org/officeDocument/2006/relationships/customXml" Target="../ink/ink915.xml"/><Relationship Id="rId71" Type="http://schemas.openxmlformats.org/officeDocument/2006/relationships/customXml" Target="../ink/ink916.xml"/><Relationship Id="rId72" Type="http://schemas.openxmlformats.org/officeDocument/2006/relationships/customXml" Target="../ink/ink917.xml"/><Relationship Id="rId73" Type="http://schemas.openxmlformats.org/officeDocument/2006/relationships/customXml" Target="../ink/ink918.xml"/><Relationship Id="rId74" Type="http://schemas.openxmlformats.org/officeDocument/2006/relationships/customXml" Target="../ink/ink919.xml"/><Relationship Id="rId75" Type="http://schemas.openxmlformats.org/officeDocument/2006/relationships/customXml" Target="../ink/ink920.xml"/><Relationship Id="rId76" Type="http://schemas.openxmlformats.org/officeDocument/2006/relationships/customXml" Target="../ink/ink921.xml"/><Relationship Id="rId77" Type="http://schemas.openxmlformats.org/officeDocument/2006/relationships/customXml" Target="../ink/ink922.xml"/><Relationship Id="rId78" Type="http://schemas.openxmlformats.org/officeDocument/2006/relationships/customXml" Target="../ink/ink923.xml"/><Relationship Id="rId79" Type="http://schemas.openxmlformats.org/officeDocument/2006/relationships/customXml" Target="../ink/ink924.xml"/><Relationship Id="rId80" Type="http://schemas.openxmlformats.org/officeDocument/2006/relationships/customXml" Target="../ink/ink925.xml"/><Relationship Id="rId81" Type="http://schemas.openxmlformats.org/officeDocument/2006/relationships/customXml" Target="../ink/ink926.xml"/><Relationship Id="rId82" Type="http://schemas.openxmlformats.org/officeDocument/2006/relationships/customXml" Target="../ink/ink927.xml"/><Relationship Id="rId83" Type="http://schemas.openxmlformats.org/officeDocument/2006/relationships/customXml" Target="../ink/ink928.xml"/><Relationship Id="rId84" Type="http://schemas.openxmlformats.org/officeDocument/2006/relationships/customXml" Target="../ink/ink929.xml"/><Relationship Id="rId85" Type="http://schemas.openxmlformats.org/officeDocument/2006/relationships/customXml" Target="../ink/ink930.xml"/><Relationship Id="rId86" Type="http://schemas.openxmlformats.org/officeDocument/2006/relationships/customXml" Target="../ink/ink931.xml"/><Relationship Id="rId87" Type="http://schemas.openxmlformats.org/officeDocument/2006/relationships/customXml" Target="../ink/ink932.xml"/><Relationship Id="rId88" Type="http://schemas.openxmlformats.org/officeDocument/2006/relationships/customXml" Target="../ink/ink933.xml"/><Relationship Id="rId89" Type="http://schemas.openxmlformats.org/officeDocument/2006/relationships/customXml" Target="../ink/ink934.xml"/><Relationship Id="rId90" Type="http://schemas.openxmlformats.org/officeDocument/2006/relationships/customXml" Target="../ink/ink935.xml"/><Relationship Id="rId91" Type="http://schemas.openxmlformats.org/officeDocument/2006/relationships/customXml" Target="../ink/ink936.xml"/><Relationship Id="rId92" Type="http://schemas.openxmlformats.org/officeDocument/2006/relationships/customXml" Target="../ink/ink937.xml"/><Relationship Id="rId93" Type="http://schemas.openxmlformats.org/officeDocument/2006/relationships/customXml" Target="../ink/ink938.xml"/><Relationship Id="rId94" Type="http://schemas.openxmlformats.org/officeDocument/2006/relationships/customXml" Target="../ink/ink939.xml"/><Relationship Id="rId95" Type="http://schemas.openxmlformats.org/officeDocument/2006/relationships/customXml" Target="../ink/ink940.xml"/><Relationship Id="rId96" Type="http://schemas.openxmlformats.org/officeDocument/2006/relationships/customXml" Target="../ink/ink941.xml"/><Relationship Id="rId97" Type="http://schemas.openxmlformats.org/officeDocument/2006/relationships/customXml" Target="../ink/ink942.xml"/><Relationship Id="rId98" Type="http://schemas.openxmlformats.org/officeDocument/2006/relationships/customXml" Target="../ink/ink943.xml"/><Relationship Id="rId99" Type="http://schemas.openxmlformats.org/officeDocument/2006/relationships/customXml" Target="../ink/ink944.xml"/><Relationship Id="rId100" Type="http://schemas.openxmlformats.org/officeDocument/2006/relationships/customXml" Target="../ink/ink945.xml"/><Relationship Id="rId101" Type="http://schemas.openxmlformats.org/officeDocument/2006/relationships/customXml" Target="../ink/ink946.xml"/><Relationship Id="rId102" Type="http://schemas.openxmlformats.org/officeDocument/2006/relationships/customXml" Target="../ink/ink947.xml"/><Relationship Id="rId103" Type="http://schemas.openxmlformats.org/officeDocument/2006/relationships/customXml" Target="../ink/ink948.xml"/><Relationship Id="rId104" Type="http://schemas.openxmlformats.org/officeDocument/2006/relationships/customXml" Target="../ink/ink949.xml"/><Relationship Id="rId105" Type="http://schemas.openxmlformats.org/officeDocument/2006/relationships/customXml" Target="../ink/ink950.xml"/><Relationship Id="rId106" Type="http://schemas.openxmlformats.org/officeDocument/2006/relationships/customXml" Target="../ink/ink951.xml"/><Relationship Id="rId107" Type="http://schemas.openxmlformats.org/officeDocument/2006/relationships/slideLayout" Target="../slideLayouts/slideLayout1.xml"/><Relationship Id="rId108"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image342.jpeg"/><Relationship Id="rId2"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image" Target="../media/image343.jpeg"/><Relationship Id="rId2" Type="http://schemas.openxmlformats.org/officeDocument/2006/relationships/customXml" Target="../ink/ink1.xml"/><Relationship Id="rId3" Type="http://schemas.openxmlformats.org/officeDocument/2006/relationships/customXml" Target="../ink/ink2.xml"/><Relationship Id="rId4" Type="http://schemas.openxmlformats.org/officeDocument/2006/relationships/customXml" Target="../ink/ink3.xml"/><Relationship Id="rId5" Type="http://schemas.openxmlformats.org/officeDocument/2006/relationships/customXml" Target="../ink/ink4.xml"/><Relationship Id="rId6" Type="http://schemas.openxmlformats.org/officeDocument/2006/relationships/customXml" Target="../ink/ink5.xml"/><Relationship Id="rId7" Type="http://schemas.openxmlformats.org/officeDocument/2006/relationships/customXml" Target="../ink/ink6.xml"/><Relationship Id="rId8" Type="http://schemas.openxmlformats.org/officeDocument/2006/relationships/customXml" Target="../ink/ink7.xml"/><Relationship Id="rId9" Type="http://schemas.openxmlformats.org/officeDocument/2006/relationships/customXml" Target="../ink/ink8.xml"/><Relationship Id="rId10" Type="http://schemas.openxmlformats.org/officeDocument/2006/relationships/customXml" Target="../ink/ink9.xml"/><Relationship Id="rId11" Type="http://schemas.openxmlformats.org/officeDocument/2006/relationships/customXml" Target="../ink/ink10.xml"/><Relationship Id="rId12" Type="http://schemas.openxmlformats.org/officeDocument/2006/relationships/customXml" Target="../ink/ink11.xml"/><Relationship Id="rId13" Type="http://schemas.openxmlformats.org/officeDocument/2006/relationships/customXml" Target="../ink/ink12.xml"/><Relationship Id="rId14" Type="http://schemas.openxmlformats.org/officeDocument/2006/relationships/customXml" Target="../ink/ink13.xml"/><Relationship Id="rId15" Type="http://schemas.openxmlformats.org/officeDocument/2006/relationships/customXml" Target="../ink/ink14.xml"/><Relationship Id="rId16" Type="http://schemas.openxmlformats.org/officeDocument/2006/relationships/customXml" Target="../ink/ink15.xml"/><Relationship Id="rId17" Type="http://schemas.openxmlformats.org/officeDocument/2006/relationships/customXml" Target="../ink/ink16.xml"/><Relationship Id="rId18" Type="http://schemas.openxmlformats.org/officeDocument/2006/relationships/customXml" Target="../ink/ink17.xml"/><Relationship Id="rId19" Type="http://schemas.openxmlformats.org/officeDocument/2006/relationships/customXml" Target="../ink/ink18.xml"/><Relationship Id="rId20" Type="http://schemas.openxmlformats.org/officeDocument/2006/relationships/customXml" Target="../ink/ink19.xml"/><Relationship Id="rId21" Type="http://schemas.openxmlformats.org/officeDocument/2006/relationships/customXml" Target="../ink/ink20.xml"/><Relationship Id="rId22" Type="http://schemas.openxmlformats.org/officeDocument/2006/relationships/customXml" Target="../ink/ink21.xml"/><Relationship Id="rId23" Type="http://schemas.openxmlformats.org/officeDocument/2006/relationships/customXml" Target="../ink/ink22.xml"/><Relationship Id="rId24" Type="http://schemas.openxmlformats.org/officeDocument/2006/relationships/customXml" Target="../ink/ink23.xml"/><Relationship Id="rId25" Type="http://schemas.openxmlformats.org/officeDocument/2006/relationships/customXml" Target="../ink/ink24.xml"/><Relationship Id="rId26" Type="http://schemas.openxmlformats.org/officeDocument/2006/relationships/customXml" Target="../ink/ink25.xml"/><Relationship Id="rId27" Type="http://schemas.openxmlformats.org/officeDocument/2006/relationships/customXml" Target="../ink/ink26.xml"/><Relationship Id="rId28" Type="http://schemas.openxmlformats.org/officeDocument/2006/relationships/customXml" Target="../ink/ink27.xml"/><Relationship Id="rId29" Type="http://schemas.openxmlformats.org/officeDocument/2006/relationships/customXml" Target="../ink/ink28.xml"/><Relationship Id="rId30" Type="http://schemas.openxmlformats.org/officeDocument/2006/relationships/customXml" Target="../ink/ink29.xml"/><Relationship Id="rId31" Type="http://schemas.openxmlformats.org/officeDocument/2006/relationships/customXml" Target="../ink/ink30.xml"/><Relationship Id="rId32" Type="http://schemas.openxmlformats.org/officeDocument/2006/relationships/customXml" Target="../ink/ink31.xml"/><Relationship Id="rId33" Type="http://schemas.openxmlformats.org/officeDocument/2006/relationships/customXml" Target="../ink/ink32.xml"/><Relationship Id="rId34"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image" Target="../media/image344.jpeg"/><Relationship Id="rId2"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customXml" Target="../ink/ink33.xml"/><Relationship Id="rId2" Type="http://schemas.openxmlformats.org/officeDocument/2006/relationships/customXml" Target="../ink/ink34.xml"/><Relationship Id="rId3" Type="http://schemas.openxmlformats.org/officeDocument/2006/relationships/customXml" Target="../ink/ink35.xml"/><Relationship Id="rId4" Type="http://schemas.openxmlformats.org/officeDocument/2006/relationships/customXml" Target="../ink/ink36.xml"/><Relationship Id="rId5" Type="http://schemas.openxmlformats.org/officeDocument/2006/relationships/customXml" Target="../ink/ink37.xml"/><Relationship Id="rId6" Type="http://schemas.openxmlformats.org/officeDocument/2006/relationships/customXml" Target="../ink/ink38.xml"/><Relationship Id="rId7" Type="http://schemas.openxmlformats.org/officeDocument/2006/relationships/customXml" Target="../ink/ink39.xml"/><Relationship Id="rId8" Type="http://schemas.openxmlformats.org/officeDocument/2006/relationships/customXml" Target="../ink/ink40.xml"/><Relationship Id="rId9" Type="http://schemas.openxmlformats.org/officeDocument/2006/relationships/customXml" Target="../ink/ink41.xml"/><Relationship Id="rId10" Type="http://schemas.openxmlformats.org/officeDocument/2006/relationships/customXml" Target="../ink/ink42.xml"/><Relationship Id="rId11" Type="http://schemas.openxmlformats.org/officeDocument/2006/relationships/customXml" Target="../ink/ink43.xml"/><Relationship Id="rId12" Type="http://schemas.openxmlformats.org/officeDocument/2006/relationships/customXml" Target="../ink/ink44.xml"/><Relationship Id="rId13" Type="http://schemas.openxmlformats.org/officeDocument/2006/relationships/customXml" Target="../ink/ink45.xml"/><Relationship Id="rId14" Type="http://schemas.openxmlformats.org/officeDocument/2006/relationships/customXml" Target="../ink/ink46.xml"/><Relationship Id="rId15" Type="http://schemas.openxmlformats.org/officeDocument/2006/relationships/customXml" Target="../ink/ink47.xml"/><Relationship Id="rId16" Type="http://schemas.openxmlformats.org/officeDocument/2006/relationships/customXml" Target="../ink/ink48.xml"/><Relationship Id="rId17" Type="http://schemas.openxmlformats.org/officeDocument/2006/relationships/customXml" Target="../ink/ink49.xml"/><Relationship Id="rId18" Type="http://schemas.openxmlformats.org/officeDocument/2006/relationships/customXml" Target="../ink/ink50.xml"/><Relationship Id="rId19" Type="http://schemas.openxmlformats.org/officeDocument/2006/relationships/customXml" Target="../ink/ink51.xml"/><Relationship Id="rId20" Type="http://schemas.openxmlformats.org/officeDocument/2006/relationships/customXml" Target="../ink/ink52.xml"/><Relationship Id="rId21" Type="http://schemas.openxmlformats.org/officeDocument/2006/relationships/customXml" Target="../ink/ink53.xml"/><Relationship Id="rId22" Type="http://schemas.openxmlformats.org/officeDocument/2006/relationships/customXml" Target="../ink/ink54.xml"/><Relationship Id="rId23" Type="http://schemas.openxmlformats.org/officeDocument/2006/relationships/customXml" Target="../ink/ink55.xml"/><Relationship Id="rId24" Type="http://schemas.openxmlformats.org/officeDocument/2006/relationships/customXml" Target="../ink/ink56.xml"/><Relationship Id="rId25" Type="http://schemas.openxmlformats.org/officeDocument/2006/relationships/customXml" Target="../ink/ink57.xml"/><Relationship Id="rId26" Type="http://schemas.openxmlformats.org/officeDocument/2006/relationships/customXml" Target="../ink/ink58.xml"/><Relationship Id="rId27" Type="http://schemas.openxmlformats.org/officeDocument/2006/relationships/customXml" Target="../ink/ink59.xml"/><Relationship Id="rId28" Type="http://schemas.openxmlformats.org/officeDocument/2006/relationships/customXml" Target="../ink/ink60.xml"/><Relationship Id="rId29" Type="http://schemas.openxmlformats.org/officeDocument/2006/relationships/customXml" Target="../ink/ink61.xml"/><Relationship Id="rId30" Type="http://schemas.openxmlformats.org/officeDocument/2006/relationships/customXml" Target="../ink/ink62.xml"/><Relationship Id="rId31" Type="http://schemas.openxmlformats.org/officeDocument/2006/relationships/customXml" Target="../ink/ink63.xml"/><Relationship Id="rId32" Type="http://schemas.openxmlformats.org/officeDocument/2006/relationships/customXml" Target="../ink/ink64.xml"/><Relationship Id="rId33" Type="http://schemas.openxmlformats.org/officeDocument/2006/relationships/customXml" Target="../ink/ink65.xml"/><Relationship Id="rId34" Type="http://schemas.openxmlformats.org/officeDocument/2006/relationships/customXml" Target="../ink/ink66.xml"/><Relationship Id="rId35" Type="http://schemas.openxmlformats.org/officeDocument/2006/relationships/customXml" Target="../ink/ink67.xml"/><Relationship Id="rId36" Type="http://schemas.openxmlformats.org/officeDocument/2006/relationships/customXml" Target="../ink/ink68.xml"/><Relationship Id="rId37" Type="http://schemas.openxmlformats.org/officeDocument/2006/relationships/customXml" Target="../ink/ink69.xml"/><Relationship Id="rId38" Type="http://schemas.openxmlformats.org/officeDocument/2006/relationships/customXml" Target="../ink/ink70.xml"/><Relationship Id="rId39" Type="http://schemas.openxmlformats.org/officeDocument/2006/relationships/customXml" Target="../ink/ink71.xml"/><Relationship Id="rId40" Type="http://schemas.openxmlformats.org/officeDocument/2006/relationships/customXml" Target="../ink/ink72.xml"/><Relationship Id="rId41" Type="http://schemas.openxmlformats.org/officeDocument/2006/relationships/customXml" Target="../ink/ink73.xml"/><Relationship Id="rId42" Type="http://schemas.openxmlformats.org/officeDocument/2006/relationships/customXml" Target="../ink/ink74.xml"/><Relationship Id="rId43" Type="http://schemas.openxmlformats.org/officeDocument/2006/relationships/customXml" Target="../ink/ink75.xml"/><Relationship Id="rId44" Type="http://schemas.openxmlformats.org/officeDocument/2006/relationships/customXml" Target="../ink/ink76.xml"/><Relationship Id="rId45" Type="http://schemas.openxmlformats.org/officeDocument/2006/relationships/customXml" Target="../ink/ink77.xml"/><Relationship Id="rId46" Type="http://schemas.openxmlformats.org/officeDocument/2006/relationships/customXml" Target="../ink/ink78.xml"/><Relationship Id="rId47" Type="http://schemas.openxmlformats.org/officeDocument/2006/relationships/customXml" Target="../ink/ink79.xml"/><Relationship Id="rId48" Type="http://schemas.openxmlformats.org/officeDocument/2006/relationships/customXml" Target="../ink/ink80.xml"/><Relationship Id="rId49" Type="http://schemas.openxmlformats.org/officeDocument/2006/relationships/customXml" Target="../ink/ink81.xml"/><Relationship Id="rId50" Type="http://schemas.openxmlformats.org/officeDocument/2006/relationships/customXml" Target="../ink/ink82.xml"/><Relationship Id="rId51" Type="http://schemas.openxmlformats.org/officeDocument/2006/relationships/customXml" Target="../ink/ink83.xml"/><Relationship Id="rId52" Type="http://schemas.openxmlformats.org/officeDocument/2006/relationships/customXml" Target="../ink/ink84.xml"/><Relationship Id="rId53" Type="http://schemas.openxmlformats.org/officeDocument/2006/relationships/customXml" Target="../ink/ink85.xml"/><Relationship Id="rId54" Type="http://schemas.openxmlformats.org/officeDocument/2006/relationships/customXml" Target="../ink/ink86.xml"/><Relationship Id="rId55" Type="http://schemas.openxmlformats.org/officeDocument/2006/relationships/customXml" Target="../ink/ink87.xml"/><Relationship Id="rId56" Type="http://schemas.openxmlformats.org/officeDocument/2006/relationships/customXml" Target="../ink/ink88.xml"/><Relationship Id="rId57" Type="http://schemas.openxmlformats.org/officeDocument/2006/relationships/customXml" Target="../ink/ink89.xml"/><Relationship Id="rId58" Type="http://schemas.openxmlformats.org/officeDocument/2006/relationships/customXml" Target="../ink/ink90.xml"/><Relationship Id="rId59" Type="http://schemas.openxmlformats.org/officeDocument/2006/relationships/customXml" Target="../ink/ink91.xml"/><Relationship Id="rId60" Type="http://schemas.openxmlformats.org/officeDocument/2006/relationships/customXml" Target="../ink/ink92.xml"/><Relationship Id="rId61" Type="http://schemas.openxmlformats.org/officeDocument/2006/relationships/customXml" Target="../ink/ink93.xml"/><Relationship Id="rId62" Type="http://schemas.openxmlformats.org/officeDocument/2006/relationships/customXml" Target="../ink/ink94.xml"/><Relationship Id="rId63" Type="http://schemas.openxmlformats.org/officeDocument/2006/relationships/customXml" Target="../ink/ink95.xml"/><Relationship Id="rId64" Type="http://schemas.openxmlformats.org/officeDocument/2006/relationships/customXml" Target="../ink/ink96.xml"/><Relationship Id="rId65" Type="http://schemas.openxmlformats.org/officeDocument/2006/relationships/customXml" Target="../ink/ink97.xml"/><Relationship Id="rId66" Type="http://schemas.openxmlformats.org/officeDocument/2006/relationships/customXml" Target="../ink/ink98.xml"/><Relationship Id="rId67" Type="http://schemas.openxmlformats.org/officeDocument/2006/relationships/customXml" Target="../ink/ink99.xml"/><Relationship Id="rId68" Type="http://schemas.openxmlformats.org/officeDocument/2006/relationships/customXml" Target="../ink/ink100.xml"/><Relationship Id="rId69" Type="http://schemas.openxmlformats.org/officeDocument/2006/relationships/customXml" Target="../ink/ink101.xml"/><Relationship Id="rId70" Type="http://schemas.openxmlformats.org/officeDocument/2006/relationships/customXml" Target="../ink/ink102.xml"/><Relationship Id="rId71" Type="http://schemas.openxmlformats.org/officeDocument/2006/relationships/customXml" Target="../ink/ink103.xml"/><Relationship Id="rId72" Type="http://schemas.openxmlformats.org/officeDocument/2006/relationships/customXml" Target="../ink/ink104.xml"/><Relationship Id="rId73" Type="http://schemas.openxmlformats.org/officeDocument/2006/relationships/customXml" Target="../ink/ink105.xml"/><Relationship Id="rId74" Type="http://schemas.openxmlformats.org/officeDocument/2006/relationships/customXml" Target="../ink/ink106.xml"/><Relationship Id="rId75" Type="http://schemas.openxmlformats.org/officeDocument/2006/relationships/customXml" Target="../ink/ink107.xml"/><Relationship Id="rId76" Type="http://schemas.openxmlformats.org/officeDocument/2006/relationships/customXml" Target="../ink/ink108.xml"/><Relationship Id="rId77" Type="http://schemas.openxmlformats.org/officeDocument/2006/relationships/customXml" Target="../ink/ink109.xml"/><Relationship Id="rId78" Type="http://schemas.openxmlformats.org/officeDocument/2006/relationships/customXml" Target="../ink/ink110.xml"/><Relationship Id="rId79" Type="http://schemas.openxmlformats.org/officeDocument/2006/relationships/customXml" Target="../ink/ink111.xml"/><Relationship Id="rId80" Type="http://schemas.openxmlformats.org/officeDocument/2006/relationships/customXml" Target="../ink/ink112.xml"/><Relationship Id="rId81" Type="http://schemas.openxmlformats.org/officeDocument/2006/relationships/customXml" Target="../ink/ink113.xml"/><Relationship Id="rId82" Type="http://schemas.openxmlformats.org/officeDocument/2006/relationships/customXml" Target="../ink/ink114.xml"/><Relationship Id="rId83" Type="http://schemas.openxmlformats.org/officeDocument/2006/relationships/customXml" Target="../ink/ink115.xml"/><Relationship Id="rId84" Type="http://schemas.openxmlformats.org/officeDocument/2006/relationships/customXml" Target="../ink/ink116.xml"/><Relationship Id="rId85" Type="http://schemas.openxmlformats.org/officeDocument/2006/relationships/customXml" Target="../ink/ink117.xml"/><Relationship Id="rId86" Type="http://schemas.openxmlformats.org/officeDocument/2006/relationships/customXml" Target="../ink/ink118.xml"/><Relationship Id="rId87" Type="http://schemas.openxmlformats.org/officeDocument/2006/relationships/customXml" Target="../ink/ink119.xml"/><Relationship Id="rId88" Type="http://schemas.openxmlformats.org/officeDocument/2006/relationships/customXml" Target="../ink/ink120.xml"/><Relationship Id="rId89" Type="http://schemas.openxmlformats.org/officeDocument/2006/relationships/customXml" Target="../ink/ink121.xml"/><Relationship Id="rId90" Type="http://schemas.openxmlformats.org/officeDocument/2006/relationships/customXml" Target="../ink/ink122.xml"/><Relationship Id="rId91" Type="http://schemas.openxmlformats.org/officeDocument/2006/relationships/customXml" Target="../ink/ink123.xml"/><Relationship Id="rId92" Type="http://schemas.openxmlformats.org/officeDocument/2006/relationships/customXml" Target="../ink/ink124.xml"/><Relationship Id="rId93" Type="http://schemas.openxmlformats.org/officeDocument/2006/relationships/customXml" Target="../ink/ink125.xml"/><Relationship Id="rId94" Type="http://schemas.openxmlformats.org/officeDocument/2006/relationships/customXml" Target="../ink/ink126.xml"/><Relationship Id="rId95" Type="http://schemas.openxmlformats.org/officeDocument/2006/relationships/customXml" Target="../ink/ink127.xml"/><Relationship Id="rId96" Type="http://schemas.openxmlformats.org/officeDocument/2006/relationships/customXml" Target="../ink/ink128.xml"/><Relationship Id="rId97" Type="http://schemas.openxmlformats.org/officeDocument/2006/relationships/customXml" Target="../ink/ink129.xml"/><Relationship Id="rId98" Type="http://schemas.openxmlformats.org/officeDocument/2006/relationships/customXml" Target="../ink/ink130.xml"/><Relationship Id="rId99" Type="http://schemas.openxmlformats.org/officeDocument/2006/relationships/customXml" Target="../ink/ink131.xml"/><Relationship Id="rId100" Type="http://schemas.openxmlformats.org/officeDocument/2006/relationships/customXml" Target="../ink/ink132.xml"/><Relationship Id="rId101" Type="http://schemas.openxmlformats.org/officeDocument/2006/relationships/customXml" Target="../ink/ink133.xml"/><Relationship Id="rId102" Type="http://schemas.openxmlformats.org/officeDocument/2006/relationships/customXml" Target="../ink/ink134.xml"/><Relationship Id="rId103" Type="http://schemas.openxmlformats.org/officeDocument/2006/relationships/customXml" Target="../ink/ink135.xml"/><Relationship Id="rId104" Type="http://schemas.openxmlformats.org/officeDocument/2006/relationships/customXml" Target="../ink/ink136.xml"/><Relationship Id="rId105" Type="http://schemas.openxmlformats.org/officeDocument/2006/relationships/customXml" Target="../ink/ink137.xml"/><Relationship Id="rId106" Type="http://schemas.openxmlformats.org/officeDocument/2006/relationships/customXml" Target="../ink/ink138.xml"/><Relationship Id="rId107" Type="http://schemas.openxmlformats.org/officeDocument/2006/relationships/customXml" Target="../ink/ink139.xml"/><Relationship Id="rId108" Type="http://schemas.openxmlformats.org/officeDocument/2006/relationships/customXml" Target="../ink/ink140.xml"/><Relationship Id="rId109" Type="http://schemas.openxmlformats.org/officeDocument/2006/relationships/customXml" Target="../ink/ink141.xml"/><Relationship Id="rId110" Type="http://schemas.openxmlformats.org/officeDocument/2006/relationships/customXml" Target="../ink/ink142.xml"/><Relationship Id="rId111" Type="http://schemas.openxmlformats.org/officeDocument/2006/relationships/customXml" Target="../ink/ink143.xml"/><Relationship Id="rId112" Type="http://schemas.openxmlformats.org/officeDocument/2006/relationships/customXml" Target="../ink/ink144.xml"/><Relationship Id="rId113" Type="http://schemas.openxmlformats.org/officeDocument/2006/relationships/customXml" Target="../ink/ink145.xml"/><Relationship Id="rId114" Type="http://schemas.openxmlformats.org/officeDocument/2006/relationships/customXml" Target="../ink/ink146.xml"/><Relationship Id="rId115" Type="http://schemas.openxmlformats.org/officeDocument/2006/relationships/customXml" Target="../ink/ink147.xml"/><Relationship Id="rId116" Type="http://schemas.openxmlformats.org/officeDocument/2006/relationships/customXml" Target="../ink/ink148.xml"/><Relationship Id="rId117" Type="http://schemas.openxmlformats.org/officeDocument/2006/relationships/customXml" Target="../ink/ink149.xml"/><Relationship Id="rId118" Type="http://schemas.openxmlformats.org/officeDocument/2006/relationships/customXml" Target="../ink/ink150.xml"/><Relationship Id="rId119" Type="http://schemas.openxmlformats.org/officeDocument/2006/relationships/customXml" Target="../ink/ink151.xml"/><Relationship Id="rId120" Type="http://schemas.openxmlformats.org/officeDocument/2006/relationships/customXml" Target="../ink/ink152.xml"/><Relationship Id="rId121" Type="http://schemas.openxmlformats.org/officeDocument/2006/relationships/customXml" Target="../ink/ink153.xml"/><Relationship Id="rId122" Type="http://schemas.openxmlformats.org/officeDocument/2006/relationships/customXml" Target="../ink/ink154.xml"/><Relationship Id="rId123" Type="http://schemas.openxmlformats.org/officeDocument/2006/relationships/customXml" Target="../ink/ink155.xml"/><Relationship Id="rId124" Type="http://schemas.openxmlformats.org/officeDocument/2006/relationships/customXml" Target="../ink/ink156.xml"/><Relationship Id="rId125" Type="http://schemas.openxmlformats.org/officeDocument/2006/relationships/customXml" Target="../ink/ink157.xml"/><Relationship Id="rId126" Type="http://schemas.openxmlformats.org/officeDocument/2006/relationships/customXml" Target="../ink/ink158.xml"/><Relationship Id="rId127" Type="http://schemas.openxmlformats.org/officeDocument/2006/relationships/customXml" Target="../ink/ink159.xml"/><Relationship Id="rId128" Type="http://schemas.openxmlformats.org/officeDocument/2006/relationships/customXml" Target="../ink/ink160.xml"/><Relationship Id="rId129" Type="http://schemas.openxmlformats.org/officeDocument/2006/relationships/customXml" Target="../ink/ink161.xml"/><Relationship Id="rId130" Type="http://schemas.openxmlformats.org/officeDocument/2006/relationships/customXml" Target="../ink/ink162.xml"/><Relationship Id="rId131" Type="http://schemas.openxmlformats.org/officeDocument/2006/relationships/customXml" Target="../ink/ink163.xml"/><Relationship Id="rId132" Type="http://schemas.openxmlformats.org/officeDocument/2006/relationships/customXml" Target="../ink/ink164.xml"/><Relationship Id="rId133" Type="http://schemas.openxmlformats.org/officeDocument/2006/relationships/customXml" Target="../ink/ink165.xml"/><Relationship Id="rId134" Type="http://schemas.openxmlformats.org/officeDocument/2006/relationships/customXml" Target="../ink/ink166.xml"/><Relationship Id="rId135" Type="http://schemas.openxmlformats.org/officeDocument/2006/relationships/customXml" Target="../ink/ink167.xml"/><Relationship Id="rId136" Type="http://schemas.openxmlformats.org/officeDocument/2006/relationships/customXml" Target="../ink/ink168.xml"/><Relationship Id="rId137" Type="http://schemas.openxmlformats.org/officeDocument/2006/relationships/customXml" Target="../ink/ink169.xml"/><Relationship Id="rId138" Type="http://schemas.openxmlformats.org/officeDocument/2006/relationships/customXml" Target="../ink/ink170.xml"/><Relationship Id="rId139" Type="http://schemas.openxmlformats.org/officeDocument/2006/relationships/customXml" Target="../ink/ink171.xml"/><Relationship Id="rId140" Type="http://schemas.openxmlformats.org/officeDocument/2006/relationships/customXml" Target="../ink/ink172.xml"/><Relationship Id="rId141" Type="http://schemas.openxmlformats.org/officeDocument/2006/relationships/customXml" Target="../ink/ink173.xml"/><Relationship Id="rId142" Type="http://schemas.openxmlformats.org/officeDocument/2006/relationships/customXml" Target="../ink/ink174.xml"/><Relationship Id="rId143" Type="http://schemas.openxmlformats.org/officeDocument/2006/relationships/customXml" Target="../ink/ink175.xml"/><Relationship Id="rId144" Type="http://schemas.openxmlformats.org/officeDocument/2006/relationships/customXml" Target="../ink/ink176.xml"/><Relationship Id="rId145" Type="http://schemas.openxmlformats.org/officeDocument/2006/relationships/customXml" Target="../ink/ink177.xml"/><Relationship Id="rId146" Type="http://schemas.openxmlformats.org/officeDocument/2006/relationships/customXml" Target="../ink/ink178.xml"/><Relationship Id="rId147" Type="http://schemas.openxmlformats.org/officeDocument/2006/relationships/customXml" Target="../ink/ink179.xml"/><Relationship Id="rId148" Type="http://schemas.openxmlformats.org/officeDocument/2006/relationships/customXml" Target="../ink/ink180.xml"/><Relationship Id="rId149" Type="http://schemas.openxmlformats.org/officeDocument/2006/relationships/customXml" Target="../ink/ink181.xml"/><Relationship Id="rId150" Type="http://schemas.openxmlformats.org/officeDocument/2006/relationships/customXml" Target="../ink/ink182.xml"/><Relationship Id="rId151" Type="http://schemas.openxmlformats.org/officeDocument/2006/relationships/customXml" Target="../ink/ink183.xml"/><Relationship Id="rId152" Type="http://schemas.openxmlformats.org/officeDocument/2006/relationships/customXml" Target="../ink/ink184.xml"/><Relationship Id="rId153" Type="http://schemas.openxmlformats.org/officeDocument/2006/relationships/customXml" Target="../ink/ink185.xml"/><Relationship Id="rId154" Type="http://schemas.openxmlformats.org/officeDocument/2006/relationships/customXml" Target="../ink/ink186.xml"/><Relationship Id="rId155" Type="http://schemas.openxmlformats.org/officeDocument/2006/relationships/customXml" Target="../ink/ink187.xml"/><Relationship Id="rId156" Type="http://schemas.openxmlformats.org/officeDocument/2006/relationships/customXml" Target="../ink/ink188.xml"/><Relationship Id="rId157" Type="http://schemas.openxmlformats.org/officeDocument/2006/relationships/customXml" Target="../ink/ink189.xml"/><Relationship Id="rId158" Type="http://schemas.openxmlformats.org/officeDocument/2006/relationships/customXml" Target="../ink/ink190.xml"/><Relationship Id="rId159" Type="http://schemas.openxmlformats.org/officeDocument/2006/relationships/customXml" Target="../ink/ink191.xml"/><Relationship Id="rId160" Type="http://schemas.openxmlformats.org/officeDocument/2006/relationships/customXml" Target="../ink/ink192.xml"/><Relationship Id="rId161" Type="http://schemas.openxmlformats.org/officeDocument/2006/relationships/customXml" Target="../ink/ink193.xml"/><Relationship Id="rId162" Type="http://schemas.openxmlformats.org/officeDocument/2006/relationships/customXml" Target="../ink/ink194.xml"/><Relationship Id="rId163" Type="http://schemas.openxmlformats.org/officeDocument/2006/relationships/customXml" Target="../ink/ink195.xml"/><Relationship Id="rId164" Type="http://schemas.openxmlformats.org/officeDocument/2006/relationships/customXml" Target="../ink/ink196.xml"/><Relationship Id="rId165" Type="http://schemas.openxmlformats.org/officeDocument/2006/relationships/customXml" Target="../ink/ink197.xml"/><Relationship Id="rId166" Type="http://schemas.openxmlformats.org/officeDocument/2006/relationships/customXml" Target="../ink/ink198.xml"/><Relationship Id="rId167" Type="http://schemas.openxmlformats.org/officeDocument/2006/relationships/customXml" Target="../ink/ink199.xml"/><Relationship Id="rId168" Type="http://schemas.openxmlformats.org/officeDocument/2006/relationships/customXml" Target="../ink/ink200.xml"/><Relationship Id="rId169" Type="http://schemas.openxmlformats.org/officeDocument/2006/relationships/customXml" Target="../ink/ink201.xml"/><Relationship Id="rId170" Type="http://schemas.openxmlformats.org/officeDocument/2006/relationships/customXml" Target="../ink/ink202.xml"/><Relationship Id="rId171" Type="http://schemas.openxmlformats.org/officeDocument/2006/relationships/customXml" Target="../ink/ink203.xml"/><Relationship Id="rId172" Type="http://schemas.openxmlformats.org/officeDocument/2006/relationships/customXml" Target="../ink/ink204.xml"/><Relationship Id="rId173" Type="http://schemas.openxmlformats.org/officeDocument/2006/relationships/customXml" Target="../ink/ink205.xml"/><Relationship Id="rId174" Type="http://schemas.openxmlformats.org/officeDocument/2006/relationships/customXml" Target="../ink/ink206.xml"/><Relationship Id="rId175" Type="http://schemas.openxmlformats.org/officeDocument/2006/relationships/customXml" Target="../ink/ink207.xml"/><Relationship Id="rId176" Type="http://schemas.openxmlformats.org/officeDocument/2006/relationships/customXml" Target="../ink/ink208.xml"/><Relationship Id="rId177" Type="http://schemas.openxmlformats.org/officeDocument/2006/relationships/customXml" Target="../ink/ink209.xml"/><Relationship Id="rId178" Type="http://schemas.openxmlformats.org/officeDocument/2006/relationships/customXml" Target="../ink/ink210.xml"/><Relationship Id="rId179" Type="http://schemas.openxmlformats.org/officeDocument/2006/relationships/customXml" Target="../ink/ink211.xml"/><Relationship Id="rId180" Type="http://schemas.openxmlformats.org/officeDocument/2006/relationships/customXml" Target="../ink/ink212.xml"/><Relationship Id="rId181" Type="http://schemas.openxmlformats.org/officeDocument/2006/relationships/customXml" Target="../ink/ink213.xml"/><Relationship Id="rId182" Type="http://schemas.openxmlformats.org/officeDocument/2006/relationships/customXml" Target="../ink/ink214.xml"/><Relationship Id="rId183" Type="http://schemas.openxmlformats.org/officeDocument/2006/relationships/customXml" Target="../ink/ink215.xml"/><Relationship Id="rId184" Type="http://schemas.openxmlformats.org/officeDocument/2006/relationships/customXml" Target="../ink/ink216.xml"/><Relationship Id="rId185" Type="http://schemas.openxmlformats.org/officeDocument/2006/relationships/customXml" Target="../ink/ink217.xml"/><Relationship Id="rId186" Type="http://schemas.openxmlformats.org/officeDocument/2006/relationships/customXml" Target="../ink/ink218.xml"/><Relationship Id="rId187" Type="http://schemas.openxmlformats.org/officeDocument/2006/relationships/customXml" Target="../ink/ink219.xml"/><Relationship Id="rId188" Type="http://schemas.openxmlformats.org/officeDocument/2006/relationships/customXml" Target="../ink/ink220.xml"/><Relationship Id="rId189" Type="http://schemas.openxmlformats.org/officeDocument/2006/relationships/customXml" Target="../ink/ink221.xml"/><Relationship Id="rId190" Type="http://schemas.openxmlformats.org/officeDocument/2006/relationships/customXml" Target="../ink/ink222.xml"/><Relationship Id="rId191" Type="http://schemas.openxmlformats.org/officeDocument/2006/relationships/customXml" Target="../ink/ink223.xml"/><Relationship Id="rId192" Type="http://schemas.openxmlformats.org/officeDocument/2006/relationships/customXml" Target="../ink/ink224.xml"/><Relationship Id="rId193" Type="http://schemas.openxmlformats.org/officeDocument/2006/relationships/customXml" Target="../ink/ink225.xml"/><Relationship Id="rId194" Type="http://schemas.openxmlformats.org/officeDocument/2006/relationships/customXml" Target="../ink/ink226.xml"/><Relationship Id="rId195" Type="http://schemas.openxmlformats.org/officeDocument/2006/relationships/customXml" Target="../ink/ink227.xml"/><Relationship Id="rId196" Type="http://schemas.openxmlformats.org/officeDocument/2006/relationships/customXml" Target="../ink/ink228.xml"/><Relationship Id="rId197" Type="http://schemas.openxmlformats.org/officeDocument/2006/relationships/customXml" Target="../ink/ink229.xml"/><Relationship Id="rId198" Type="http://schemas.openxmlformats.org/officeDocument/2006/relationships/customXml" Target="../ink/ink230.xml"/><Relationship Id="rId199" Type="http://schemas.openxmlformats.org/officeDocument/2006/relationships/customXml" Target="../ink/ink231.xml"/><Relationship Id="rId200" Type="http://schemas.openxmlformats.org/officeDocument/2006/relationships/customXml" Target="../ink/ink232.xml"/><Relationship Id="rId201" Type="http://schemas.openxmlformats.org/officeDocument/2006/relationships/customXml" Target="../ink/ink233.xml"/><Relationship Id="rId202" Type="http://schemas.openxmlformats.org/officeDocument/2006/relationships/customXml" Target="../ink/ink234.xml"/><Relationship Id="rId203" Type="http://schemas.openxmlformats.org/officeDocument/2006/relationships/customXml" Target="../ink/ink235.xml"/><Relationship Id="rId204" Type="http://schemas.openxmlformats.org/officeDocument/2006/relationships/customXml" Target="../ink/ink236.xml"/><Relationship Id="rId205" Type="http://schemas.openxmlformats.org/officeDocument/2006/relationships/customXml" Target="../ink/ink237.xml"/><Relationship Id="rId206" Type="http://schemas.openxmlformats.org/officeDocument/2006/relationships/customXml" Target="../ink/ink238.xml"/><Relationship Id="rId207" Type="http://schemas.openxmlformats.org/officeDocument/2006/relationships/customXml" Target="../ink/ink239.xml"/><Relationship Id="rId208" Type="http://schemas.openxmlformats.org/officeDocument/2006/relationships/customXml" Target="../ink/ink240.xml"/><Relationship Id="rId209" Type="http://schemas.openxmlformats.org/officeDocument/2006/relationships/customXml" Target="../ink/ink241.xml"/><Relationship Id="rId210" Type="http://schemas.openxmlformats.org/officeDocument/2006/relationships/customXml" Target="../ink/ink242.xml"/><Relationship Id="rId211" Type="http://schemas.openxmlformats.org/officeDocument/2006/relationships/customXml" Target="../ink/ink243.xml"/><Relationship Id="rId212" Type="http://schemas.openxmlformats.org/officeDocument/2006/relationships/customXml" Target="../ink/ink244.xml"/><Relationship Id="rId213" Type="http://schemas.openxmlformats.org/officeDocument/2006/relationships/customXml" Target="../ink/ink245.xml"/><Relationship Id="rId214" Type="http://schemas.openxmlformats.org/officeDocument/2006/relationships/customXml" Target="../ink/ink246.xml"/><Relationship Id="rId215" Type="http://schemas.openxmlformats.org/officeDocument/2006/relationships/customXml" Target="../ink/ink247.xml"/><Relationship Id="rId216" Type="http://schemas.openxmlformats.org/officeDocument/2006/relationships/customXml" Target="../ink/ink248.xml"/><Relationship Id="rId217" Type="http://schemas.openxmlformats.org/officeDocument/2006/relationships/customXml" Target="../ink/ink249.xml"/><Relationship Id="rId218" Type="http://schemas.openxmlformats.org/officeDocument/2006/relationships/customXml" Target="../ink/ink250.xml"/><Relationship Id="rId219" Type="http://schemas.openxmlformats.org/officeDocument/2006/relationships/customXml" Target="../ink/ink251.xml"/><Relationship Id="rId220" Type="http://schemas.openxmlformats.org/officeDocument/2006/relationships/customXml" Target="../ink/ink252.xml"/><Relationship Id="rId221" Type="http://schemas.openxmlformats.org/officeDocument/2006/relationships/customXml" Target="../ink/ink253.xml"/><Relationship Id="rId222" Type="http://schemas.openxmlformats.org/officeDocument/2006/relationships/customXml" Target="../ink/ink254.xml"/><Relationship Id="rId223" Type="http://schemas.openxmlformats.org/officeDocument/2006/relationships/customXml" Target="../ink/ink255.xml"/><Relationship Id="rId224" Type="http://schemas.openxmlformats.org/officeDocument/2006/relationships/customXml" Target="../ink/ink256.xml"/><Relationship Id="rId225" Type="http://schemas.openxmlformats.org/officeDocument/2006/relationships/customXml" Target="../ink/ink257.xml"/><Relationship Id="rId226" Type="http://schemas.openxmlformats.org/officeDocument/2006/relationships/customXml" Target="../ink/ink258.xml"/><Relationship Id="rId227" Type="http://schemas.openxmlformats.org/officeDocument/2006/relationships/customXml" Target="../ink/ink259.xml"/><Relationship Id="rId228" Type="http://schemas.openxmlformats.org/officeDocument/2006/relationships/customXml" Target="../ink/ink260.xml"/><Relationship Id="rId229" Type="http://schemas.openxmlformats.org/officeDocument/2006/relationships/customXml" Target="../ink/ink261.xml"/><Relationship Id="rId230" Type="http://schemas.openxmlformats.org/officeDocument/2006/relationships/customXml" Target="../ink/ink262.xml"/><Relationship Id="rId231" Type="http://schemas.openxmlformats.org/officeDocument/2006/relationships/customXml" Target="../ink/ink263.xml"/><Relationship Id="rId232" Type="http://schemas.openxmlformats.org/officeDocument/2006/relationships/customXml" Target="../ink/ink264.xml"/><Relationship Id="rId233" Type="http://schemas.openxmlformats.org/officeDocument/2006/relationships/customXml" Target="../ink/ink265.xml"/><Relationship Id="rId234" Type="http://schemas.openxmlformats.org/officeDocument/2006/relationships/customXml" Target="../ink/ink266.xml"/><Relationship Id="rId235" Type="http://schemas.openxmlformats.org/officeDocument/2006/relationships/customXml" Target="../ink/ink267.xml"/><Relationship Id="rId236" Type="http://schemas.openxmlformats.org/officeDocument/2006/relationships/customXml" Target="../ink/ink268.xml"/><Relationship Id="rId237" Type="http://schemas.openxmlformats.org/officeDocument/2006/relationships/customXml" Target="../ink/ink269.xml"/><Relationship Id="rId238" Type="http://schemas.openxmlformats.org/officeDocument/2006/relationships/customXml" Target="../ink/ink270.xml"/><Relationship Id="rId239" Type="http://schemas.openxmlformats.org/officeDocument/2006/relationships/customXml" Target="../ink/ink271.xml"/><Relationship Id="rId240" Type="http://schemas.openxmlformats.org/officeDocument/2006/relationships/customXml" Target="../ink/ink272.xml"/><Relationship Id="rId241" Type="http://schemas.openxmlformats.org/officeDocument/2006/relationships/customXml" Target="../ink/ink273.xml"/><Relationship Id="rId242" Type="http://schemas.openxmlformats.org/officeDocument/2006/relationships/customXml" Target="../ink/ink274.xml"/><Relationship Id="rId243" Type="http://schemas.openxmlformats.org/officeDocument/2006/relationships/customXml" Target="../ink/ink275.xml"/><Relationship Id="rId244" Type="http://schemas.openxmlformats.org/officeDocument/2006/relationships/customXml" Target="../ink/ink276.xml"/><Relationship Id="rId245" Type="http://schemas.openxmlformats.org/officeDocument/2006/relationships/customXml" Target="../ink/ink277.xml"/><Relationship Id="rId246" Type="http://schemas.openxmlformats.org/officeDocument/2006/relationships/customXml" Target="../ink/ink278.xml"/><Relationship Id="rId247" Type="http://schemas.openxmlformats.org/officeDocument/2006/relationships/customXml" Target="../ink/ink279.xml"/><Relationship Id="rId248" Type="http://schemas.openxmlformats.org/officeDocument/2006/relationships/customXml" Target="../ink/ink280.xml"/><Relationship Id="rId249" Type="http://schemas.openxmlformats.org/officeDocument/2006/relationships/customXml" Target="../ink/ink281.xml"/><Relationship Id="rId250" Type="http://schemas.openxmlformats.org/officeDocument/2006/relationships/customXml" Target="../ink/ink282.xml"/><Relationship Id="rId251" Type="http://schemas.openxmlformats.org/officeDocument/2006/relationships/customXml" Target="../ink/ink283.xml"/><Relationship Id="rId252" Type="http://schemas.openxmlformats.org/officeDocument/2006/relationships/customXml" Target="../ink/ink284.xml"/><Relationship Id="rId253" Type="http://schemas.openxmlformats.org/officeDocument/2006/relationships/customXml" Target="../ink/ink285.xml"/><Relationship Id="rId254" Type="http://schemas.openxmlformats.org/officeDocument/2006/relationships/customXml" Target="../ink/ink286.xml"/><Relationship Id="rId255" Type="http://schemas.openxmlformats.org/officeDocument/2006/relationships/customXml" Target="../ink/ink287.xml"/><Relationship Id="rId256" Type="http://schemas.openxmlformats.org/officeDocument/2006/relationships/customXml" Target="../ink/ink288.xml"/><Relationship Id="rId257" Type="http://schemas.openxmlformats.org/officeDocument/2006/relationships/customXml" Target="../ink/ink289.xml"/><Relationship Id="rId258" Type="http://schemas.openxmlformats.org/officeDocument/2006/relationships/customXml" Target="../ink/ink290.xml"/><Relationship Id="rId259" Type="http://schemas.openxmlformats.org/officeDocument/2006/relationships/customXml" Target="../ink/ink291.xml"/><Relationship Id="rId260" Type="http://schemas.openxmlformats.org/officeDocument/2006/relationships/customXml" Target="../ink/ink292.xml"/><Relationship Id="rId261" Type="http://schemas.openxmlformats.org/officeDocument/2006/relationships/customXml" Target="../ink/ink293.xml"/><Relationship Id="rId262" Type="http://schemas.openxmlformats.org/officeDocument/2006/relationships/customXml" Target="../ink/ink294.xml"/><Relationship Id="rId263" Type="http://schemas.openxmlformats.org/officeDocument/2006/relationships/customXml" Target="../ink/ink295.xml"/><Relationship Id="rId264" Type="http://schemas.openxmlformats.org/officeDocument/2006/relationships/customXml" Target="../ink/ink296.xml"/><Relationship Id="rId265" Type="http://schemas.openxmlformats.org/officeDocument/2006/relationships/customXml" Target="../ink/ink297.xml"/><Relationship Id="rId266" Type="http://schemas.openxmlformats.org/officeDocument/2006/relationships/customXml" Target="../ink/ink298.xml"/><Relationship Id="rId267" Type="http://schemas.openxmlformats.org/officeDocument/2006/relationships/customXml" Target="../ink/ink299.xml"/><Relationship Id="rId268" Type="http://schemas.openxmlformats.org/officeDocument/2006/relationships/customXml" Target="../ink/ink300.xml"/><Relationship Id="rId269" Type="http://schemas.openxmlformats.org/officeDocument/2006/relationships/customXml" Target="../ink/ink301.xml"/><Relationship Id="rId270" Type="http://schemas.openxmlformats.org/officeDocument/2006/relationships/customXml" Target="../ink/ink302.xml"/><Relationship Id="rId271" Type="http://schemas.openxmlformats.org/officeDocument/2006/relationships/customXml" Target="../ink/ink303.xml"/><Relationship Id="rId272" Type="http://schemas.openxmlformats.org/officeDocument/2006/relationships/customXml" Target="../ink/ink304.xml"/><Relationship Id="rId273" Type="http://schemas.openxmlformats.org/officeDocument/2006/relationships/customXml" Target="../ink/ink305.xml"/><Relationship Id="rId274" Type="http://schemas.openxmlformats.org/officeDocument/2006/relationships/customXml" Target="../ink/ink306.xml"/><Relationship Id="rId275" Type="http://schemas.openxmlformats.org/officeDocument/2006/relationships/customXml" Target="../ink/ink307.xml"/><Relationship Id="rId276" Type="http://schemas.openxmlformats.org/officeDocument/2006/relationships/customXml" Target="../ink/ink308.xml"/><Relationship Id="rId277" Type="http://schemas.openxmlformats.org/officeDocument/2006/relationships/customXml" Target="../ink/ink309.xml"/><Relationship Id="rId278" Type="http://schemas.openxmlformats.org/officeDocument/2006/relationships/customXml" Target="../ink/ink310.xml"/><Relationship Id="rId279" Type="http://schemas.openxmlformats.org/officeDocument/2006/relationships/customXml" Target="../ink/ink311.xml"/><Relationship Id="rId280" Type="http://schemas.openxmlformats.org/officeDocument/2006/relationships/customXml" Target="../ink/ink312.xml"/><Relationship Id="rId281" Type="http://schemas.openxmlformats.org/officeDocument/2006/relationships/customXml" Target="../ink/ink313.xml"/><Relationship Id="rId282" Type="http://schemas.openxmlformats.org/officeDocument/2006/relationships/customXml" Target="../ink/ink314.xml"/><Relationship Id="rId283" Type="http://schemas.openxmlformats.org/officeDocument/2006/relationships/customXml" Target="../ink/ink315.xml"/><Relationship Id="rId284" Type="http://schemas.openxmlformats.org/officeDocument/2006/relationships/customXml" Target="../ink/ink316.xml"/><Relationship Id="rId285" Type="http://schemas.openxmlformats.org/officeDocument/2006/relationships/customXml" Target="../ink/ink317.xml"/><Relationship Id="rId286" Type="http://schemas.openxmlformats.org/officeDocument/2006/relationships/customXml" Target="../ink/ink318.xml"/><Relationship Id="rId287" Type="http://schemas.openxmlformats.org/officeDocument/2006/relationships/customXml" Target="../ink/ink319.xml"/><Relationship Id="rId288" Type="http://schemas.openxmlformats.org/officeDocument/2006/relationships/customXml" Target="../ink/ink320.xml"/><Relationship Id="rId289" Type="http://schemas.openxmlformats.org/officeDocument/2006/relationships/customXml" Target="../ink/ink321.xml"/><Relationship Id="rId290" Type="http://schemas.openxmlformats.org/officeDocument/2006/relationships/customXml" Target="../ink/ink322.xml"/><Relationship Id="rId291" Type="http://schemas.openxmlformats.org/officeDocument/2006/relationships/customXml" Target="../ink/ink323.xml"/><Relationship Id="rId292" Type="http://schemas.openxmlformats.org/officeDocument/2006/relationships/customXml" Target="../ink/ink324.xml"/><Relationship Id="rId293" Type="http://schemas.openxmlformats.org/officeDocument/2006/relationships/customXml" Target="../ink/ink325.xml"/><Relationship Id="rId294" Type="http://schemas.openxmlformats.org/officeDocument/2006/relationships/customXml" Target="../ink/ink326.xml"/><Relationship Id="rId295" Type="http://schemas.openxmlformats.org/officeDocument/2006/relationships/customXml" Target="../ink/ink327.xml"/><Relationship Id="rId296" Type="http://schemas.openxmlformats.org/officeDocument/2006/relationships/customXml" Target="../ink/ink328.xml"/><Relationship Id="rId297" Type="http://schemas.openxmlformats.org/officeDocument/2006/relationships/customXml" Target="../ink/ink329.xml"/><Relationship Id="rId298" Type="http://schemas.openxmlformats.org/officeDocument/2006/relationships/customXml" Target="../ink/ink330.xml"/><Relationship Id="rId299" Type="http://schemas.openxmlformats.org/officeDocument/2006/relationships/customXml" Target="../ink/ink331.xml"/><Relationship Id="rId300" Type="http://schemas.openxmlformats.org/officeDocument/2006/relationships/customXml" Target="../ink/ink332.xml"/><Relationship Id="rId301" Type="http://schemas.openxmlformats.org/officeDocument/2006/relationships/customXml" Target="../ink/ink333.xml"/><Relationship Id="rId302" Type="http://schemas.openxmlformats.org/officeDocument/2006/relationships/customXml" Target="../ink/ink334.xml"/><Relationship Id="rId303" Type="http://schemas.openxmlformats.org/officeDocument/2006/relationships/customXml" Target="../ink/ink335.xml"/><Relationship Id="rId304" Type="http://schemas.openxmlformats.org/officeDocument/2006/relationships/customXml" Target="../ink/ink336.xml"/><Relationship Id="rId305" Type="http://schemas.openxmlformats.org/officeDocument/2006/relationships/customXml" Target="../ink/ink337.xml"/><Relationship Id="rId306" Type="http://schemas.openxmlformats.org/officeDocument/2006/relationships/customXml" Target="../ink/ink338.xml"/><Relationship Id="rId307" Type="http://schemas.openxmlformats.org/officeDocument/2006/relationships/customXml" Target="../ink/ink339.xml"/><Relationship Id="rId308" Type="http://schemas.openxmlformats.org/officeDocument/2006/relationships/customXml" Target="../ink/ink340.xml"/><Relationship Id="rId309" Type="http://schemas.openxmlformats.org/officeDocument/2006/relationships/customXml" Target="../ink/ink341.xml"/><Relationship Id="rId310" Type="http://schemas.openxmlformats.org/officeDocument/2006/relationships/customXml" Target="../ink/ink342.xml"/><Relationship Id="rId311" Type="http://schemas.openxmlformats.org/officeDocument/2006/relationships/customXml" Target="../ink/ink343.xml"/><Relationship Id="rId312" Type="http://schemas.openxmlformats.org/officeDocument/2006/relationships/customXml" Target="../ink/ink344.xml"/><Relationship Id="rId313" Type="http://schemas.openxmlformats.org/officeDocument/2006/relationships/customXml" Target="../ink/ink345.xml"/><Relationship Id="rId314" Type="http://schemas.openxmlformats.org/officeDocument/2006/relationships/customXml" Target="../ink/ink346.xml"/><Relationship Id="rId315" Type="http://schemas.openxmlformats.org/officeDocument/2006/relationships/customXml" Target="../ink/ink347.xml"/><Relationship Id="rId316" Type="http://schemas.openxmlformats.org/officeDocument/2006/relationships/customXml" Target="../ink/ink348.xml"/><Relationship Id="rId317" Type="http://schemas.openxmlformats.org/officeDocument/2006/relationships/customXml" Target="../ink/ink349.xml"/><Relationship Id="rId318" Type="http://schemas.openxmlformats.org/officeDocument/2006/relationships/customXml" Target="../ink/ink350.xml"/><Relationship Id="rId319" Type="http://schemas.openxmlformats.org/officeDocument/2006/relationships/customXml" Target="../ink/ink351.xml"/><Relationship Id="rId320" Type="http://schemas.openxmlformats.org/officeDocument/2006/relationships/customXml" Target="../ink/ink352.xml"/><Relationship Id="rId321" Type="http://schemas.openxmlformats.org/officeDocument/2006/relationships/customXml" Target="../ink/ink353.xml"/><Relationship Id="rId322" Type="http://schemas.openxmlformats.org/officeDocument/2006/relationships/customXml" Target="../ink/ink354.xml"/><Relationship Id="rId323" Type="http://schemas.openxmlformats.org/officeDocument/2006/relationships/customXml" Target="../ink/ink355.xml"/><Relationship Id="rId324" Type="http://schemas.openxmlformats.org/officeDocument/2006/relationships/customXml" Target="../ink/ink356.xml"/><Relationship Id="rId325" Type="http://schemas.openxmlformats.org/officeDocument/2006/relationships/customXml" Target="../ink/ink357.xml"/><Relationship Id="rId326" Type="http://schemas.openxmlformats.org/officeDocument/2006/relationships/customXml" Target="../ink/ink358.xml"/><Relationship Id="rId327" Type="http://schemas.openxmlformats.org/officeDocument/2006/relationships/customXml" Target="../ink/ink359.xml"/><Relationship Id="rId328" Type="http://schemas.openxmlformats.org/officeDocument/2006/relationships/customXml" Target="../ink/ink360.xml"/><Relationship Id="rId329" Type="http://schemas.openxmlformats.org/officeDocument/2006/relationships/customXml" Target="../ink/ink361.xml"/><Relationship Id="rId330" Type="http://schemas.openxmlformats.org/officeDocument/2006/relationships/customXml" Target="../ink/ink362.xml"/><Relationship Id="rId331" Type="http://schemas.openxmlformats.org/officeDocument/2006/relationships/customXml" Target="../ink/ink363.xml"/><Relationship Id="rId332" Type="http://schemas.openxmlformats.org/officeDocument/2006/relationships/customXml" Target="../ink/ink364.xml"/><Relationship Id="rId333" Type="http://schemas.openxmlformats.org/officeDocument/2006/relationships/customXml" Target="../ink/ink365.xml"/><Relationship Id="rId334" Type="http://schemas.openxmlformats.org/officeDocument/2006/relationships/customXml" Target="../ink/ink366.xml"/><Relationship Id="rId335" Type="http://schemas.openxmlformats.org/officeDocument/2006/relationships/customXml" Target="../ink/ink367.xml"/><Relationship Id="rId336" Type="http://schemas.openxmlformats.org/officeDocument/2006/relationships/customXml" Target="../ink/ink368.xml"/><Relationship Id="rId337" Type="http://schemas.openxmlformats.org/officeDocument/2006/relationships/customXml" Target="../ink/ink369.xml"/><Relationship Id="rId338" Type="http://schemas.openxmlformats.org/officeDocument/2006/relationships/customXml" Target="../ink/ink370.xml"/><Relationship Id="rId339" Type="http://schemas.openxmlformats.org/officeDocument/2006/relationships/customXml" Target="../ink/ink371.xml"/><Relationship Id="rId340" Type="http://schemas.openxmlformats.org/officeDocument/2006/relationships/customXml" Target="../ink/ink372.xml"/><Relationship Id="rId341" Type="http://schemas.openxmlformats.org/officeDocument/2006/relationships/customXml" Target="../ink/ink373.xml"/><Relationship Id="rId342" Type="http://schemas.openxmlformats.org/officeDocument/2006/relationships/customXml" Target="../ink/ink374.xml"/><Relationship Id="rId343" Type="http://schemas.openxmlformats.org/officeDocument/2006/relationships/customXml" Target="../ink/ink375.xml"/><Relationship Id="rId344" Type="http://schemas.openxmlformats.org/officeDocument/2006/relationships/customXml" Target="../ink/ink376.xml"/><Relationship Id="rId345" Type="http://schemas.openxmlformats.org/officeDocument/2006/relationships/customXml" Target="../ink/ink377.xml"/><Relationship Id="rId346" Type="http://schemas.openxmlformats.org/officeDocument/2006/relationships/customXml" Target="../ink/ink378.xml"/><Relationship Id="rId347" Type="http://schemas.openxmlformats.org/officeDocument/2006/relationships/customXml" Target="../ink/ink379.xml"/><Relationship Id="rId348" Type="http://schemas.openxmlformats.org/officeDocument/2006/relationships/customXml" Target="../ink/ink380.xml"/><Relationship Id="rId349" Type="http://schemas.openxmlformats.org/officeDocument/2006/relationships/customXml" Target="../ink/ink381.xml"/><Relationship Id="rId350" Type="http://schemas.openxmlformats.org/officeDocument/2006/relationships/customXml" Target="../ink/ink382.xml"/><Relationship Id="rId351" Type="http://schemas.openxmlformats.org/officeDocument/2006/relationships/customXml" Target="../ink/ink383.xml"/><Relationship Id="rId352" Type="http://schemas.openxmlformats.org/officeDocument/2006/relationships/customXml" Target="../ink/ink384.xml"/><Relationship Id="rId353" Type="http://schemas.openxmlformats.org/officeDocument/2006/relationships/customXml" Target="../ink/ink385.xml"/><Relationship Id="rId354" Type="http://schemas.openxmlformats.org/officeDocument/2006/relationships/customXml" Target="../ink/ink386.xml"/><Relationship Id="rId355" Type="http://schemas.openxmlformats.org/officeDocument/2006/relationships/customXml" Target="../ink/ink387.xml"/><Relationship Id="rId356" Type="http://schemas.openxmlformats.org/officeDocument/2006/relationships/customXml" Target="../ink/ink388.xml"/><Relationship Id="rId357" Type="http://schemas.openxmlformats.org/officeDocument/2006/relationships/customXml" Target="../ink/ink389.xml"/><Relationship Id="rId358" Type="http://schemas.openxmlformats.org/officeDocument/2006/relationships/customXml" Target="../ink/ink390.xml"/><Relationship Id="rId359" Type="http://schemas.openxmlformats.org/officeDocument/2006/relationships/customXml" Target="../ink/ink391.xml"/><Relationship Id="rId360" Type="http://schemas.openxmlformats.org/officeDocument/2006/relationships/customXml" Target="../ink/ink392.xml"/><Relationship Id="rId361" Type="http://schemas.openxmlformats.org/officeDocument/2006/relationships/customXml" Target="../ink/ink393.xml"/><Relationship Id="rId362" Type="http://schemas.openxmlformats.org/officeDocument/2006/relationships/customXml" Target="../ink/ink394.xml"/><Relationship Id="rId363" Type="http://schemas.openxmlformats.org/officeDocument/2006/relationships/customXml" Target="../ink/ink395.xml"/><Relationship Id="rId364" Type="http://schemas.openxmlformats.org/officeDocument/2006/relationships/customXml" Target="../ink/ink396.xml"/><Relationship Id="rId365" Type="http://schemas.openxmlformats.org/officeDocument/2006/relationships/customXml" Target="../ink/ink397.xml"/><Relationship Id="rId366" Type="http://schemas.openxmlformats.org/officeDocument/2006/relationships/customXml" Target="../ink/ink398.xml"/><Relationship Id="rId367" Type="http://schemas.openxmlformats.org/officeDocument/2006/relationships/customXml" Target="../ink/ink399.xml"/><Relationship Id="rId368" Type="http://schemas.openxmlformats.org/officeDocument/2006/relationships/customXml" Target="../ink/ink400.xml"/><Relationship Id="rId369" Type="http://schemas.openxmlformats.org/officeDocument/2006/relationships/customXml" Target="../ink/ink401.xml"/><Relationship Id="rId370" Type="http://schemas.openxmlformats.org/officeDocument/2006/relationships/customXml" Target="../ink/ink402.xml"/><Relationship Id="rId371" Type="http://schemas.openxmlformats.org/officeDocument/2006/relationships/customXml" Target="../ink/ink403.xml"/><Relationship Id="rId372" Type="http://schemas.openxmlformats.org/officeDocument/2006/relationships/customXml" Target="../ink/ink404.xml"/><Relationship Id="rId373" Type="http://schemas.openxmlformats.org/officeDocument/2006/relationships/customXml" Target="../ink/ink405.xml"/><Relationship Id="rId374" Type="http://schemas.openxmlformats.org/officeDocument/2006/relationships/customXml" Target="../ink/ink406.xml"/><Relationship Id="rId375" Type="http://schemas.openxmlformats.org/officeDocument/2006/relationships/customXml" Target="../ink/ink407.xml"/><Relationship Id="rId376" Type="http://schemas.openxmlformats.org/officeDocument/2006/relationships/customXml" Target="../ink/ink408.xml"/><Relationship Id="rId377" Type="http://schemas.openxmlformats.org/officeDocument/2006/relationships/customXml" Target="../ink/ink409.xml"/><Relationship Id="rId378" Type="http://schemas.openxmlformats.org/officeDocument/2006/relationships/customXml" Target="../ink/ink410.xml"/><Relationship Id="rId379" Type="http://schemas.openxmlformats.org/officeDocument/2006/relationships/customXml" Target="../ink/ink411.xml"/><Relationship Id="rId380" Type="http://schemas.openxmlformats.org/officeDocument/2006/relationships/customXml" Target="../ink/ink412.xml"/><Relationship Id="rId381" Type="http://schemas.openxmlformats.org/officeDocument/2006/relationships/customXml" Target="../ink/ink413.xml"/><Relationship Id="rId382" Type="http://schemas.openxmlformats.org/officeDocument/2006/relationships/customXml" Target="../ink/ink414.xml"/><Relationship Id="rId383" Type="http://schemas.openxmlformats.org/officeDocument/2006/relationships/customXml" Target="../ink/ink415.xml"/><Relationship Id="rId384" Type="http://schemas.openxmlformats.org/officeDocument/2006/relationships/customXml" Target="../ink/ink416.xml"/><Relationship Id="rId385" Type="http://schemas.openxmlformats.org/officeDocument/2006/relationships/customXml" Target="../ink/ink417.xml"/><Relationship Id="rId386" Type="http://schemas.openxmlformats.org/officeDocument/2006/relationships/customXml" Target="../ink/ink418.xml"/><Relationship Id="rId387" Type="http://schemas.openxmlformats.org/officeDocument/2006/relationships/customXml" Target="../ink/ink419.xml"/><Relationship Id="rId388" Type="http://schemas.openxmlformats.org/officeDocument/2006/relationships/customXml" Target="../ink/ink420.xml"/><Relationship Id="rId389" Type="http://schemas.openxmlformats.org/officeDocument/2006/relationships/customXml" Target="../ink/ink421.xml"/><Relationship Id="rId390" Type="http://schemas.openxmlformats.org/officeDocument/2006/relationships/customXml" Target="../ink/ink422.xml"/><Relationship Id="rId391" Type="http://schemas.openxmlformats.org/officeDocument/2006/relationships/customXml" Target="../ink/ink423.xml"/><Relationship Id="rId392" Type="http://schemas.openxmlformats.org/officeDocument/2006/relationships/customXml" Target="../ink/ink424.xml"/><Relationship Id="rId393" Type="http://schemas.openxmlformats.org/officeDocument/2006/relationships/customXml" Target="../ink/ink425.xml"/><Relationship Id="rId394" Type="http://schemas.openxmlformats.org/officeDocument/2006/relationships/customXml" Target="../ink/ink426.xml"/><Relationship Id="rId395" Type="http://schemas.openxmlformats.org/officeDocument/2006/relationships/customXml" Target="../ink/ink427.xml"/><Relationship Id="rId396" Type="http://schemas.openxmlformats.org/officeDocument/2006/relationships/customXml" Target="../ink/ink428.xml"/><Relationship Id="rId397" Type="http://schemas.openxmlformats.org/officeDocument/2006/relationships/customXml" Target="../ink/ink429.xml"/><Relationship Id="rId398" Type="http://schemas.openxmlformats.org/officeDocument/2006/relationships/customXml" Target="../ink/ink430.xml"/><Relationship Id="rId399" Type="http://schemas.openxmlformats.org/officeDocument/2006/relationships/customXml" Target="../ink/ink431.xml"/><Relationship Id="rId400" Type="http://schemas.openxmlformats.org/officeDocument/2006/relationships/customXml" Target="../ink/ink432.xml"/><Relationship Id="rId401" Type="http://schemas.openxmlformats.org/officeDocument/2006/relationships/customXml" Target="../ink/ink433.xml"/><Relationship Id="rId402" Type="http://schemas.openxmlformats.org/officeDocument/2006/relationships/customXml" Target="../ink/ink434.xml"/><Relationship Id="rId403" Type="http://schemas.openxmlformats.org/officeDocument/2006/relationships/customXml" Target="../ink/ink435.xml"/><Relationship Id="rId404" Type="http://schemas.openxmlformats.org/officeDocument/2006/relationships/customXml" Target="../ink/ink436.xml"/><Relationship Id="rId405" Type="http://schemas.openxmlformats.org/officeDocument/2006/relationships/customXml" Target="../ink/ink437.xml"/><Relationship Id="rId406" Type="http://schemas.openxmlformats.org/officeDocument/2006/relationships/customXml" Target="../ink/ink438.xml"/><Relationship Id="rId407" Type="http://schemas.openxmlformats.org/officeDocument/2006/relationships/customXml" Target="../ink/ink439.xml"/><Relationship Id="rId408" Type="http://schemas.openxmlformats.org/officeDocument/2006/relationships/customXml" Target="../ink/ink440.xml"/><Relationship Id="rId409" Type="http://schemas.openxmlformats.org/officeDocument/2006/relationships/customXml" Target="../ink/ink441.xml"/><Relationship Id="rId410" Type="http://schemas.openxmlformats.org/officeDocument/2006/relationships/customXml" Target="../ink/ink442.xml"/><Relationship Id="rId411" Type="http://schemas.openxmlformats.org/officeDocument/2006/relationships/customXml" Target="../ink/ink443.xml"/><Relationship Id="rId412" Type="http://schemas.openxmlformats.org/officeDocument/2006/relationships/customXml" Target="../ink/ink444.xml"/><Relationship Id="rId413" Type="http://schemas.openxmlformats.org/officeDocument/2006/relationships/customXml" Target="../ink/ink445.xml"/><Relationship Id="rId414" Type="http://schemas.openxmlformats.org/officeDocument/2006/relationships/customXml" Target="../ink/ink446.xml"/><Relationship Id="rId415" Type="http://schemas.openxmlformats.org/officeDocument/2006/relationships/customXml" Target="../ink/ink447.xml"/><Relationship Id="rId416" Type="http://schemas.openxmlformats.org/officeDocument/2006/relationships/customXml" Target="../ink/ink448.xml"/><Relationship Id="rId417" Type="http://schemas.openxmlformats.org/officeDocument/2006/relationships/customXml" Target="../ink/ink449.xml"/><Relationship Id="rId418" Type="http://schemas.openxmlformats.org/officeDocument/2006/relationships/customXml" Target="../ink/ink450.xml"/><Relationship Id="rId419" Type="http://schemas.openxmlformats.org/officeDocument/2006/relationships/customXml" Target="../ink/ink451.xml"/><Relationship Id="rId420" Type="http://schemas.openxmlformats.org/officeDocument/2006/relationships/customXml" Target="../ink/ink452.xml"/><Relationship Id="rId421" Type="http://schemas.openxmlformats.org/officeDocument/2006/relationships/customXml" Target="../ink/ink453.xml"/><Relationship Id="rId422" Type="http://schemas.openxmlformats.org/officeDocument/2006/relationships/customXml" Target="../ink/ink454.xml"/><Relationship Id="rId423" Type="http://schemas.openxmlformats.org/officeDocument/2006/relationships/customXml" Target="../ink/ink455.xml"/><Relationship Id="rId424" Type="http://schemas.openxmlformats.org/officeDocument/2006/relationships/customXml" Target="../ink/ink456.xml"/><Relationship Id="rId425" Type="http://schemas.openxmlformats.org/officeDocument/2006/relationships/customXml" Target="../ink/ink457.xml"/><Relationship Id="rId426" Type="http://schemas.openxmlformats.org/officeDocument/2006/relationships/customXml" Target="../ink/ink458.xml"/><Relationship Id="rId427" Type="http://schemas.openxmlformats.org/officeDocument/2006/relationships/customXml" Target="../ink/ink459.xml"/><Relationship Id="rId428" Type="http://schemas.openxmlformats.org/officeDocument/2006/relationships/customXml" Target="../ink/ink460.xml"/><Relationship Id="rId429" Type="http://schemas.openxmlformats.org/officeDocument/2006/relationships/customXml" Target="../ink/ink461.xml"/><Relationship Id="rId430" Type="http://schemas.openxmlformats.org/officeDocument/2006/relationships/customXml" Target="../ink/ink462.xml"/><Relationship Id="rId431" Type="http://schemas.openxmlformats.org/officeDocument/2006/relationships/customXml" Target="../ink/ink463.xml"/><Relationship Id="rId432" Type="http://schemas.openxmlformats.org/officeDocument/2006/relationships/customXml" Target="../ink/ink464.xml"/><Relationship Id="rId433" Type="http://schemas.openxmlformats.org/officeDocument/2006/relationships/customXml" Target="../ink/ink465.xml"/><Relationship Id="rId434" Type="http://schemas.openxmlformats.org/officeDocument/2006/relationships/customXml" Target="../ink/ink466.xml"/><Relationship Id="rId435" Type="http://schemas.openxmlformats.org/officeDocument/2006/relationships/customXml" Target="../ink/ink467.xml"/><Relationship Id="rId436" Type="http://schemas.openxmlformats.org/officeDocument/2006/relationships/customXml" Target="../ink/ink468.xml"/><Relationship Id="rId437" Type="http://schemas.openxmlformats.org/officeDocument/2006/relationships/customXml" Target="../ink/ink469.xml"/><Relationship Id="rId438" Type="http://schemas.openxmlformats.org/officeDocument/2006/relationships/customXml" Target="../ink/ink470.xml"/><Relationship Id="rId439" Type="http://schemas.openxmlformats.org/officeDocument/2006/relationships/customXml" Target="../ink/ink471.xml"/><Relationship Id="rId440" Type="http://schemas.openxmlformats.org/officeDocument/2006/relationships/customXml" Target="../ink/ink472.xml"/><Relationship Id="rId441" Type="http://schemas.openxmlformats.org/officeDocument/2006/relationships/customXml" Target="../ink/ink473.xml"/><Relationship Id="rId442" Type="http://schemas.openxmlformats.org/officeDocument/2006/relationships/customXml" Target="../ink/ink474.xml"/><Relationship Id="rId443" Type="http://schemas.openxmlformats.org/officeDocument/2006/relationships/customXml" Target="../ink/ink475.xml"/><Relationship Id="rId444" Type="http://schemas.openxmlformats.org/officeDocument/2006/relationships/customXml" Target="../ink/ink476.xml"/><Relationship Id="rId445" Type="http://schemas.openxmlformats.org/officeDocument/2006/relationships/customXml" Target="../ink/ink477.xml"/><Relationship Id="rId446" Type="http://schemas.openxmlformats.org/officeDocument/2006/relationships/customXml" Target="../ink/ink478.xml"/><Relationship Id="rId447" Type="http://schemas.openxmlformats.org/officeDocument/2006/relationships/customXml" Target="../ink/ink479.xml"/><Relationship Id="rId448" Type="http://schemas.openxmlformats.org/officeDocument/2006/relationships/customXml" Target="../ink/ink480.xml"/><Relationship Id="rId449" Type="http://schemas.openxmlformats.org/officeDocument/2006/relationships/customXml" Target="../ink/ink481.xml"/><Relationship Id="rId450" Type="http://schemas.openxmlformats.org/officeDocument/2006/relationships/customXml" Target="../ink/ink482.xml"/><Relationship Id="rId451" Type="http://schemas.openxmlformats.org/officeDocument/2006/relationships/slideLayout" Target="../slideLayouts/slideLayout1.xml"/><Relationship Id="rId45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oleObject" Target="../embeddings/oleObject0.bin"/><Relationship Id="rId3" Type="http://schemas.openxmlformats.org/officeDocument/2006/relationships/image" Target="../media/image16.png"/><Relationship Id="rId4" Type="http://schemas.openxmlformats.org/officeDocument/2006/relationships/oleObject" Target="../embeddings/oleObject1.bin"/><Relationship Id="rId5" Type="http://schemas.openxmlformats.org/officeDocument/2006/relationships/image" Target="../media/image17.png"/><Relationship Id="rId6" Type="http://schemas.openxmlformats.org/officeDocument/2006/relationships/oleObject" Target="../embeddings/oleObject2.bin"/><Relationship Id="rId7" Type="http://schemas.openxmlformats.org/officeDocument/2006/relationships/image" Target="../media/image18.png"/><Relationship Id="rId8" Type="http://schemas.openxmlformats.org/officeDocument/2006/relationships/slideLayout" Target="../slideLayouts/slideLayout1.xml"/><Relationship Id="rId9" Type="http://schemas.openxmlformats.org/officeDocument/2006/relationships/notesSlide" Target="../notesSlides/notesSlide7.xml"/><Relationship Id="rId10" Type="http://schemas.openxmlformats.org/officeDocument/2006/relationships/vmlDrawing" Target="../drawings/vmlDrawing1.v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1.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70" name=""/>
        <p:cNvGrpSpPr/>
        <p:nvPr/>
      </p:nvGrpSpPr>
      <p:grpSpPr>
        <a:xfrm>
          <a:off x="0" y="0"/>
          <a:ext cx="0" cy="0"/>
          <a:chOff x="0" y="0"/>
          <a:chExt cx="0" cy="0"/>
        </a:xfrm>
      </p:grpSpPr>
      <p:sp>
        <p:nvSpPr>
          <p:cNvPr id="1048627" name="Slide Number Placeholder 9"/>
          <p:cNvSpPr>
            <a:spLocks noGrp="1"/>
          </p:cNvSpPr>
          <p:nvPr>
            <p:ph type="sldNum" sz="quarter" idx="12"/>
          </p:nvPr>
        </p:nvSpPr>
        <p:spPr/>
        <p:txBody>
          <a:bodyPr/>
          <a:p>
            <a:fld id="{D1B89763-66C0-45FD-AA27-72241788D653}" type="slidenum">
              <a:rPr altLang="en-US" lang="zh-CN" smtClean="0"/>
              <a:t>1</a:t>
            </a:fld>
            <a:endParaRPr altLang="en-US" lang="zh-CN"/>
          </a:p>
        </p:txBody>
      </p:sp>
      <p:sp>
        <p:nvSpPr>
          <p:cNvPr id="1048628" name="矩形 8"/>
          <p:cNvSpPr/>
          <p:nvPr/>
        </p:nvSpPr>
        <p:spPr>
          <a:xfrm>
            <a:off x="683568" y="550421"/>
            <a:ext cx="7848872" cy="646331"/>
          </a:xfrm>
          <a:prstGeom prst="rect"/>
        </p:spPr>
        <p:txBody>
          <a:bodyPr wrap="square">
            <a:spAutoFit/>
          </a:bodyPr>
          <a:p>
            <a:pPr algn="ctr"/>
            <a:r>
              <a:rPr altLang="en-US" b="1" dirty="0" sz="3600" lang="zh-CN">
                <a:ln w="10541" cmpd="sng">
                  <a:noFill/>
                  <a:prstDash val="solid"/>
                </a:ln>
                <a:latin typeface="Arial" panose="020B0604020202020204" pitchFamily="34" charset="0"/>
                <a:ea typeface="Arial Unicode MS" panose="020B0604020202020204" pitchFamily="34" charset="-122"/>
                <a:cs typeface="Arial" panose="020B0604020202020204" pitchFamily="34" charset="0"/>
              </a:rPr>
              <a:t>模拟电子技术基础</a:t>
            </a:r>
            <a:endParaRPr altLang="zh-CN" b="1" dirty="0" sz="3600" lang="en-US">
              <a:ln w="10541" cmpd="sng">
                <a:noFill/>
                <a:prstDash val="solid"/>
              </a:ln>
              <a:latin typeface="Arial" panose="020B0604020202020204" pitchFamily="34" charset="0"/>
              <a:ea typeface="Arial Unicode MS" panose="020B0604020202020204" pitchFamily="34" charset="-122"/>
              <a:cs typeface="Arial" panose="020B0604020202020204" pitchFamily="34" charset="0"/>
            </a:endParaRPr>
          </a:p>
        </p:txBody>
      </p:sp>
      <p:sp>
        <p:nvSpPr>
          <p:cNvPr id="1048629" name="Rectangle 14"/>
          <p:cNvSpPr/>
          <p:nvPr/>
        </p:nvSpPr>
        <p:spPr>
          <a:xfrm>
            <a:off x="107505" y="188640"/>
            <a:ext cx="8928992"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30" name="Rectangle 16"/>
          <p:cNvSpPr/>
          <p:nvPr/>
        </p:nvSpPr>
        <p:spPr>
          <a:xfrm>
            <a:off x="323528" y="1898510"/>
            <a:ext cx="8496944" cy="47160"/>
          </a:xfrm>
          <a:prstGeom prst="rect"/>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31" name="矩形 17"/>
          <p:cNvSpPr/>
          <p:nvPr/>
        </p:nvSpPr>
        <p:spPr>
          <a:xfrm>
            <a:off x="683568" y="1188041"/>
            <a:ext cx="7848872" cy="584775"/>
          </a:xfrm>
          <a:prstGeom prst="rect"/>
        </p:spPr>
        <p:txBody>
          <a:bodyPr wrap="square">
            <a:spAutoFit/>
          </a:bodyPr>
          <a:p>
            <a:pPr algn="ctr"/>
            <a:r>
              <a:rPr altLang="zh-CN" b="1" dirty="0" sz="3200" lang="en-US">
                <a:ln w="10541" cmpd="sng">
                  <a:noFill/>
                  <a:prstDash val="solid"/>
                </a:ln>
                <a:latin typeface="Arial" panose="020B0604020202020204" pitchFamily="34" charset="0"/>
                <a:ea typeface="Arial Unicode MS" panose="020B0604020202020204" pitchFamily="34" charset="-122"/>
                <a:cs typeface="Arial" panose="020B0604020202020204" pitchFamily="34" charset="0"/>
              </a:rPr>
              <a:t>Analog Device</a:t>
            </a:r>
            <a:endParaRPr altLang="zh-CN" baseline="-25000" b="1" dirty="0" sz="3200" lang="en-US">
              <a:ln w="10541" cmpd="sng">
                <a:noFill/>
                <a:prstDash val="solid"/>
              </a:ln>
              <a:latin typeface="Arial" panose="020B0604020202020204" pitchFamily="34" charset="0"/>
              <a:ea typeface="Arial Unicode MS" panose="020B0604020202020204" pitchFamily="34" charset="-122"/>
              <a:cs typeface="Arial" panose="020B0604020202020204" pitchFamily="34" charset="0"/>
            </a:endParaRPr>
          </a:p>
        </p:txBody>
      </p:sp>
      <p:sp>
        <p:nvSpPr>
          <p:cNvPr id="1048632" name="矩形 8"/>
          <p:cNvSpPr/>
          <p:nvPr/>
        </p:nvSpPr>
        <p:spPr>
          <a:xfrm>
            <a:off x="249970" y="2356225"/>
            <a:ext cx="8527972" cy="1158241"/>
          </a:xfrm>
          <a:prstGeom prst="rect"/>
        </p:spPr>
        <p:txBody>
          <a:bodyPr wrap="square">
            <a:spAutoFit/>
          </a:bodyPr>
          <a:p>
            <a:pPr algn="ctr"/>
            <a:r>
              <a:rPr altLang="zh-CN" b="1" dirty="0" sz="3600" lang="en-US" smtClean="0">
                <a:ln w="10541" cmpd="sng">
                  <a:noFill/>
                  <a:prstDash val="solid"/>
                </a:ln>
                <a:solidFill>
                  <a:schemeClr val="accent5"/>
                </a:solidFill>
                <a:latin typeface="Arial" panose="020B0604020202020204" pitchFamily="34" charset="0"/>
                <a:ea typeface="Arial Unicode MS" panose="020B0604020202020204" pitchFamily="34" charset="-122"/>
                <a:cs typeface="Arial" panose="020B0604020202020204" pitchFamily="34" charset="0"/>
              </a:rPr>
              <a:t>6 Feedback amplifier circuit </a:t>
            </a:r>
          </a:p>
          <a:p>
            <a:pPr algn="ctr"/>
            <a:r>
              <a:rPr altLang="en-US" b="1" dirty="0" sz="3600" lang="zh-CN" smtClean="0">
                <a:ln w="10541" cmpd="sng">
                  <a:noFill/>
                  <a:prstDash val="solid"/>
                </a:ln>
                <a:solidFill>
                  <a:schemeClr val="accent5"/>
                </a:solidFill>
                <a:latin typeface="宋体" panose="02010600030101010101" pitchFamily="2" charset="-122"/>
                <a:ea typeface="宋体" panose="02010600030101010101" pitchFamily="2" charset="-122"/>
                <a:cs typeface="Arial" panose="020B0604020202020204" pitchFamily="34" charset="0"/>
              </a:rPr>
              <a:t>反馈放大电路</a:t>
            </a:r>
            <a:endParaRPr altLang="zh-CN" b="1" dirty="0" sz="3600" lang="en-US">
              <a:ln w="10541" cmpd="sng">
                <a:noFill/>
                <a:prstDash val="solid"/>
              </a:ln>
              <a:solidFill>
                <a:schemeClr val="accent5"/>
              </a:solidFill>
              <a:latin typeface="宋体" panose="02010600030101010101" pitchFamily="2" charset="-122"/>
              <a:ea typeface="宋体" panose="02010600030101010101" pitchFamily="2" charset="-122"/>
              <a:cs typeface="Arial" panose="020B0604020202020204" pitchFamily="34" charset="0"/>
            </a:endParaRPr>
          </a:p>
        </p:txBody>
      </p:sp>
      <p:sp>
        <p:nvSpPr>
          <p:cNvPr id="1048633" name="TextBox 10"/>
          <p:cNvSpPr txBox="1"/>
          <p:nvPr/>
        </p:nvSpPr>
        <p:spPr>
          <a:xfrm>
            <a:off x="1622785" y="4911551"/>
            <a:ext cx="4461383" cy="461665"/>
          </a:xfrm>
          <a:prstGeom prst="rect"/>
          <a:noFill/>
        </p:spPr>
        <p:txBody>
          <a:bodyPr rtlCol="0" wrap="square">
            <a:spAutoFit/>
          </a:bodyPr>
          <a:p>
            <a:pPr algn="ctr"/>
            <a:r>
              <a:rPr altLang="en-US" b="1" dirty="0" sz="2400" lang="zh-CN">
                <a:solidFill>
                  <a:schemeClr val="accent1">
                    <a:lumMod val="75000"/>
                  </a:schemeClr>
                </a:solidFill>
                <a:latin typeface="Arial" panose="020B0604020202020204" pitchFamily="34" charset="0"/>
                <a:ea typeface="宋体" panose="02010600030101010101" pitchFamily="2" charset="-122"/>
                <a:cs typeface="Arial" panose="020B0604020202020204" pitchFamily="34" charset="0"/>
              </a:rPr>
              <a:t>陈晓龙 </a:t>
            </a:r>
            <a:r>
              <a:rPr altLang="zh-CN" b="1" dirty="0" sz="2400" lang="en-US">
                <a:solidFill>
                  <a:schemeClr val="accent1">
                    <a:lumMod val="75000"/>
                  </a:schemeClr>
                </a:solidFill>
                <a:latin typeface="Arial" panose="020B0604020202020204" pitchFamily="34" charset="0"/>
                <a:ea typeface="宋体" panose="02010600030101010101" pitchFamily="2" charset="-122"/>
                <a:cs typeface="Arial" panose="020B0604020202020204" pitchFamily="34" charset="0"/>
              </a:rPr>
              <a:t>Chen, Xiaolong</a:t>
            </a:r>
          </a:p>
        </p:txBody>
      </p:sp>
      <p:sp>
        <p:nvSpPr>
          <p:cNvPr id="1048634" name="Rectangle 1"/>
          <p:cNvSpPr/>
          <p:nvPr/>
        </p:nvSpPr>
        <p:spPr>
          <a:xfrm>
            <a:off x="251520" y="5491269"/>
            <a:ext cx="7632848" cy="400110"/>
          </a:xfrm>
          <a:prstGeom prst="rect"/>
        </p:spPr>
        <p:txBody>
          <a:bodyPr wrap="square">
            <a:spAutoFit/>
          </a:bodyPr>
          <a:p>
            <a:pPr algn="ctr"/>
            <a:r>
              <a:rPr altLang="zh-CN" dirty="0" sz="2000" lang="en-US" smtClean="0">
                <a:latin typeface="Arial" panose="020B0604020202020204" pitchFamily="34" charset="0"/>
                <a:ea typeface="Arial Unicode MS" pitchFamily="34" charset="-122"/>
                <a:cs typeface="Arial" panose="020B0604020202020204" pitchFamily="34" charset="0"/>
              </a:rPr>
              <a:t>Department of Electrical and Electronic Engineering</a:t>
            </a:r>
            <a:endParaRPr altLang="zh-CN" dirty="0" sz="2000" lang="en-US">
              <a:latin typeface="Arial" panose="020B0604020202020204" pitchFamily="34" charset="0"/>
              <a:ea typeface="Arial Unicode MS" pitchFamily="34" charset="-122"/>
              <a:cs typeface="Arial" panose="020B0604020202020204" pitchFamily="34" charset="0"/>
            </a:endParaRPr>
          </a:p>
        </p:txBody>
      </p:sp>
      <p:sp>
        <p:nvSpPr>
          <p:cNvPr id="1048635" name="Rounded Rectangle 3"/>
          <p:cNvSpPr/>
          <p:nvPr/>
        </p:nvSpPr>
        <p:spPr>
          <a:xfrm>
            <a:off x="467544" y="4662690"/>
            <a:ext cx="8352928" cy="1430606"/>
          </a:xfrm>
          <a:prstGeom prst="roundRect">
            <a:avLst>
              <a:gd name="adj" fmla="val 6358"/>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nvGrpSpPr>
          <p:cNvPr id="71" name="组合 19"/>
          <p:cNvGrpSpPr/>
          <p:nvPr/>
        </p:nvGrpSpPr>
        <p:grpSpPr>
          <a:xfrm>
            <a:off x="7490006" y="4780743"/>
            <a:ext cx="1196794" cy="1184945"/>
            <a:chOff x="7227243" y="4993639"/>
            <a:chExt cx="1196794" cy="1184945"/>
          </a:xfrm>
        </p:grpSpPr>
        <p:pic>
          <p:nvPicPr>
            <p:cNvPr id="2097155" name="图片 20"/>
            <p:cNvPicPr>
              <a:picLocks noChangeAspect="1"/>
            </p:cNvPicPr>
            <p:nvPr/>
          </p:nvPicPr>
          <p:blipFill>
            <a:blip xmlns:r="http://schemas.openxmlformats.org/officeDocument/2006/relationships" r:embed="rId1"/>
            <a:stretch>
              <a:fillRect/>
            </a:stretch>
          </p:blipFill>
          <p:spPr>
            <a:xfrm>
              <a:off x="7227243" y="4993639"/>
              <a:ext cx="1196794" cy="1184945"/>
            </a:xfrm>
            <a:prstGeom prst="rect"/>
            <a:ln>
              <a:noFill/>
            </a:ln>
            <a:effectLst>
              <a:softEdge rad="31750"/>
            </a:effectLst>
          </p:spPr>
        </p:pic>
        <p:pic>
          <p:nvPicPr>
            <p:cNvPr id="2097156" name="图片 21"/>
            <p:cNvPicPr>
              <a:picLocks noChangeAspect="1"/>
            </p:cNvPicPr>
            <p:nvPr/>
          </p:nvPicPr>
          <p:blipFill>
            <a:blip xmlns:r="http://schemas.openxmlformats.org/officeDocument/2006/relationships" r:embed="rId2"/>
            <a:stretch>
              <a:fillRect/>
            </a:stretch>
          </p:blipFill>
          <p:spPr>
            <a:xfrm>
              <a:off x="7931275" y="5331815"/>
              <a:ext cx="385141" cy="376611"/>
            </a:xfrm>
            <a:prstGeom prst="rect"/>
            <a:ln>
              <a:noFill/>
            </a:ln>
            <a:effectLst>
              <a:softEdge rad="12700"/>
            </a:effectLst>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67" name=""/>
        <p:cNvGrpSpPr/>
        <p:nvPr/>
      </p:nvGrpSpPr>
      <p:grpSpPr>
        <a:xfrm>
          <a:off x="0" y="0"/>
          <a:ext cx="0" cy="0"/>
          <a:chOff x="0" y="0"/>
          <a:chExt cx="0" cy="0"/>
        </a:xfrm>
      </p:grpSpPr>
      <p:sp>
        <p:nvSpPr>
          <p:cNvPr id="1049426"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grpSp>
        <p:nvGrpSpPr>
          <p:cNvPr id="168" name="组合 125"/>
          <p:cNvGrpSpPr/>
          <p:nvPr/>
        </p:nvGrpSpPr>
        <p:grpSpPr>
          <a:xfrm>
            <a:off x="4429360" y="2480900"/>
            <a:ext cx="4531112" cy="2131541"/>
            <a:chOff x="4044650" y="4557103"/>
            <a:chExt cx="4531112" cy="2131541"/>
          </a:xfrm>
        </p:grpSpPr>
        <p:sp>
          <p:nvSpPr>
            <p:cNvPr id="1049427" name="Line 1077"/>
            <p:cNvSpPr>
              <a:spLocks noChangeShapeType="1"/>
            </p:cNvSpPr>
            <p:nvPr/>
          </p:nvSpPr>
          <p:spPr bwMode="auto">
            <a:xfrm flipV="1">
              <a:off x="5354600" y="5205613"/>
              <a:ext cx="0" cy="129065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428" name="Line 1077"/>
            <p:cNvSpPr>
              <a:spLocks noChangeShapeType="1"/>
            </p:cNvSpPr>
            <p:nvPr/>
          </p:nvSpPr>
          <p:spPr bwMode="auto">
            <a:xfrm flipV="1">
              <a:off x="7681540" y="4680935"/>
              <a:ext cx="0" cy="1790945"/>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grpSp>
          <p:nvGrpSpPr>
            <p:cNvPr id="169" name="组合 130"/>
            <p:cNvGrpSpPr/>
            <p:nvPr/>
          </p:nvGrpSpPr>
          <p:grpSpPr>
            <a:xfrm>
              <a:off x="4316250" y="4557103"/>
              <a:ext cx="4259512" cy="2131541"/>
              <a:chOff x="4039163" y="3174788"/>
              <a:chExt cx="4259512" cy="2131541"/>
            </a:xfrm>
          </p:grpSpPr>
          <p:grpSp>
            <p:nvGrpSpPr>
              <p:cNvPr id="170" name="组合 133"/>
              <p:cNvGrpSpPr/>
              <p:nvPr/>
            </p:nvGrpSpPr>
            <p:grpSpPr>
              <a:xfrm>
                <a:off x="4039163" y="3174788"/>
                <a:ext cx="4259512" cy="2131541"/>
                <a:chOff x="-396280" y="2151833"/>
                <a:chExt cx="4259512" cy="2131541"/>
              </a:xfrm>
            </p:grpSpPr>
            <p:grpSp>
              <p:nvGrpSpPr>
                <p:cNvPr id="171" name="组合 136"/>
                <p:cNvGrpSpPr/>
                <p:nvPr/>
              </p:nvGrpSpPr>
              <p:grpSpPr>
                <a:xfrm>
                  <a:off x="-396280" y="2275666"/>
                  <a:ext cx="4259512" cy="2007708"/>
                  <a:chOff x="1792148" y="1293717"/>
                  <a:chExt cx="4259512" cy="2007708"/>
                </a:xfrm>
              </p:grpSpPr>
              <p:grpSp>
                <p:nvGrpSpPr>
                  <p:cNvPr id="172" name="组合 140"/>
                  <p:cNvGrpSpPr/>
                  <p:nvPr/>
                </p:nvGrpSpPr>
                <p:grpSpPr>
                  <a:xfrm>
                    <a:off x="1792148" y="1293717"/>
                    <a:ext cx="4259512" cy="2007708"/>
                    <a:chOff x="4233020" y="1730991"/>
                    <a:chExt cx="4259512" cy="2007708"/>
                  </a:xfrm>
                </p:grpSpPr>
                <p:grpSp>
                  <p:nvGrpSpPr>
                    <p:cNvPr id="173" name="组合 147"/>
                    <p:cNvGrpSpPr/>
                    <p:nvPr/>
                  </p:nvGrpSpPr>
                  <p:grpSpPr>
                    <a:xfrm>
                      <a:off x="4233020" y="1730991"/>
                      <a:ext cx="4023326" cy="2007708"/>
                      <a:chOff x="-154306" y="2530464"/>
                      <a:chExt cx="4023326" cy="2007708"/>
                    </a:xfrm>
                  </p:grpSpPr>
                  <p:grpSp>
                    <p:nvGrpSpPr>
                      <p:cNvPr id="174" name="组合 150"/>
                      <p:cNvGrpSpPr/>
                      <p:nvPr/>
                    </p:nvGrpSpPr>
                    <p:grpSpPr>
                      <a:xfrm>
                        <a:off x="52408" y="2530464"/>
                        <a:ext cx="3816612" cy="2007708"/>
                        <a:chOff x="52408" y="2530464"/>
                        <a:chExt cx="3816612" cy="2007708"/>
                      </a:xfrm>
                    </p:grpSpPr>
                    <p:grpSp>
                      <p:nvGrpSpPr>
                        <p:cNvPr id="175" name="Group 1096"/>
                        <p:cNvGrpSpPr/>
                        <p:nvPr/>
                      </p:nvGrpSpPr>
                      <p:grpSpPr bwMode="auto">
                        <a:xfrm>
                          <a:off x="52408" y="2530464"/>
                          <a:ext cx="2410103" cy="2007708"/>
                          <a:chOff x="3212" y="2711"/>
                          <a:chExt cx="1695" cy="1412"/>
                        </a:xfrm>
                      </p:grpSpPr>
                      <p:sp>
                        <p:nvSpPr>
                          <p:cNvPr id="1049429" name="Line 1072"/>
                          <p:cNvSpPr>
                            <a:spLocks noChangeShapeType="1"/>
                          </p:cNvSpPr>
                          <p:nvPr/>
                        </p:nvSpPr>
                        <p:spPr bwMode="auto">
                          <a:xfrm>
                            <a:off x="4679" y="2842"/>
                            <a:ext cx="0" cy="476"/>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430" name="Line 1073"/>
                          <p:cNvSpPr>
                            <a:spLocks noChangeShapeType="1"/>
                          </p:cNvSpPr>
                          <p:nvPr/>
                        </p:nvSpPr>
                        <p:spPr bwMode="auto">
                          <a:xfrm flipH="1">
                            <a:off x="3212" y="3080"/>
                            <a:ext cx="1467"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431" name="Line 1074"/>
                          <p:cNvSpPr>
                            <a:spLocks noChangeShapeType="1"/>
                          </p:cNvSpPr>
                          <p:nvPr/>
                        </p:nvSpPr>
                        <p:spPr bwMode="auto">
                          <a:xfrm flipV="1">
                            <a:off x="4677" y="2835"/>
                            <a:ext cx="220" cy="156"/>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432" name="Line 1075"/>
                          <p:cNvSpPr>
                            <a:spLocks noChangeShapeType="1"/>
                          </p:cNvSpPr>
                          <p:nvPr/>
                        </p:nvSpPr>
                        <p:spPr bwMode="auto">
                          <a:xfrm flipH="1" flipV="1">
                            <a:off x="4676" y="3172"/>
                            <a:ext cx="231" cy="172"/>
                          </a:xfrm>
                          <a:prstGeom prst="line"/>
                          <a:noFill/>
                          <a:ln w="28575">
                            <a:solidFill>
                              <a:srgbClr val="C00000"/>
                            </a:solidFill>
                            <a:round/>
                            <a:headEnd type="arrow" w="med" len="me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433" name="Line 1076"/>
                          <p:cNvSpPr>
                            <a:spLocks noChangeShapeType="1"/>
                          </p:cNvSpPr>
                          <p:nvPr/>
                        </p:nvSpPr>
                        <p:spPr bwMode="auto">
                          <a:xfrm flipV="1">
                            <a:off x="4895" y="2711"/>
                            <a:ext cx="0" cy="127"/>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434" name="Line 1077"/>
                          <p:cNvSpPr>
                            <a:spLocks noChangeShapeType="1"/>
                          </p:cNvSpPr>
                          <p:nvPr/>
                        </p:nvSpPr>
                        <p:spPr bwMode="auto">
                          <a:xfrm>
                            <a:off x="4897" y="3334"/>
                            <a:ext cx="0" cy="78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grpSp>
                    <p:sp>
                      <p:nvSpPr>
                        <p:cNvPr id="1049435" name="文本框 158"/>
                        <p:cNvSpPr txBox="1"/>
                        <p:nvPr/>
                      </p:nvSpPr>
                      <p:spPr>
                        <a:xfrm>
                          <a:off x="2702445" y="3265444"/>
                          <a:ext cx="561288" cy="472439"/>
                        </a:xfrm>
                        <a:prstGeom prst="rect"/>
                        <a:noFill/>
                      </p:spPr>
                      <p:txBody>
                        <a:bodyPr rtlCol="0" wrap="square">
                          <a:spAutoFit/>
                        </a:bodyPr>
                        <a:p>
                          <a:r>
                            <a:rPr altLang="zh-CN" b="1" dirty="0" sz="2000" i="1" lang="en-US" smtClean="0">
                              <a:latin typeface="Arial" panose="020B0604020202020204" pitchFamily="34" charset="0"/>
                              <a:cs typeface="Arial" panose="020B0604020202020204" pitchFamily="34" charset="0"/>
                            </a:rPr>
                            <a:t>R</a:t>
                          </a:r>
                          <a:r>
                            <a:rPr altLang="zh-CN" baseline="-25000" b="1" dirty="0" sz="2000" lang="en-US" smtClean="0">
                              <a:latin typeface="Arial" panose="020B0604020202020204" pitchFamily="34" charset="0"/>
                              <a:cs typeface="Arial" panose="020B0604020202020204" pitchFamily="34" charset="0"/>
                            </a:rPr>
                            <a:t>C</a:t>
                          </a:r>
                          <a:endParaRPr altLang="en-US" b="1" dirty="0" sz="2000" lang="zh-CN">
                            <a:latin typeface="Arial" panose="020B0604020202020204" pitchFamily="34" charset="0"/>
                            <a:cs typeface="Arial" panose="020B0604020202020204" pitchFamily="34" charset="0"/>
                          </a:endParaRPr>
                        </a:p>
                      </p:txBody>
                    </p:sp>
                    <p:sp>
                      <p:nvSpPr>
                        <p:cNvPr id="1049436" name="Line 1077"/>
                        <p:cNvSpPr>
                          <a:spLocks noChangeShapeType="1"/>
                        </p:cNvSpPr>
                        <p:nvPr/>
                      </p:nvSpPr>
                      <p:spPr bwMode="auto">
                        <a:xfrm flipV="1">
                          <a:off x="1706017" y="3038846"/>
                          <a:ext cx="0" cy="129065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437" name="Line 1073"/>
                        <p:cNvSpPr>
                          <a:spLocks noChangeShapeType="1"/>
                        </p:cNvSpPr>
                        <p:nvPr/>
                      </p:nvSpPr>
                      <p:spPr bwMode="auto">
                        <a:xfrm flipH="1">
                          <a:off x="59382" y="4329508"/>
                          <a:ext cx="3809638"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438" name="Line 1073"/>
                        <p:cNvSpPr>
                          <a:spLocks noChangeShapeType="1"/>
                        </p:cNvSpPr>
                        <p:nvPr/>
                      </p:nvSpPr>
                      <p:spPr bwMode="auto">
                        <a:xfrm flipH="1">
                          <a:off x="2447870" y="2540660"/>
                          <a:ext cx="1421150"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439" name="矩形 162"/>
                        <p:cNvSpPr/>
                        <p:nvPr/>
                      </p:nvSpPr>
                      <p:spPr>
                        <a:xfrm rot="16200000">
                          <a:off x="649428" y="3613027"/>
                          <a:ext cx="466034" cy="196395"/>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440" name="矩形 163"/>
                        <p:cNvSpPr/>
                        <p:nvPr/>
                      </p:nvSpPr>
                      <p:spPr>
                        <a:xfrm rot="16200000">
                          <a:off x="2979654" y="3401335"/>
                          <a:ext cx="466034" cy="196395"/>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441" name="文本框 164"/>
                        <p:cNvSpPr txBox="1"/>
                        <p:nvPr/>
                      </p:nvSpPr>
                      <p:spPr>
                        <a:xfrm>
                          <a:off x="228099" y="3461492"/>
                          <a:ext cx="697015" cy="472439"/>
                        </a:xfrm>
                        <a:prstGeom prst="rect"/>
                        <a:noFill/>
                      </p:spPr>
                      <p:txBody>
                        <a:bodyPr rtlCol="0" wrap="square">
                          <a:spAutoFit/>
                        </a:bodyPr>
                        <a:p>
                          <a:r>
                            <a:rPr altLang="zh-CN" b="1" dirty="0" sz="2000" i="1" lang="en-US" smtClean="0">
                              <a:latin typeface="Arial" panose="020B0604020202020204" pitchFamily="34" charset="0"/>
                              <a:cs typeface="Arial" panose="020B0604020202020204" pitchFamily="34" charset="0"/>
                            </a:rPr>
                            <a:t>R</a:t>
                          </a:r>
                          <a:r>
                            <a:rPr altLang="zh-CN" baseline="-25000" b="1" dirty="0" sz="2000" lang="en-US" smtClean="0">
                              <a:latin typeface="Arial" panose="020B0604020202020204" pitchFamily="34" charset="0"/>
                              <a:cs typeface="Arial" panose="020B0604020202020204" pitchFamily="34" charset="0"/>
                            </a:rPr>
                            <a:t>B2</a:t>
                          </a:r>
                          <a:endParaRPr altLang="en-US" b="1" dirty="0" sz="2000" lang="zh-CN">
                            <a:latin typeface="Arial" panose="020B0604020202020204" pitchFamily="34" charset="0"/>
                            <a:cs typeface="Arial" panose="020B0604020202020204" pitchFamily="34" charset="0"/>
                          </a:endParaRPr>
                        </a:p>
                      </p:txBody>
                    </p:sp>
                    <p:sp>
                      <p:nvSpPr>
                        <p:cNvPr id="1049442" name="文本框 165"/>
                        <p:cNvSpPr txBox="1"/>
                        <p:nvPr/>
                      </p:nvSpPr>
                      <p:spPr>
                        <a:xfrm>
                          <a:off x="1754939" y="2993505"/>
                          <a:ext cx="375952" cy="461665"/>
                        </a:xfrm>
                        <a:prstGeom prst="rect"/>
                        <a:noFill/>
                      </p:spPr>
                      <p:txBody>
                        <a:bodyPr rtlCol="0" wrap="square">
                          <a:spAutoFit/>
                        </a:bodyPr>
                        <a:p>
                          <a:endParaRPr altLang="en-US" b="1" dirty="0" sz="2400" lang="zh-CN">
                            <a:latin typeface="Arial" panose="020B0604020202020204" pitchFamily="34" charset="0"/>
                            <a:cs typeface="Arial" panose="020B0604020202020204" pitchFamily="34" charset="0"/>
                          </a:endParaRPr>
                        </a:p>
                      </p:txBody>
                    </p:sp>
                    <p:cxnSp>
                      <p:nvCxnSpPr>
                        <p:cNvPr id="3145764" name="直接连接符 166"/>
                        <p:cNvCxnSpPr>
                          <a:cxnSpLocks/>
                        </p:cNvCxnSpPr>
                        <p:nvPr/>
                      </p:nvCxnSpPr>
                      <p:spPr>
                        <a:xfrm flipV="1">
                          <a:off x="2227710" y="4537969"/>
                          <a:ext cx="440323" cy="74"/>
                        </a:xfrm>
                        <a:prstGeom prst="line"/>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49443" name="椭圆 167"/>
                        <p:cNvSpPr/>
                        <p:nvPr/>
                      </p:nvSpPr>
                      <p:spPr>
                        <a:xfrm>
                          <a:off x="2408275" y="4295152"/>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49444" name="椭圆 151"/>
                      <p:cNvSpPr/>
                      <p:nvPr/>
                    </p:nvSpPr>
                    <p:spPr>
                      <a:xfrm>
                        <a:off x="-154306" y="3484645"/>
                        <a:ext cx="385763" cy="385763"/>
                      </a:xfrm>
                      <a:prstGeom prst="ellipse"/>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445" name="文本框 152"/>
                      <p:cNvSpPr txBox="1"/>
                      <p:nvPr/>
                    </p:nvSpPr>
                    <p:spPr>
                      <a:xfrm>
                        <a:off x="51883" y="3224650"/>
                        <a:ext cx="372867" cy="461665"/>
                      </a:xfrm>
                      <a:prstGeom prst="rect"/>
                      <a:noFill/>
                    </p:spPr>
                    <p:txBody>
                      <a:bodyPr rtlCol="0" wrap="square">
                        <a:spAutoFit/>
                      </a:bodyPr>
                      <a:p>
                        <a:r>
                          <a:rPr altLang="zh-CN" b="1" dirty="0" sz="2400" lang="en-US" smtClean="0">
                            <a:solidFill>
                              <a:schemeClr val="accent2"/>
                            </a:solidFill>
                            <a:latin typeface="Arial" panose="020B0604020202020204" pitchFamily="34" charset="0"/>
                            <a:cs typeface="Arial" panose="020B0604020202020204" pitchFamily="34" charset="0"/>
                          </a:rPr>
                          <a:t>+</a:t>
                        </a:r>
                        <a:endParaRPr altLang="en-US" b="1" dirty="0" sz="2400" lang="zh-CN">
                          <a:solidFill>
                            <a:schemeClr val="accent2"/>
                          </a:solidFill>
                          <a:latin typeface="Arial" panose="020B0604020202020204" pitchFamily="34" charset="0"/>
                          <a:cs typeface="Arial" panose="020B0604020202020204" pitchFamily="34" charset="0"/>
                        </a:endParaRPr>
                      </a:p>
                    </p:txBody>
                  </p:sp>
                  <p:sp>
                    <p:nvSpPr>
                      <p:cNvPr id="1049446" name="文本框 153"/>
                      <p:cNvSpPr txBox="1"/>
                      <p:nvPr/>
                    </p:nvSpPr>
                    <p:spPr>
                      <a:xfrm>
                        <a:off x="83840" y="3643938"/>
                        <a:ext cx="376833" cy="461665"/>
                      </a:xfrm>
                      <a:prstGeom prst="rect"/>
                      <a:noFill/>
                    </p:spPr>
                    <p:txBody>
                      <a:bodyPr rtlCol="0" wrap="square">
                        <a:spAutoFit/>
                      </a:bodyPr>
                      <a:p>
                        <a:r>
                          <a:rPr altLang="zh-CN" b="1" dirty="0" sz="2400" lang="en-US" smtClean="0">
                            <a:solidFill>
                              <a:schemeClr val="accent2"/>
                            </a:solidFill>
                            <a:latin typeface="Arial" panose="020B0604020202020204" pitchFamily="34" charset="0"/>
                            <a:cs typeface="Arial" panose="020B0604020202020204" pitchFamily="34" charset="0"/>
                          </a:rPr>
                          <a:t>-</a:t>
                        </a:r>
                        <a:endParaRPr altLang="en-US" b="1" dirty="0" sz="2400" lang="zh-CN">
                          <a:solidFill>
                            <a:schemeClr val="accent2"/>
                          </a:solidFill>
                          <a:latin typeface="Arial" panose="020B0604020202020204" pitchFamily="34" charset="0"/>
                          <a:cs typeface="Arial" panose="020B0604020202020204" pitchFamily="34" charset="0"/>
                        </a:endParaRPr>
                      </a:p>
                    </p:txBody>
                  </p:sp>
                </p:grpSp>
                <p:sp>
                  <p:nvSpPr>
                    <p:cNvPr id="1049447" name="Line 1077"/>
                    <p:cNvSpPr>
                      <a:spLocks noChangeShapeType="1"/>
                    </p:cNvSpPr>
                    <p:nvPr/>
                  </p:nvSpPr>
                  <p:spPr bwMode="auto">
                    <a:xfrm>
                      <a:off x="8256352" y="1731469"/>
                      <a:ext cx="0" cy="1798565"/>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448" name="矩形 145"/>
                    <p:cNvSpPr/>
                    <p:nvPr/>
                  </p:nvSpPr>
                  <p:spPr>
                    <a:xfrm rot="16200000">
                      <a:off x="8023331" y="2588659"/>
                      <a:ext cx="466034" cy="196395"/>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449" name="文本框 146"/>
                    <p:cNvSpPr txBox="1"/>
                    <p:nvPr/>
                  </p:nvSpPr>
                  <p:spPr>
                    <a:xfrm>
                      <a:off x="7769383" y="2456179"/>
                      <a:ext cx="723149" cy="472440"/>
                    </a:xfrm>
                    <a:prstGeom prst="rect"/>
                    <a:noFill/>
                  </p:spPr>
                  <p:txBody>
                    <a:bodyPr rtlCol="0" wrap="square">
                      <a:spAutoFit/>
                    </a:bodyPr>
                    <a:p>
                      <a:r>
                        <a:rPr altLang="zh-CN" b="1" dirty="0" sz="2000" i="1" lang="en-US" smtClean="0">
                          <a:latin typeface="Arial" panose="020B0604020202020204" pitchFamily="34" charset="0"/>
                          <a:cs typeface="Arial" panose="020B0604020202020204" pitchFamily="34" charset="0"/>
                        </a:rPr>
                        <a:t>R</a:t>
                      </a:r>
                      <a:r>
                        <a:rPr altLang="zh-CN" baseline="-25000" b="1" dirty="0" sz="2000" lang="en-US" smtClean="0">
                          <a:latin typeface="Arial" panose="020B0604020202020204" pitchFamily="34" charset="0"/>
                          <a:cs typeface="Arial" panose="020B0604020202020204" pitchFamily="34" charset="0"/>
                        </a:rPr>
                        <a:t>L</a:t>
                      </a:r>
                      <a:endParaRPr altLang="en-US" b="1" dirty="0" sz="2000" lang="zh-CN">
                        <a:latin typeface="Arial" panose="020B0604020202020204" pitchFamily="34" charset="0"/>
                        <a:cs typeface="Arial" panose="020B0604020202020204" pitchFamily="34" charset="0"/>
                      </a:endParaRPr>
                    </a:p>
                  </p:txBody>
                </p:sp>
              </p:grpSp>
              <p:sp>
                <p:nvSpPr>
                  <p:cNvPr id="1049450" name="Line 1077"/>
                  <p:cNvSpPr>
                    <a:spLocks noChangeShapeType="1"/>
                  </p:cNvSpPr>
                  <p:nvPr/>
                </p:nvSpPr>
                <p:spPr bwMode="auto">
                  <a:xfrm>
                    <a:off x="2000591" y="1802100"/>
                    <a:ext cx="0" cy="1290661"/>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451" name="文本框 142"/>
                  <p:cNvSpPr txBox="1"/>
                  <p:nvPr/>
                </p:nvSpPr>
                <p:spPr>
                  <a:xfrm>
                    <a:off x="4305902" y="1580224"/>
                    <a:ext cx="483465" cy="523220"/>
                  </a:xfrm>
                  <a:prstGeom prst="rect"/>
                  <a:noFill/>
                </p:spPr>
                <p:txBody>
                  <a:bodyPr rtlCol="0" wrap="square">
                    <a:spAutoFit/>
                  </a:bodyPr>
                  <a:p>
                    <a:r>
                      <a:rPr altLang="zh-CN" b="1" dirty="0" sz="2800" lang="en-US" smtClean="0">
                        <a:latin typeface="Arial" panose="020B0604020202020204" pitchFamily="34" charset="0"/>
                        <a:cs typeface="Arial" panose="020B0604020202020204" pitchFamily="34" charset="0"/>
                      </a:rPr>
                      <a:t>T</a:t>
                    </a:r>
                    <a:endParaRPr altLang="en-US" b="1" dirty="0" sz="2800" lang="zh-CN">
                      <a:latin typeface="Arial" panose="020B0604020202020204" pitchFamily="34" charset="0"/>
                      <a:cs typeface="Arial" panose="020B0604020202020204" pitchFamily="34" charset="0"/>
                    </a:endParaRPr>
                  </a:p>
                </p:txBody>
              </p:sp>
            </p:grpSp>
            <p:sp>
              <p:nvSpPr>
                <p:cNvPr id="1049452" name="文本框 137"/>
                <p:cNvSpPr txBox="1"/>
                <p:nvPr/>
              </p:nvSpPr>
              <p:spPr>
                <a:xfrm>
                  <a:off x="1561591" y="2711445"/>
                  <a:ext cx="425528" cy="400110"/>
                </a:xfrm>
                <a:prstGeom prst="rect"/>
                <a:noFill/>
              </p:spPr>
              <p:txBody>
                <a:bodyPr rtlCol="0" wrap="square">
                  <a:spAutoFit/>
                </a:bodyPr>
                <a:p>
                  <a:r>
                    <a:rPr altLang="zh-CN" b="1" dirty="0" sz="2000" lang="en-US" smtClean="0">
                      <a:solidFill>
                        <a:srgbClr val="C00000"/>
                      </a:solidFill>
                      <a:latin typeface="Arial" panose="020B0604020202020204" pitchFamily="34" charset="0"/>
                      <a:cs typeface="Arial" panose="020B0604020202020204" pitchFamily="34" charset="0"/>
                    </a:rPr>
                    <a:t>b</a:t>
                  </a:r>
                  <a:endParaRPr altLang="en-US" b="1" dirty="0" sz="2000" lang="zh-CN">
                    <a:solidFill>
                      <a:srgbClr val="C00000"/>
                    </a:solidFill>
                    <a:latin typeface="Arial" panose="020B0604020202020204" pitchFamily="34" charset="0"/>
                    <a:cs typeface="Arial" panose="020B0604020202020204" pitchFamily="34" charset="0"/>
                  </a:endParaRPr>
                </a:p>
              </p:txBody>
            </p:sp>
            <p:sp>
              <p:nvSpPr>
                <p:cNvPr id="1049453" name="文本框 138"/>
                <p:cNvSpPr txBox="1"/>
                <p:nvPr/>
              </p:nvSpPr>
              <p:spPr>
                <a:xfrm>
                  <a:off x="2154574" y="2894927"/>
                  <a:ext cx="425528" cy="400110"/>
                </a:xfrm>
                <a:prstGeom prst="rect"/>
                <a:noFill/>
              </p:spPr>
              <p:txBody>
                <a:bodyPr rtlCol="0" wrap="square">
                  <a:spAutoFit/>
                </a:bodyPr>
                <a:p>
                  <a:r>
                    <a:rPr altLang="zh-CN" b="1" dirty="0" sz="2000" lang="en-US" smtClean="0">
                      <a:solidFill>
                        <a:srgbClr val="C00000"/>
                      </a:solidFill>
                      <a:latin typeface="Arial" panose="020B0604020202020204" pitchFamily="34" charset="0"/>
                      <a:cs typeface="Arial" panose="020B0604020202020204" pitchFamily="34" charset="0"/>
                    </a:rPr>
                    <a:t>e</a:t>
                  </a:r>
                  <a:endParaRPr altLang="en-US" b="1" dirty="0" sz="2000" lang="zh-CN">
                    <a:solidFill>
                      <a:srgbClr val="C00000"/>
                    </a:solidFill>
                    <a:latin typeface="Arial" panose="020B0604020202020204" pitchFamily="34" charset="0"/>
                    <a:cs typeface="Arial" panose="020B0604020202020204" pitchFamily="34" charset="0"/>
                  </a:endParaRPr>
                </a:p>
              </p:txBody>
            </p:sp>
            <p:sp>
              <p:nvSpPr>
                <p:cNvPr id="1049454" name="文本框 139"/>
                <p:cNvSpPr txBox="1"/>
                <p:nvPr/>
              </p:nvSpPr>
              <p:spPr>
                <a:xfrm>
                  <a:off x="2168947" y="2151833"/>
                  <a:ext cx="425528" cy="400110"/>
                </a:xfrm>
                <a:prstGeom prst="rect"/>
                <a:noFill/>
              </p:spPr>
              <p:txBody>
                <a:bodyPr rtlCol="0" wrap="square">
                  <a:spAutoFit/>
                </a:bodyPr>
                <a:p>
                  <a:r>
                    <a:rPr altLang="zh-CN" b="1" dirty="0" sz="2000" lang="en-US" smtClean="0">
                      <a:solidFill>
                        <a:srgbClr val="C00000"/>
                      </a:solidFill>
                      <a:latin typeface="Arial" panose="020B0604020202020204" pitchFamily="34" charset="0"/>
                      <a:cs typeface="Arial" panose="020B0604020202020204" pitchFamily="34" charset="0"/>
                    </a:rPr>
                    <a:t>c</a:t>
                  </a:r>
                  <a:endParaRPr altLang="en-US" b="1" dirty="0" sz="2000" lang="zh-CN">
                    <a:solidFill>
                      <a:srgbClr val="C00000"/>
                    </a:solidFill>
                    <a:latin typeface="Arial" panose="020B0604020202020204" pitchFamily="34" charset="0"/>
                    <a:cs typeface="Arial" panose="020B0604020202020204" pitchFamily="34" charset="0"/>
                  </a:endParaRPr>
                </a:p>
              </p:txBody>
            </p:sp>
          </p:grpSp>
          <p:sp>
            <p:nvSpPr>
              <p:cNvPr id="1049455" name="矩形 134"/>
              <p:cNvSpPr/>
              <p:nvPr/>
            </p:nvSpPr>
            <p:spPr>
              <a:xfrm rot="16200000">
                <a:off x="5662451" y="4383120"/>
                <a:ext cx="466034" cy="196395"/>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456" name="文本框 135"/>
              <p:cNvSpPr txBox="1"/>
              <p:nvPr/>
            </p:nvSpPr>
            <p:spPr>
              <a:xfrm>
                <a:off x="5311378" y="4239721"/>
                <a:ext cx="697015" cy="472439"/>
              </a:xfrm>
              <a:prstGeom prst="rect"/>
              <a:noFill/>
            </p:spPr>
            <p:txBody>
              <a:bodyPr rtlCol="0" wrap="square">
                <a:spAutoFit/>
              </a:bodyPr>
              <a:p>
                <a:r>
                  <a:rPr altLang="zh-CN" b="1" dirty="0" sz="2000" i="1" lang="en-US" smtClean="0">
                    <a:latin typeface="Arial" panose="020B0604020202020204" pitchFamily="34" charset="0"/>
                    <a:cs typeface="Arial" panose="020B0604020202020204" pitchFamily="34" charset="0"/>
                  </a:rPr>
                  <a:t>R</a:t>
                </a:r>
                <a:r>
                  <a:rPr altLang="zh-CN" baseline="-25000" b="1" dirty="0" sz="2000" lang="en-US" smtClean="0">
                    <a:latin typeface="Arial" panose="020B0604020202020204" pitchFamily="34" charset="0"/>
                    <a:cs typeface="Arial" panose="020B0604020202020204" pitchFamily="34" charset="0"/>
                  </a:rPr>
                  <a:t>B1</a:t>
                </a:r>
                <a:endParaRPr altLang="en-US" b="1" dirty="0" sz="2000" lang="zh-CN">
                  <a:latin typeface="Arial" panose="020B0604020202020204" pitchFamily="34" charset="0"/>
                  <a:cs typeface="Arial" panose="020B0604020202020204" pitchFamily="34" charset="0"/>
                </a:endParaRPr>
              </a:p>
            </p:txBody>
          </p:sp>
        </p:grpSp>
        <p:sp>
          <p:nvSpPr>
            <p:cNvPr id="1049457" name="矩形 131"/>
            <p:cNvSpPr>
              <a:spLocks noChangeAspect="1" noMove="1" noResize="1" noRot="1" noAdjustHandles="1" noEditPoints="1" noChangeArrowheads="1" noChangeShapeType="1" noTextEdit="1"/>
            </p:cNvSpPr>
            <p:nvPr/>
          </p:nvSpPr>
          <p:spPr>
            <a:xfrm>
              <a:off x="4044650" y="5949950"/>
              <a:ext cx="507896" cy="409856"/>
            </a:xfrm>
            <a:prstGeom prst="rect"/>
            <a:blipFill>
              <a:blip xmlns:r="http://schemas.openxmlformats.org/officeDocument/2006/relationships" r:embed="rId1"/>
              <a:stretch>
                <a:fillRect b="-1471"/>
              </a:stretch>
            </a:blipFill>
          </p:spPr>
          <p:txBody>
            <a:bodyPr/>
            <a:p>
              <a:r>
                <a:rPr altLang="en-US" lang="zh-CN">
                  <a:noFill/>
                </a:rPr>
                <a:t> </a:t>
              </a:r>
            </a:p>
          </p:txBody>
        </p:sp>
      </p:grpSp>
      <p:sp>
        <p:nvSpPr>
          <p:cNvPr id="1049458" name="Text Box 12"/>
          <p:cNvSpPr txBox="1">
            <a:spLocks noChangeArrowheads="1"/>
          </p:cNvSpPr>
          <p:nvPr/>
        </p:nvSpPr>
        <p:spPr bwMode="auto">
          <a:xfrm>
            <a:off x="349600" y="577214"/>
            <a:ext cx="2007101"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Example 1:</a:t>
            </a:r>
            <a:endParaRPr altLang="en-US" dirty="0" sz="2400" kumimoji="1" lang="zh-CN">
              <a:latin typeface="宋体" panose="02010600030101010101" pitchFamily="2" charset="-122"/>
              <a:cs typeface="Arial" panose="020B0604020202020204" pitchFamily="34" charset="0"/>
            </a:endParaRPr>
          </a:p>
        </p:txBody>
      </p:sp>
      <p:grpSp>
        <p:nvGrpSpPr>
          <p:cNvPr id="176" name="组合 175"/>
          <p:cNvGrpSpPr/>
          <p:nvPr/>
        </p:nvGrpSpPr>
        <p:grpSpPr>
          <a:xfrm>
            <a:off x="107504" y="1711849"/>
            <a:ext cx="3904615" cy="3223270"/>
            <a:chOff x="4274796" y="2083060"/>
            <a:chExt cx="3904615" cy="3223270"/>
          </a:xfrm>
        </p:grpSpPr>
        <p:grpSp>
          <p:nvGrpSpPr>
            <p:cNvPr id="177" name="组合 176"/>
            <p:cNvGrpSpPr/>
            <p:nvPr/>
          </p:nvGrpSpPr>
          <p:grpSpPr>
            <a:xfrm>
              <a:off x="4274796" y="2083060"/>
              <a:ext cx="3904615" cy="3223270"/>
              <a:chOff x="4353253" y="2246182"/>
              <a:chExt cx="3904615" cy="3223270"/>
            </a:xfrm>
          </p:grpSpPr>
          <p:grpSp>
            <p:nvGrpSpPr>
              <p:cNvPr id="178" name="组合 190"/>
              <p:cNvGrpSpPr/>
              <p:nvPr/>
            </p:nvGrpSpPr>
            <p:grpSpPr>
              <a:xfrm>
                <a:off x="4353253" y="2246182"/>
                <a:ext cx="3904615" cy="3223270"/>
                <a:chOff x="3823835" y="329238"/>
                <a:chExt cx="3904615" cy="3223270"/>
              </a:xfrm>
            </p:grpSpPr>
            <p:grpSp>
              <p:nvGrpSpPr>
                <p:cNvPr id="179" name="组合 194"/>
                <p:cNvGrpSpPr/>
                <p:nvPr/>
              </p:nvGrpSpPr>
              <p:grpSpPr>
                <a:xfrm>
                  <a:off x="4224308" y="329238"/>
                  <a:ext cx="3504142" cy="3223270"/>
                  <a:chOff x="239826" y="1060105"/>
                  <a:chExt cx="3504142" cy="3223270"/>
                </a:xfrm>
              </p:grpSpPr>
              <p:grpSp>
                <p:nvGrpSpPr>
                  <p:cNvPr id="180" name="组合 196"/>
                  <p:cNvGrpSpPr/>
                  <p:nvPr/>
                </p:nvGrpSpPr>
                <p:grpSpPr>
                  <a:xfrm>
                    <a:off x="239826" y="1060105"/>
                    <a:ext cx="3504142" cy="3223270"/>
                    <a:chOff x="197881" y="1550492"/>
                    <a:chExt cx="3504142" cy="3223270"/>
                  </a:xfrm>
                </p:grpSpPr>
                <p:grpSp>
                  <p:nvGrpSpPr>
                    <p:cNvPr id="181" name="组合 200"/>
                    <p:cNvGrpSpPr/>
                    <p:nvPr/>
                  </p:nvGrpSpPr>
                  <p:grpSpPr>
                    <a:xfrm>
                      <a:off x="197881" y="1550492"/>
                      <a:ext cx="3504142" cy="3223270"/>
                      <a:chOff x="2428254" y="78156"/>
                      <a:chExt cx="3504142" cy="3223270"/>
                    </a:xfrm>
                  </p:grpSpPr>
                  <p:grpSp>
                    <p:nvGrpSpPr>
                      <p:cNvPr id="182" name="组合 202"/>
                      <p:cNvGrpSpPr/>
                      <p:nvPr/>
                    </p:nvGrpSpPr>
                    <p:grpSpPr>
                      <a:xfrm>
                        <a:off x="2428254" y="78156"/>
                        <a:ext cx="3504142" cy="3223270"/>
                        <a:chOff x="4869126" y="515430"/>
                        <a:chExt cx="3504142" cy="3223270"/>
                      </a:xfrm>
                    </p:grpSpPr>
                    <p:grpSp>
                      <p:nvGrpSpPr>
                        <p:cNvPr id="183" name="组合 217"/>
                        <p:cNvGrpSpPr/>
                        <p:nvPr/>
                      </p:nvGrpSpPr>
                      <p:grpSpPr>
                        <a:xfrm>
                          <a:off x="4869126" y="515430"/>
                          <a:ext cx="3387220" cy="3223270"/>
                          <a:chOff x="481800" y="1314903"/>
                          <a:chExt cx="3387220" cy="3223270"/>
                        </a:xfrm>
                      </p:grpSpPr>
                      <p:grpSp>
                        <p:nvGrpSpPr>
                          <p:cNvPr id="184" name="组合 220"/>
                          <p:cNvGrpSpPr/>
                          <p:nvPr/>
                        </p:nvGrpSpPr>
                        <p:grpSpPr>
                          <a:xfrm>
                            <a:off x="687985" y="1314903"/>
                            <a:ext cx="3181035" cy="3223270"/>
                            <a:chOff x="687985" y="1314903"/>
                            <a:chExt cx="3181035" cy="3223270"/>
                          </a:xfrm>
                        </p:grpSpPr>
                        <p:grpSp>
                          <p:nvGrpSpPr>
                            <p:cNvPr id="185" name="Group 1096"/>
                            <p:cNvGrpSpPr/>
                            <p:nvPr/>
                          </p:nvGrpSpPr>
                          <p:grpSpPr bwMode="auto">
                            <a:xfrm>
                              <a:off x="1275234" y="1569267"/>
                              <a:ext cx="1187278" cy="2968906"/>
                              <a:chOff x="4072" y="2035"/>
                              <a:chExt cx="835" cy="2088"/>
                            </a:xfrm>
                          </p:grpSpPr>
                          <p:sp>
                            <p:nvSpPr>
                              <p:cNvPr id="1049459" name="Line 1072"/>
                              <p:cNvSpPr>
                                <a:spLocks noChangeShapeType="1"/>
                              </p:cNvSpPr>
                              <p:nvPr/>
                            </p:nvSpPr>
                            <p:spPr bwMode="auto">
                              <a:xfrm>
                                <a:off x="4679" y="2842"/>
                                <a:ext cx="0" cy="476"/>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460" name="Line 1073"/>
                              <p:cNvSpPr>
                                <a:spLocks noChangeShapeType="1"/>
                              </p:cNvSpPr>
                              <p:nvPr/>
                            </p:nvSpPr>
                            <p:spPr bwMode="auto">
                              <a:xfrm flipH="1">
                                <a:off x="4072" y="3080"/>
                                <a:ext cx="607"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461" name="Line 1074"/>
                              <p:cNvSpPr>
                                <a:spLocks noChangeShapeType="1"/>
                              </p:cNvSpPr>
                              <p:nvPr/>
                            </p:nvSpPr>
                            <p:spPr bwMode="auto">
                              <a:xfrm flipV="1">
                                <a:off x="4677" y="2835"/>
                                <a:ext cx="220" cy="156"/>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462" name="Line 1075"/>
                              <p:cNvSpPr>
                                <a:spLocks noChangeShapeType="1"/>
                              </p:cNvSpPr>
                              <p:nvPr/>
                            </p:nvSpPr>
                            <p:spPr bwMode="auto">
                              <a:xfrm flipH="1" flipV="1">
                                <a:off x="4676" y="3172"/>
                                <a:ext cx="231" cy="172"/>
                              </a:xfrm>
                              <a:prstGeom prst="line"/>
                              <a:noFill/>
                              <a:ln w="28575">
                                <a:solidFill>
                                  <a:srgbClr val="C00000"/>
                                </a:solidFill>
                                <a:round/>
                                <a:headEnd type="arrow" w="med" len="me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463" name="Line 1076"/>
                              <p:cNvSpPr>
                                <a:spLocks noChangeShapeType="1"/>
                              </p:cNvSpPr>
                              <p:nvPr/>
                            </p:nvSpPr>
                            <p:spPr bwMode="auto">
                              <a:xfrm flipV="1">
                                <a:off x="4895" y="2035"/>
                                <a:ext cx="0" cy="803"/>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464" name="Line 1077"/>
                              <p:cNvSpPr>
                                <a:spLocks noChangeShapeType="1"/>
                              </p:cNvSpPr>
                              <p:nvPr/>
                            </p:nvSpPr>
                            <p:spPr bwMode="auto">
                              <a:xfrm>
                                <a:off x="4897" y="3334"/>
                                <a:ext cx="0" cy="78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grpSp>
                        <p:sp>
                          <p:nvSpPr>
                            <p:cNvPr id="1049465" name="文本框 227"/>
                            <p:cNvSpPr txBox="1"/>
                            <p:nvPr/>
                          </p:nvSpPr>
                          <p:spPr>
                            <a:xfrm>
                              <a:off x="3020950" y="1314903"/>
                              <a:ext cx="723149" cy="535940"/>
                            </a:xfrm>
                            <a:prstGeom prst="rect"/>
                            <a:noFill/>
                          </p:spPr>
                          <p:txBody>
                            <a:bodyPr rtlCol="0" wrap="square">
                              <a:spAutoFit/>
                            </a:bodyPr>
                            <a:p>
                              <a:r>
                                <a:rPr altLang="zh-CN" b="1" dirty="0" sz="2400" i="1" lang="en-US" smtClean="0">
                                  <a:latin typeface="Arial" panose="020B0604020202020204" pitchFamily="34" charset="0"/>
                                  <a:cs typeface="Arial" panose="020B0604020202020204" pitchFamily="34" charset="0"/>
                                </a:rPr>
                                <a:t>V</a:t>
                              </a:r>
                              <a:r>
                                <a:rPr altLang="zh-CN" baseline="-25000" b="1" dirty="0" sz="2400" lang="en-US" smtClean="0">
                                  <a:latin typeface="Arial" panose="020B0604020202020204" pitchFamily="34" charset="0"/>
                                  <a:cs typeface="Arial" panose="020B0604020202020204" pitchFamily="34" charset="0"/>
                                </a:rPr>
                                <a:t>CC</a:t>
                              </a:r>
                              <a:endParaRPr altLang="en-US" b="1" dirty="0" sz="2400" lang="zh-CN">
                                <a:latin typeface="Arial" panose="020B0604020202020204" pitchFamily="34" charset="0"/>
                                <a:cs typeface="Arial" panose="020B0604020202020204" pitchFamily="34" charset="0"/>
                              </a:endParaRPr>
                            </a:p>
                          </p:txBody>
                        </p:sp>
                        <p:sp>
                          <p:nvSpPr>
                            <p:cNvPr id="1049466" name="文本框 228"/>
                            <p:cNvSpPr txBox="1"/>
                            <p:nvPr/>
                          </p:nvSpPr>
                          <p:spPr>
                            <a:xfrm>
                              <a:off x="2481634" y="1887331"/>
                              <a:ext cx="723149" cy="535940"/>
                            </a:xfrm>
                            <a:prstGeom prst="rect"/>
                            <a:noFill/>
                          </p:spPr>
                          <p:txBody>
                            <a:bodyPr rtlCol="0" wrap="square">
                              <a:spAutoFit/>
                            </a:bodyPr>
                            <a:p>
                              <a:r>
                                <a:rPr altLang="zh-CN" b="1" dirty="0" sz="2400" i="1" lang="en-US" smtClean="0">
                                  <a:latin typeface="Arial" panose="020B0604020202020204" pitchFamily="34" charset="0"/>
                                  <a:cs typeface="Arial" panose="020B0604020202020204" pitchFamily="34" charset="0"/>
                                </a:rPr>
                                <a:t>R</a:t>
                              </a:r>
                              <a:r>
                                <a:rPr altLang="zh-CN" baseline="-25000" b="1" dirty="0" sz="2400" lang="en-US" smtClean="0">
                                  <a:latin typeface="Arial" panose="020B0604020202020204" pitchFamily="34" charset="0"/>
                                  <a:cs typeface="Arial" panose="020B0604020202020204" pitchFamily="34" charset="0"/>
                                </a:rPr>
                                <a:t>C</a:t>
                              </a:r>
                              <a:endParaRPr altLang="en-US" b="1" dirty="0" sz="2400" lang="zh-CN">
                                <a:latin typeface="Arial" panose="020B0604020202020204" pitchFamily="34" charset="0"/>
                                <a:cs typeface="Arial" panose="020B0604020202020204" pitchFamily="34" charset="0"/>
                              </a:endParaRPr>
                            </a:p>
                          </p:txBody>
                        </p:sp>
                        <p:sp>
                          <p:nvSpPr>
                            <p:cNvPr id="1049467" name="Line 1077"/>
                            <p:cNvSpPr>
                              <a:spLocks noChangeShapeType="1"/>
                            </p:cNvSpPr>
                            <p:nvPr/>
                          </p:nvSpPr>
                          <p:spPr bwMode="auto">
                            <a:xfrm flipV="1">
                              <a:off x="1706017" y="1568726"/>
                              <a:ext cx="0" cy="276078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468" name="Line 1073"/>
                            <p:cNvSpPr>
                              <a:spLocks noChangeShapeType="1"/>
                            </p:cNvSpPr>
                            <p:nvPr/>
                          </p:nvSpPr>
                          <p:spPr bwMode="auto">
                            <a:xfrm flipH="1">
                              <a:off x="687985" y="4329508"/>
                              <a:ext cx="3181035"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469" name="Line 1073"/>
                            <p:cNvSpPr>
                              <a:spLocks noChangeShapeType="1"/>
                            </p:cNvSpPr>
                            <p:nvPr/>
                          </p:nvSpPr>
                          <p:spPr bwMode="auto">
                            <a:xfrm flipH="1">
                              <a:off x="2447870" y="2540660"/>
                              <a:ext cx="679576"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470" name="矩形 232"/>
                            <p:cNvSpPr/>
                            <p:nvPr/>
                          </p:nvSpPr>
                          <p:spPr>
                            <a:xfrm rot="16200000">
                              <a:off x="1480251" y="2035513"/>
                              <a:ext cx="466034" cy="196395"/>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471" name="Line 1077"/>
                            <p:cNvSpPr>
                              <a:spLocks noChangeShapeType="1"/>
                            </p:cNvSpPr>
                            <p:nvPr/>
                          </p:nvSpPr>
                          <p:spPr bwMode="auto">
                            <a:xfrm flipH="1" flipV="1">
                              <a:off x="1697382" y="1584126"/>
                              <a:ext cx="1198254"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472" name="矩形 234"/>
                            <p:cNvSpPr/>
                            <p:nvPr/>
                          </p:nvSpPr>
                          <p:spPr>
                            <a:xfrm rot="16200000">
                              <a:off x="2206878" y="2034984"/>
                              <a:ext cx="466034" cy="196395"/>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473" name="文本框 235"/>
                            <p:cNvSpPr txBox="1"/>
                            <p:nvPr/>
                          </p:nvSpPr>
                          <p:spPr>
                            <a:xfrm>
                              <a:off x="1001114" y="1836439"/>
                              <a:ext cx="697015" cy="535939"/>
                            </a:xfrm>
                            <a:prstGeom prst="rect"/>
                            <a:noFill/>
                          </p:spPr>
                          <p:txBody>
                            <a:bodyPr rtlCol="0" wrap="square">
                              <a:spAutoFit/>
                            </a:bodyPr>
                            <a:p>
                              <a:r>
                                <a:rPr altLang="zh-CN" b="1" dirty="0" sz="2400" i="1" lang="en-US" smtClean="0">
                                  <a:latin typeface="Arial" panose="020B0604020202020204" pitchFamily="34" charset="0"/>
                                  <a:cs typeface="Arial" panose="020B0604020202020204" pitchFamily="34" charset="0"/>
                                </a:rPr>
                                <a:t>R</a:t>
                              </a:r>
                              <a:r>
                                <a:rPr altLang="zh-CN" baseline="-25000" b="1" dirty="0" sz="2400" lang="en-US" smtClean="0">
                                  <a:latin typeface="Arial" panose="020B0604020202020204" pitchFamily="34" charset="0"/>
                                  <a:cs typeface="Arial" panose="020B0604020202020204" pitchFamily="34" charset="0"/>
                                </a:rPr>
                                <a:t>B2</a:t>
                              </a:r>
                              <a:endParaRPr altLang="en-US" b="1" dirty="0" sz="2400" lang="zh-CN">
                                <a:latin typeface="Arial" panose="020B0604020202020204" pitchFamily="34" charset="0"/>
                                <a:cs typeface="Arial" panose="020B0604020202020204" pitchFamily="34" charset="0"/>
                              </a:endParaRPr>
                            </a:p>
                          </p:txBody>
                        </p:sp>
                        <p:sp>
                          <p:nvSpPr>
                            <p:cNvPr id="1049474" name="文本框 236"/>
                            <p:cNvSpPr txBox="1"/>
                            <p:nvPr/>
                          </p:nvSpPr>
                          <p:spPr>
                            <a:xfrm>
                              <a:off x="1754939" y="2993505"/>
                              <a:ext cx="375952" cy="461665"/>
                            </a:xfrm>
                            <a:prstGeom prst="rect"/>
                            <a:noFill/>
                          </p:spPr>
                          <p:txBody>
                            <a:bodyPr rtlCol="0" wrap="square">
                              <a:spAutoFit/>
                            </a:bodyPr>
                            <a:p>
                              <a:endParaRPr altLang="en-US" b="1" dirty="0" sz="2400" lang="zh-CN">
                                <a:latin typeface="Arial" panose="020B0604020202020204" pitchFamily="34" charset="0"/>
                                <a:cs typeface="Arial" panose="020B0604020202020204" pitchFamily="34" charset="0"/>
                              </a:endParaRPr>
                            </a:p>
                          </p:txBody>
                        </p:sp>
                        <p:cxnSp>
                          <p:nvCxnSpPr>
                            <p:cNvPr id="3145765" name="直接连接符 237"/>
                            <p:cNvCxnSpPr>
                              <a:cxnSpLocks/>
                            </p:cNvCxnSpPr>
                            <p:nvPr/>
                          </p:nvCxnSpPr>
                          <p:spPr>
                            <a:xfrm flipV="1">
                              <a:off x="2227710" y="4537969"/>
                              <a:ext cx="440323" cy="74"/>
                            </a:xfrm>
                            <a:prstGeom prst="line"/>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49475" name="椭圆 238"/>
                            <p:cNvSpPr/>
                            <p:nvPr/>
                          </p:nvSpPr>
                          <p:spPr>
                            <a:xfrm>
                              <a:off x="2408275" y="4295152"/>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49476" name="椭圆 221"/>
                          <p:cNvSpPr/>
                          <p:nvPr/>
                        </p:nvSpPr>
                        <p:spPr>
                          <a:xfrm>
                            <a:off x="481800" y="3484645"/>
                            <a:ext cx="385763" cy="385763"/>
                          </a:xfrm>
                          <a:prstGeom prst="ellipse"/>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477" name="文本框 222"/>
                          <p:cNvSpPr txBox="1"/>
                          <p:nvPr/>
                        </p:nvSpPr>
                        <p:spPr>
                          <a:xfrm>
                            <a:off x="687989" y="3224650"/>
                            <a:ext cx="372867" cy="461665"/>
                          </a:xfrm>
                          <a:prstGeom prst="rect"/>
                          <a:noFill/>
                        </p:spPr>
                        <p:txBody>
                          <a:bodyPr rtlCol="0" wrap="square">
                            <a:spAutoFit/>
                          </a:bodyPr>
                          <a:p>
                            <a:r>
                              <a:rPr altLang="zh-CN" b="1" dirty="0" sz="2400" lang="en-US" smtClean="0">
                                <a:solidFill>
                                  <a:schemeClr val="accent2"/>
                                </a:solidFill>
                                <a:latin typeface="Arial" panose="020B0604020202020204" pitchFamily="34" charset="0"/>
                                <a:cs typeface="Arial" panose="020B0604020202020204" pitchFamily="34" charset="0"/>
                              </a:rPr>
                              <a:t>+</a:t>
                            </a:r>
                            <a:endParaRPr altLang="en-US" b="1" dirty="0" sz="2400" lang="zh-CN">
                              <a:solidFill>
                                <a:schemeClr val="accent2"/>
                              </a:solidFill>
                              <a:latin typeface="Arial" panose="020B0604020202020204" pitchFamily="34" charset="0"/>
                              <a:cs typeface="Arial" panose="020B0604020202020204" pitchFamily="34" charset="0"/>
                            </a:endParaRPr>
                          </a:p>
                        </p:txBody>
                      </p:sp>
                      <p:sp>
                        <p:nvSpPr>
                          <p:cNvPr id="1049478" name="文本框 223"/>
                          <p:cNvSpPr txBox="1"/>
                          <p:nvPr/>
                        </p:nvSpPr>
                        <p:spPr>
                          <a:xfrm>
                            <a:off x="719946" y="3643938"/>
                            <a:ext cx="376833" cy="461665"/>
                          </a:xfrm>
                          <a:prstGeom prst="rect"/>
                          <a:noFill/>
                        </p:spPr>
                        <p:txBody>
                          <a:bodyPr rtlCol="0" wrap="square">
                            <a:spAutoFit/>
                          </a:bodyPr>
                          <a:p>
                            <a:r>
                              <a:rPr altLang="zh-CN" b="1" dirty="0" sz="2400" lang="en-US" smtClean="0">
                                <a:solidFill>
                                  <a:schemeClr val="accent2"/>
                                </a:solidFill>
                                <a:latin typeface="Arial" panose="020B0604020202020204" pitchFamily="34" charset="0"/>
                                <a:cs typeface="Arial" panose="020B0604020202020204" pitchFamily="34" charset="0"/>
                              </a:rPr>
                              <a:t>-</a:t>
                            </a:r>
                            <a:endParaRPr altLang="en-US" b="1" dirty="0" sz="2400" lang="zh-CN">
                              <a:solidFill>
                                <a:schemeClr val="accent2"/>
                              </a:solidFill>
                              <a:latin typeface="Arial" panose="020B0604020202020204" pitchFamily="34" charset="0"/>
                              <a:cs typeface="Arial" panose="020B0604020202020204" pitchFamily="34" charset="0"/>
                            </a:endParaRPr>
                          </a:p>
                        </p:txBody>
                      </p:sp>
                    </p:grpSp>
                    <p:sp>
                      <p:nvSpPr>
                        <p:cNvPr id="1049479" name="Line 1077"/>
                        <p:cNvSpPr>
                          <a:spLocks noChangeShapeType="1"/>
                        </p:cNvSpPr>
                        <p:nvPr/>
                      </p:nvSpPr>
                      <p:spPr bwMode="auto">
                        <a:xfrm>
                          <a:off x="8256352" y="1731469"/>
                          <a:ext cx="0" cy="1798565"/>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480" name="矩形 215"/>
                        <p:cNvSpPr/>
                        <p:nvPr/>
                      </p:nvSpPr>
                      <p:spPr>
                        <a:xfrm rot="16200000">
                          <a:off x="8023331" y="2588659"/>
                          <a:ext cx="466034" cy="196395"/>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481" name="文本框 216"/>
                        <p:cNvSpPr txBox="1"/>
                        <p:nvPr/>
                      </p:nvSpPr>
                      <p:spPr>
                        <a:xfrm>
                          <a:off x="7650119" y="2456179"/>
                          <a:ext cx="723149" cy="535939"/>
                        </a:xfrm>
                        <a:prstGeom prst="rect"/>
                        <a:noFill/>
                      </p:spPr>
                      <p:txBody>
                        <a:bodyPr rtlCol="0" wrap="square">
                          <a:spAutoFit/>
                        </a:bodyPr>
                        <a:p>
                          <a:r>
                            <a:rPr altLang="zh-CN" b="1" dirty="0" sz="2400" i="1" lang="en-US" smtClean="0">
                              <a:latin typeface="Arial" panose="020B0604020202020204" pitchFamily="34" charset="0"/>
                              <a:cs typeface="Arial" panose="020B0604020202020204" pitchFamily="34" charset="0"/>
                            </a:rPr>
                            <a:t>R</a:t>
                          </a:r>
                          <a:r>
                            <a:rPr altLang="zh-CN" baseline="-25000" b="1" dirty="0" sz="2400" lang="en-US" smtClean="0">
                              <a:latin typeface="Arial" panose="020B0604020202020204" pitchFamily="34" charset="0"/>
                              <a:cs typeface="Arial" panose="020B0604020202020204" pitchFamily="34" charset="0"/>
                            </a:rPr>
                            <a:t>L</a:t>
                          </a:r>
                          <a:endParaRPr altLang="en-US" b="1" dirty="0" sz="2400" lang="zh-CN">
                            <a:latin typeface="Arial" panose="020B0604020202020204" pitchFamily="34" charset="0"/>
                            <a:cs typeface="Arial" panose="020B0604020202020204" pitchFamily="34" charset="0"/>
                          </a:endParaRPr>
                        </a:p>
                      </p:txBody>
                    </p:sp>
                  </p:grpSp>
                  <p:sp>
                    <p:nvSpPr>
                      <p:cNvPr id="1049482" name="Line 1077"/>
                      <p:cNvSpPr>
                        <a:spLocks noChangeShapeType="1"/>
                      </p:cNvSpPr>
                      <p:nvPr/>
                    </p:nvSpPr>
                    <p:spPr bwMode="auto">
                      <a:xfrm>
                        <a:off x="2636697" y="1802100"/>
                        <a:ext cx="0" cy="1290661"/>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483" name="Line 1077"/>
                      <p:cNvSpPr>
                        <a:spLocks noChangeShapeType="1"/>
                      </p:cNvSpPr>
                      <p:nvPr/>
                    </p:nvSpPr>
                    <p:spPr bwMode="auto">
                      <a:xfrm>
                        <a:off x="3227156" y="1603300"/>
                        <a:ext cx="0" cy="40185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484" name="Line 1077"/>
                      <p:cNvSpPr>
                        <a:spLocks noChangeShapeType="1"/>
                      </p:cNvSpPr>
                      <p:nvPr/>
                    </p:nvSpPr>
                    <p:spPr bwMode="auto">
                      <a:xfrm>
                        <a:off x="3098081" y="1603332"/>
                        <a:ext cx="0" cy="40185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485" name="Line 1073"/>
                      <p:cNvSpPr>
                        <a:spLocks noChangeShapeType="1"/>
                      </p:cNvSpPr>
                      <p:nvPr/>
                    </p:nvSpPr>
                    <p:spPr bwMode="auto">
                      <a:xfrm flipH="1">
                        <a:off x="2634442" y="1815812"/>
                        <a:ext cx="463641"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486" name="文本框 207"/>
                      <p:cNvSpPr txBox="1"/>
                      <p:nvPr/>
                    </p:nvSpPr>
                    <p:spPr>
                      <a:xfrm>
                        <a:off x="2873895" y="1141635"/>
                        <a:ext cx="574951" cy="535939"/>
                      </a:xfrm>
                      <a:prstGeom prst="rect"/>
                      <a:noFill/>
                    </p:spPr>
                    <p:txBody>
                      <a:bodyPr rtlCol="0" wrap="square">
                        <a:spAutoFit/>
                      </a:bodyPr>
                      <a:p>
                        <a:r>
                          <a:rPr altLang="zh-CN" b="1" dirty="0" sz="2400" i="1" lang="en-US" smtClean="0">
                            <a:latin typeface="Arial" panose="020B0604020202020204" pitchFamily="34" charset="0"/>
                            <a:cs typeface="Arial" panose="020B0604020202020204" pitchFamily="34" charset="0"/>
                          </a:rPr>
                          <a:t>C</a:t>
                        </a:r>
                        <a:r>
                          <a:rPr altLang="zh-CN" baseline="-25000" b="1" dirty="0" sz="2400" lang="en-US" smtClean="0">
                            <a:latin typeface="Arial" panose="020B0604020202020204" pitchFamily="34" charset="0"/>
                            <a:cs typeface="Arial" panose="020B0604020202020204" pitchFamily="34" charset="0"/>
                          </a:rPr>
                          <a:t>1</a:t>
                        </a:r>
                        <a:endParaRPr altLang="en-US" b="1" dirty="0" sz="2400" lang="zh-CN">
                          <a:latin typeface="Arial" panose="020B0604020202020204" pitchFamily="34" charset="0"/>
                          <a:cs typeface="Arial" panose="020B0604020202020204" pitchFamily="34" charset="0"/>
                        </a:endParaRPr>
                      </a:p>
                    </p:txBody>
                  </p:sp>
                  <p:sp>
                    <p:nvSpPr>
                      <p:cNvPr id="1049487" name="Line 1077"/>
                      <p:cNvSpPr>
                        <a:spLocks noChangeShapeType="1"/>
                      </p:cNvSpPr>
                      <p:nvPr/>
                    </p:nvSpPr>
                    <p:spPr bwMode="auto">
                      <a:xfrm>
                        <a:off x="5202975" y="1101784"/>
                        <a:ext cx="0" cy="40185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488" name="Line 1077"/>
                      <p:cNvSpPr>
                        <a:spLocks noChangeShapeType="1"/>
                      </p:cNvSpPr>
                      <p:nvPr/>
                    </p:nvSpPr>
                    <p:spPr bwMode="auto">
                      <a:xfrm>
                        <a:off x="5073900" y="1101816"/>
                        <a:ext cx="0" cy="40185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489" name="文本框 210"/>
                      <p:cNvSpPr txBox="1"/>
                      <p:nvPr/>
                    </p:nvSpPr>
                    <p:spPr>
                      <a:xfrm>
                        <a:off x="5110147" y="753438"/>
                        <a:ext cx="574951" cy="535940"/>
                      </a:xfrm>
                      <a:prstGeom prst="rect"/>
                      <a:noFill/>
                    </p:spPr>
                    <p:txBody>
                      <a:bodyPr rtlCol="0" wrap="square">
                        <a:spAutoFit/>
                      </a:bodyPr>
                      <a:p>
                        <a:r>
                          <a:rPr altLang="zh-CN" b="1" dirty="0" sz="2400" i="1" lang="en-US" smtClean="0">
                            <a:latin typeface="Arial" panose="020B0604020202020204" pitchFamily="34" charset="0"/>
                            <a:cs typeface="Arial" panose="020B0604020202020204" pitchFamily="34" charset="0"/>
                          </a:rPr>
                          <a:t>C</a:t>
                        </a:r>
                        <a:r>
                          <a:rPr altLang="zh-CN" baseline="-25000" b="1" dirty="0" sz="2400" lang="en-US" smtClean="0">
                            <a:latin typeface="Arial" panose="020B0604020202020204" pitchFamily="34" charset="0"/>
                            <a:cs typeface="Arial" panose="020B0604020202020204" pitchFamily="34" charset="0"/>
                          </a:rPr>
                          <a:t>2</a:t>
                        </a:r>
                        <a:endParaRPr altLang="en-US" b="1" dirty="0" sz="2400" lang="zh-CN">
                          <a:latin typeface="Arial" panose="020B0604020202020204" pitchFamily="34" charset="0"/>
                          <a:cs typeface="Arial" panose="020B0604020202020204" pitchFamily="34" charset="0"/>
                        </a:endParaRPr>
                      </a:p>
                    </p:txBody>
                  </p:sp>
                  <p:sp>
                    <p:nvSpPr>
                      <p:cNvPr id="1049490" name="Line 1073"/>
                      <p:cNvSpPr>
                        <a:spLocks noChangeShapeType="1"/>
                      </p:cNvSpPr>
                      <p:nvPr/>
                    </p:nvSpPr>
                    <p:spPr bwMode="auto">
                      <a:xfrm flipH="1">
                        <a:off x="5202974" y="1297933"/>
                        <a:ext cx="612501"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491" name="文本框 212"/>
                      <p:cNvSpPr txBox="1"/>
                      <p:nvPr/>
                    </p:nvSpPr>
                    <p:spPr>
                      <a:xfrm>
                        <a:off x="4305902" y="1580224"/>
                        <a:ext cx="483465" cy="523220"/>
                      </a:xfrm>
                      <a:prstGeom prst="rect"/>
                      <a:noFill/>
                    </p:spPr>
                    <p:txBody>
                      <a:bodyPr rtlCol="0" wrap="square">
                        <a:spAutoFit/>
                      </a:bodyPr>
                      <a:p>
                        <a:r>
                          <a:rPr altLang="zh-CN" b="1" dirty="0" sz="2800" lang="en-US" smtClean="0">
                            <a:latin typeface="Arial" panose="020B0604020202020204" pitchFamily="34" charset="0"/>
                            <a:cs typeface="Arial" panose="020B0604020202020204" pitchFamily="34" charset="0"/>
                          </a:rPr>
                          <a:t>T</a:t>
                        </a:r>
                        <a:endParaRPr altLang="en-US" b="1" dirty="0" sz="2800" lang="zh-CN">
                          <a:latin typeface="Arial" panose="020B0604020202020204" pitchFamily="34" charset="0"/>
                          <a:cs typeface="Arial" panose="020B0604020202020204" pitchFamily="34" charset="0"/>
                        </a:endParaRPr>
                      </a:p>
                    </p:txBody>
                  </p:sp>
                </p:grpSp>
                <p:sp>
                  <p:nvSpPr>
                    <p:cNvPr id="1049492" name="椭圆 201"/>
                    <p:cNvSpPr/>
                    <p:nvPr/>
                  </p:nvSpPr>
                  <p:spPr>
                    <a:xfrm>
                      <a:off x="2606034" y="1740054"/>
                      <a:ext cx="155017" cy="155017"/>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49493" name="文本框 197"/>
                  <p:cNvSpPr txBox="1"/>
                  <p:nvPr/>
                </p:nvSpPr>
                <p:spPr>
                  <a:xfrm>
                    <a:off x="1561591" y="2711445"/>
                    <a:ext cx="425528" cy="400110"/>
                  </a:xfrm>
                  <a:prstGeom prst="rect"/>
                  <a:noFill/>
                </p:spPr>
                <p:txBody>
                  <a:bodyPr rtlCol="0" wrap="square">
                    <a:spAutoFit/>
                  </a:bodyPr>
                  <a:p>
                    <a:r>
                      <a:rPr altLang="zh-CN" b="1" dirty="0" sz="2000" lang="en-US" smtClean="0">
                        <a:solidFill>
                          <a:srgbClr val="C00000"/>
                        </a:solidFill>
                        <a:latin typeface="Arial" panose="020B0604020202020204" pitchFamily="34" charset="0"/>
                        <a:cs typeface="Arial" panose="020B0604020202020204" pitchFamily="34" charset="0"/>
                      </a:rPr>
                      <a:t>b</a:t>
                    </a:r>
                    <a:endParaRPr altLang="en-US" b="1" dirty="0" sz="2000" lang="zh-CN">
                      <a:solidFill>
                        <a:srgbClr val="C00000"/>
                      </a:solidFill>
                      <a:latin typeface="Arial" panose="020B0604020202020204" pitchFamily="34" charset="0"/>
                      <a:cs typeface="Arial" panose="020B0604020202020204" pitchFamily="34" charset="0"/>
                    </a:endParaRPr>
                  </a:p>
                </p:txBody>
              </p:sp>
              <p:sp>
                <p:nvSpPr>
                  <p:cNvPr id="1049494" name="文本框 198"/>
                  <p:cNvSpPr txBox="1"/>
                  <p:nvPr/>
                </p:nvSpPr>
                <p:spPr>
                  <a:xfrm>
                    <a:off x="2154574" y="2894927"/>
                    <a:ext cx="425528" cy="400110"/>
                  </a:xfrm>
                  <a:prstGeom prst="rect"/>
                  <a:noFill/>
                </p:spPr>
                <p:txBody>
                  <a:bodyPr rtlCol="0" wrap="square">
                    <a:spAutoFit/>
                  </a:bodyPr>
                  <a:p>
                    <a:r>
                      <a:rPr altLang="zh-CN" b="1" dirty="0" sz="2000" lang="en-US" smtClean="0">
                        <a:solidFill>
                          <a:srgbClr val="C00000"/>
                        </a:solidFill>
                        <a:latin typeface="Arial" panose="020B0604020202020204" pitchFamily="34" charset="0"/>
                        <a:cs typeface="Arial" panose="020B0604020202020204" pitchFamily="34" charset="0"/>
                      </a:rPr>
                      <a:t>e</a:t>
                    </a:r>
                    <a:endParaRPr altLang="en-US" b="1" dirty="0" sz="2000" lang="zh-CN">
                      <a:solidFill>
                        <a:srgbClr val="C00000"/>
                      </a:solidFill>
                      <a:latin typeface="Arial" panose="020B0604020202020204" pitchFamily="34" charset="0"/>
                      <a:cs typeface="Arial" panose="020B0604020202020204" pitchFamily="34" charset="0"/>
                    </a:endParaRPr>
                  </a:p>
                </p:txBody>
              </p:sp>
              <p:sp>
                <p:nvSpPr>
                  <p:cNvPr id="1049495" name="文本框 199"/>
                  <p:cNvSpPr txBox="1"/>
                  <p:nvPr/>
                </p:nvSpPr>
                <p:spPr>
                  <a:xfrm>
                    <a:off x="2168947" y="2151833"/>
                    <a:ext cx="425528" cy="400110"/>
                  </a:xfrm>
                  <a:prstGeom prst="rect"/>
                  <a:noFill/>
                </p:spPr>
                <p:txBody>
                  <a:bodyPr rtlCol="0" wrap="square">
                    <a:spAutoFit/>
                  </a:bodyPr>
                  <a:p>
                    <a:r>
                      <a:rPr altLang="zh-CN" b="1" dirty="0" sz="2000" lang="en-US" smtClean="0">
                        <a:solidFill>
                          <a:srgbClr val="C00000"/>
                        </a:solidFill>
                        <a:latin typeface="Arial" panose="020B0604020202020204" pitchFamily="34" charset="0"/>
                        <a:cs typeface="Arial" panose="020B0604020202020204" pitchFamily="34" charset="0"/>
                      </a:rPr>
                      <a:t>c</a:t>
                    </a:r>
                    <a:endParaRPr altLang="en-US" b="1" dirty="0" sz="2000" lang="zh-CN">
                      <a:solidFill>
                        <a:srgbClr val="C00000"/>
                      </a:solidFill>
                      <a:latin typeface="Arial" panose="020B0604020202020204" pitchFamily="34" charset="0"/>
                      <a:cs typeface="Arial" panose="020B0604020202020204" pitchFamily="34" charset="0"/>
                    </a:endParaRPr>
                  </a:p>
                </p:txBody>
              </p:sp>
            </p:grpSp>
            <p:sp>
              <p:nvSpPr>
                <p:cNvPr id="1049496" name="矩形 120"/>
                <p:cNvSpPr>
                  <a:spLocks noChangeAspect="1" noMove="1" noResize="1" noRot="1" noAdjustHandles="1" noEditPoints="1" noChangeArrowheads="1" noChangeShapeType="1" noTextEdit="1"/>
                </p:cNvSpPr>
                <p:nvPr/>
              </p:nvSpPr>
              <p:spPr>
                <a:xfrm>
                  <a:off x="3823835" y="2410043"/>
                  <a:ext cx="546880" cy="461665"/>
                </a:xfrm>
                <a:prstGeom prst="rect"/>
                <a:blipFill>
                  <a:blip xmlns:r="http://schemas.openxmlformats.org/officeDocument/2006/relationships" r:embed="rId2"/>
                  <a:stretch>
                    <a:fillRect b="-2632"/>
                  </a:stretch>
                </a:blipFill>
              </p:spPr>
              <p:txBody>
                <a:bodyPr/>
                <a:p>
                  <a:r>
                    <a:rPr altLang="en-US" lang="zh-CN">
                      <a:noFill/>
                    </a:rPr>
                    <a:t> </a:t>
                  </a:r>
                </a:p>
              </p:txBody>
            </p:sp>
          </p:grpSp>
          <p:sp>
            <p:nvSpPr>
              <p:cNvPr id="1049497" name="矩形 192"/>
              <p:cNvSpPr/>
              <p:nvPr/>
            </p:nvSpPr>
            <p:spPr>
              <a:xfrm rot="16200000">
                <a:off x="6485632" y="4743887"/>
                <a:ext cx="466034" cy="196395"/>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498" name="文本框 193"/>
              <p:cNvSpPr txBox="1"/>
              <p:nvPr/>
            </p:nvSpPr>
            <p:spPr>
              <a:xfrm>
                <a:off x="6753264" y="4646560"/>
                <a:ext cx="723149" cy="472440"/>
              </a:xfrm>
              <a:prstGeom prst="rect"/>
              <a:noFill/>
            </p:spPr>
            <p:txBody>
              <a:bodyPr rtlCol="0" wrap="square">
                <a:spAutoFit/>
              </a:bodyPr>
              <a:p>
                <a:r>
                  <a:rPr altLang="zh-CN" b="1" dirty="0" sz="2000" i="1" lang="en-US" smtClean="0">
                    <a:solidFill>
                      <a:srgbClr val="C00000"/>
                    </a:solidFill>
                    <a:latin typeface="Arial" panose="020B0604020202020204" pitchFamily="34" charset="0"/>
                    <a:cs typeface="Arial" panose="020B0604020202020204" pitchFamily="34" charset="0"/>
                  </a:rPr>
                  <a:t>R</a:t>
                </a:r>
                <a:r>
                  <a:rPr altLang="zh-CN" baseline="-25000" b="1" dirty="0" sz="2000" lang="en-US" smtClean="0">
                    <a:solidFill>
                      <a:srgbClr val="C00000"/>
                    </a:solidFill>
                    <a:latin typeface="Arial" panose="020B0604020202020204" pitchFamily="34" charset="0"/>
                    <a:cs typeface="Arial" panose="020B0604020202020204" pitchFamily="34" charset="0"/>
                  </a:rPr>
                  <a:t>E</a:t>
                </a:r>
                <a:endParaRPr altLang="en-US" b="1" dirty="0" sz="2000" lang="zh-CN">
                  <a:solidFill>
                    <a:srgbClr val="C00000"/>
                  </a:solidFill>
                  <a:latin typeface="Arial" panose="020B0604020202020204" pitchFamily="34" charset="0"/>
                  <a:cs typeface="Arial" panose="020B0604020202020204" pitchFamily="34" charset="0"/>
                </a:endParaRPr>
              </a:p>
            </p:txBody>
          </p:sp>
        </p:grpSp>
        <p:sp>
          <p:nvSpPr>
            <p:cNvPr id="1049499" name="矩形 177"/>
            <p:cNvSpPr/>
            <p:nvPr/>
          </p:nvSpPr>
          <p:spPr>
            <a:xfrm rot="16200000">
              <a:off x="5662451" y="4383120"/>
              <a:ext cx="466034" cy="196395"/>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500" name="文本框 178"/>
            <p:cNvSpPr txBox="1"/>
            <p:nvPr/>
          </p:nvSpPr>
          <p:spPr>
            <a:xfrm>
              <a:off x="5223032" y="4239721"/>
              <a:ext cx="697015" cy="535939"/>
            </a:xfrm>
            <a:prstGeom prst="rect"/>
            <a:noFill/>
          </p:spPr>
          <p:txBody>
            <a:bodyPr rtlCol="0" wrap="square">
              <a:spAutoFit/>
            </a:bodyPr>
            <a:p>
              <a:r>
                <a:rPr altLang="zh-CN" b="1" dirty="0" sz="2400" i="1" lang="en-US" smtClean="0">
                  <a:latin typeface="Arial" panose="020B0604020202020204" pitchFamily="34" charset="0"/>
                  <a:cs typeface="Arial" panose="020B0604020202020204" pitchFamily="34" charset="0"/>
                </a:rPr>
                <a:t>R</a:t>
              </a:r>
              <a:r>
                <a:rPr altLang="zh-CN" baseline="-25000" b="1" dirty="0" sz="2400" lang="en-US" smtClean="0">
                  <a:latin typeface="Arial" panose="020B0604020202020204" pitchFamily="34" charset="0"/>
                  <a:cs typeface="Arial" panose="020B0604020202020204" pitchFamily="34" charset="0"/>
                </a:rPr>
                <a:t>B1</a:t>
              </a:r>
              <a:endParaRPr altLang="en-US" b="1" dirty="0" sz="2400" lang="zh-CN">
                <a:latin typeface="Arial" panose="020B0604020202020204" pitchFamily="34" charset="0"/>
                <a:cs typeface="Arial" panose="020B0604020202020204" pitchFamily="34" charset="0"/>
              </a:endParaRPr>
            </a:p>
          </p:txBody>
        </p:sp>
        <p:sp>
          <p:nvSpPr>
            <p:cNvPr id="1049501" name="椭圆 179"/>
            <p:cNvSpPr/>
            <p:nvPr/>
          </p:nvSpPr>
          <p:spPr>
            <a:xfrm>
              <a:off x="5857599" y="5056181"/>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502" name="Line 1077"/>
            <p:cNvSpPr>
              <a:spLocks noChangeShapeType="1"/>
            </p:cNvSpPr>
            <p:nvPr/>
          </p:nvSpPr>
          <p:spPr bwMode="auto">
            <a:xfrm flipH="1" flipV="1">
              <a:off x="6655981" y="4317992"/>
              <a:ext cx="664934"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503" name="Line 1077"/>
            <p:cNvSpPr>
              <a:spLocks noChangeShapeType="1"/>
            </p:cNvSpPr>
            <p:nvPr/>
          </p:nvSpPr>
          <p:spPr bwMode="auto">
            <a:xfrm flipV="1">
              <a:off x="7317795" y="4325034"/>
              <a:ext cx="0" cy="26876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504" name="Line 1077"/>
            <p:cNvSpPr>
              <a:spLocks noChangeShapeType="1"/>
            </p:cNvSpPr>
            <p:nvPr/>
          </p:nvSpPr>
          <p:spPr bwMode="auto">
            <a:xfrm rot="5400000">
              <a:off x="7317794" y="4408342"/>
              <a:ext cx="0" cy="40185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505" name="Line 1077"/>
            <p:cNvSpPr>
              <a:spLocks noChangeShapeType="1"/>
            </p:cNvSpPr>
            <p:nvPr/>
          </p:nvSpPr>
          <p:spPr bwMode="auto">
            <a:xfrm rot="5400000">
              <a:off x="7318205" y="4522771"/>
              <a:ext cx="0" cy="40185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506" name="Line 1077"/>
            <p:cNvSpPr>
              <a:spLocks noChangeShapeType="1"/>
            </p:cNvSpPr>
            <p:nvPr/>
          </p:nvSpPr>
          <p:spPr bwMode="auto">
            <a:xfrm flipV="1">
              <a:off x="7317794" y="4730321"/>
              <a:ext cx="0" cy="372834"/>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507" name="文本框 185"/>
            <p:cNvSpPr txBox="1"/>
            <p:nvPr/>
          </p:nvSpPr>
          <p:spPr>
            <a:xfrm>
              <a:off x="7424186" y="4492867"/>
              <a:ext cx="574951" cy="472439"/>
            </a:xfrm>
            <a:prstGeom prst="rect"/>
            <a:noFill/>
          </p:spPr>
          <p:txBody>
            <a:bodyPr rtlCol="0" wrap="square">
              <a:spAutoFit/>
            </a:bodyPr>
            <a:p>
              <a:r>
                <a:rPr altLang="zh-CN" b="1" dirty="0" sz="2000" i="1" lang="en-US" smtClean="0">
                  <a:solidFill>
                    <a:srgbClr val="C00000"/>
                  </a:solidFill>
                  <a:latin typeface="Arial" panose="020B0604020202020204" pitchFamily="34" charset="0"/>
                  <a:cs typeface="Arial" panose="020B0604020202020204" pitchFamily="34" charset="0"/>
                </a:rPr>
                <a:t>C</a:t>
              </a:r>
              <a:r>
                <a:rPr altLang="zh-CN" baseline="-25000" b="1" dirty="0" sz="2000" lang="en-US" smtClean="0">
                  <a:solidFill>
                    <a:srgbClr val="C00000"/>
                  </a:solidFill>
                  <a:latin typeface="Arial" panose="020B0604020202020204" pitchFamily="34" charset="0"/>
                  <a:cs typeface="Arial" panose="020B0604020202020204" pitchFamily="34" charset="0"/>
                </a:rPr>
                <a:t>E</a:t>
              </a:r>
              <a:endParaRPr altLang="en-US" b="1" dirty="0" sz="2000" lang="zh-CN">
                <a:solidFill>
                  <a:srgbClr val="C00000"/>
                </a:solidFill>
                <a:latin typeface="Arial" panose="020B0604020202020204" pitchFamily="34" charset="0"/>
                <a:cs typeface="Arial" panose="020B0604020202020204" pitchFamily="34" charset="0"/>
              </a:endParaRPr>
            </a:p>
          </p:txBody>
        </p:sp>
        <p:sp>
          <p:nvSpPr>
            <p:cNvPr id="1049508" name="椭圆 186"/>
            <p:cNvSpPr/>
            <p:nvPr/>
          </p:nvSpPr>
          <p:spPr>
            <a:xfrm>
              <a:off x="6609025" y="4276960"/>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509" name="椭圆 187"/>
            <p:cNvSpPr/>
            <p:nvPr/>
          </p:nvSpPr>
          <p:spPr>
            <a:xfrm>
              <a:off x="7277467" y="5048993"/>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510" name="椭圆 188"/>
            <p:cNvSpPr/>
            <p:nvPr/>
          </p:nvSpPr>
          <p:spPr>
            <a:xfrm>
              <a:off x="5855865" y="3781681"/>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511" name="椭圆 189"/>
            <p:cNvSpPr/>
            <p:nvPr/>
          </p:nvSpPr>
          <p:spPr>
            <a:xfrm>
              <a:off x="6602720" y="3264873"/>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49512" name="Rectangle 3"/>
          <p:cNvSpPr>
            <a:spLocks noChangeArrowheads="1"/>
          </p:cNvSpPr>
          <p:nvPr/>
        </p:nvSpPr>
        <p:spPr bwMode="auto">
          <a:xfrm>
            <a:off x="6023391" y="1715941"/>
            <a:ext cx="1592151" cy="461665"/>
          </a:xfrm>
          <a:prstGeom prst="rect"/>
          <a:noFill/>
          <a:ln>
            <a:noFill/>
          </a:ln>
          <a:effectLst/>
        </p:spPr>
        <p:txBody>
          <a:bodyPr wrap="square">
            <a:spAutoFit/>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r>
              <a:rPr altLang="zh-CN" dirty="0" sz="2400" kumimoji="1" lang="en-US" smtClean="0">
                <a:latin typeface="Arial" panose="020B0604020202020204" pitchFamily="34" charset="0"/>
                <a:cs typeface="Arial" panose="020B0604020202020204" pitchFamily="34" charset="0"/>
              </a:rPr>
              <a:t>AC circuit</a:t>
            </a:r>
            <a:endParaRPr altLang="en-US" dirty="0" sz="3200" kumimoji="1" lang="zh-CN" smtClean="0">
              <a:latin typeface="Arial" panose="020B0604020202020204" pitchFamily="34" charset="0"/>
              <a:cs typeface="Arial" panose="020B0604020202020204" pitchFamily="34" charset="0"/>
            </a:endParaRPr>
          </a:p>
        </p:txBody>
      </p:sp>
      <p:sp>
        <p:nvSpPr>
          <p:cNvPr id="1049513" name="Rectangle 3"/>
          <p:cNvSpPr>
            <a:spLocks noChangeArrowheads="1"/>
          </p:cNvSpPr>
          <p:nvPr/>
        </p:nvSpPr>
        <p:spPr bwMode="auto">
          <a:xfrm>
            <a:off x="2481580" y="5256667"/>
            <a:ext cx="4583269" cy="461665"/>
          </a:xfrm>
          <a:prstGeom prst="rect"/>
          <a:noFill/>
          <a:ln>
            <a:noFill/>
          </a:ln>
          <a:effectLst/>
        </p:spPr>
        <p:txBody>
          <a:bodyPr wrap="square">
            <a:spAutoFit/>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r>
              <a:rPr altLang="zh-CN" dirty="0" sz="2400" kumimoji="1" lang="en-US" smtClean="0">
                <a:latin typeface="Arial" panose="020B0604020202020204" pitchFamily="34" charset="0"/>
                <a:cs typeface="Arial" panose="020B0604020202020204" pitchFamily="34" charset="0"/>
              </a:rPr>
              <a:t>There is no AC feedback!</a:t>
            </a:r>
            <a:endParaRPr altLang="en-US" dirty="0" sz="3200" kumimoji="1" lang="zh-CN" smtClean="0">
              <a:latin typeface="Arial" panose="020B0604020202020204" pitchFamily="34" charset="0"/>
              <a:cs typeface="Arial" panose="020B0604020202020204" pitchFamily="34" charset="0"/>
            </a:endParaRPr>
          </a:p>
        </p:txBody>
      </p:sp>
      <mc:AlternateContent xmlns:mc="http://schemas.openxmlformats.org/markup-compatibility/2006">
        <mc:Choice xmlns:p14="http://schemas.microsoft.com/office/powerpoint/2010/main" Requires="p14">
          <p:contentPart p14:bwMode="auto" r:id="rId3">
            <p14:nvContentPartPr>
              <p14:cNvPr id="1049514" name=""/>
              <p14:cNvContentPartPr/>
              <p14:nvPr/>
            </p14:nvContentPartPr>
            <p14:xfrm>
              <a:off x="6614454" y="2945818"/>
              <a:ext cx="192675" cy="63008"/>
            </p14:xfrm>
          </p:contentPart>
        </mc:Choice>
        <mc:Fallback>
          <p:sp>
            <p:nvSpPr>
              <p:cNvPr id="1049514" name=""/>
              <p:cNvSpPr/>
              <p:nvPr/>
            </p:nvSpPr>
            <p:spPr>
              <a:xfrm>
                <a:off x="6614454" y="2945818"/>
                <a:ext cx="192675" cy="63008"/>
              </a:xfrm>
            </p:spPr>
          </p:sp>
        </mc:Fallback>
      </mc:AlternateContent>
      <mc:AlternateContent xmlns:mc="http://schemas.openxmlformats.org/markup-compatibility/2006">
        <mc:Choice xmlns:p14="http://schemas.microsoft.com/office/powerpoint/2010/main" Requires="p14">
          <p:contentPart p14:bwMode="auto" r:id="rId4">
            <p14:nvContentPartPr>
              <p14:cNvPr id="1049515" name=""/>
              <p14:cNvContentPartPr/>
              <p14:nvPr/>
            </p14:nvContentPartPr>
            <p14:xfrm>
              <a:off x="6764984" y="2901859"/>
              <a:ext cx="24659" cy="173908"/>
            </p14:xfrm>
          </p:contentPart>
        </mc:Choice>
        <mc:Fallback>
          <p:sp>
            <p:nvSpPr>
              <p:cNvPr id="1049515" name=""/>
              <p:cNvSpPr/>
              <p:nvPr/>
            </p:nvSpPr>
            <p:spPr>
              <a:xfrm>
                <a:off x="6764984" y="2901859"/>
                <a:ext cx="24659" cy="173908"/>
              </a:xfrm>
            </p:spPr>
          </p:sp>
        </mc:Fallback>
      </mc:AlternateContent>
      <mc:AlternateContent xmlns:mc="http://schemas.openxmlformats.org/markup-compatibility/2006">
        <mc:Choice xmlns:p14="http://schemas.microsoft.com/office/powerpoint/2010/main" Requires="p14">
          <p:contentPart p14:bwMode="auto" r:id="rId5">
            <p14:nvContentPartPr>
              <p14:cNvPr id="1049516" name=""/>
              <p14:cNvContentPartPr/>
              <p14:nvPr/>
            </p14:nvContentPartPr>
            <p14:xfrm>
              <a:off x="6648909" y="2836019"/>
              <a:ext cx="191271" cy="248104"/>
            </p14:xfrm>
          </p:contentPart>
        </mc:Choice>
        <mc:Fallback>
          <p:sp>
            <p:nvSpPr>
              <p:cNvPr id="1049516" name=""/>
              <p:cNvSpPr/>
              <p:nvPr/>
            </p:nvSpPr>
            <p:spPr>
              <a:xfrm>
                <a:off x="6648909" y="2836019"/>
                <a:ext cx="191271" cy="248104"/>
              </a:xfrm>
            </p:spPr>
          </p:sp>
        </mc:Fallback>
      </mc:AlternateContent>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168"/>
                                        </p:tgtEl>
                                        <p:attrNameLst>
                                          <p:attrName>style.visibility</p:attrName>
                                        </p:attrNameLst>
                                      </p:cBhvr>
                                      <p:to>
                                        <p:strVal val="visible"/>
                                      </p:to>
                                    </p:set>
                                    <p:animEffect transition="in" filter="wipe(down)">
                                      <p:cBhvr>
                                        <p:cTn dur="500" id="7"/>
                                        <p:tgtEl>
                                          <p:spTgt spid="16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2" presetSubtype="4">
                                  <p:stCondLst>
                                    <p:cond delay="0"/>
                                  </p:stCondLst>
                                  <p:childTnLst>
                                    <p:set>
                                      <p:cBhvr>
                                        <p:cTn dur="1" fill="hold" id="11">
                                          <p:stCondLst>
                                            <p:cond delay="0"/>
                                          </p:stCondLst>
                                        </p:cTn>
                                        <p:tgtEl>
                                          <p:spTgt spid="1049513"/>
                                        </p:tgtEl>
                                        <p:attrNameLst>
                                          <p:attrName>style.visibility</p:attrName>
                                        </p:attrNameLst>
                                      </p:cBhvr>
                                      <p:to>
                                        <p:strVal val="visible"/>
                                      </p:to>
                                    </p:set>
                                    <p:animEffect transition="in" filter="wipe(down)">
                                      <p:cBhvr>
                                        <p:cTn dur="500" id="12"/>
                                        <p:tgtEl>
                                          <p:spTgt spid="10495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5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88" name=""/>
        <p:cNvGrpSpPr/>
        <p:nvPr/>
      </p:nvGrpSpPr>
      <p:grpSpPr>
        <a:xfrm>
          <a:off x="0" y="0"/>
          <a:ext cx="0" cy="0"/>
          <a:chOff x="0" y="0"/>
          <a:chExt cx="0" cy="0"/>
        </a:xfrm>
      </p:grpSpPr>
      <p:sp>
        <p:nvSpPr>
          <p:cNvPr id="1049520"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grpSp>
        <p:nvGrpSpPr>
          <p:cNvPr id="189" name="组合 76"/>
          <p:cNvGrpSpPr/>
          <p:nvPr/>
        </p:nvGrpSpPr>
        <p:grpSpPr>
          <a:xfrm>
            <a:off x="5373331" y="1778638"/>
            <a:ext cx="3029543" cy="3500539"/>
            <a:chOff x="5581433" y="367436"/>
            <a:chExt cx="3029543" cy="3500539"/>
          </a:xfrm>
        </p:grpSpPr>
        <p:grpSp>
          <p:nvGrpSpPr>
            <p:cNvPr id="190" name="组合 77"/>
            <p:cNvGrpSpPr/>
            <p:nvPr/>
          </p:nvGrpSpPr>
          <p:grpSpPr>
            <a:xfrm>
              <a:off x="5581433" y="367436"/>
              <a:ext cx="3029543" cy="3500539"/>
              <a:chOff x="4987177" y="3451220"/>
              <a:chExt cx="3029543" cy="3500539"/>
            </a:xfrm>
          </p:grpSpPr>
          <p:grpSp>
            <p:nvGrpSpPr>
              <p:cNvPr id="191" name="组合 89"/>
              <p:cNvGrpSpPr/>
              <p:nvPr/>
            </p:nvGrpSpPr>
            <p:grpSpPr>
              <a:xfrm>
                <a:off x="4987177" y="3451220"/>
                <a:ext cx="3029543" cy="3500539"/>
                <a:chOff x="582787" y="2246386"/>
                <a:chExt cx="3029543" cy="3500539"/>
              </a:xfrm>
            </p:grpSpPr>
            <p:grpSp>
              <p:nvGrpSpPr>
                <p:cNvPr id="192" name="组合 91"/>
                <p:cNvGrpSpPr/>
                <p:nvPr/>
              </p:nvGrpSpPr>
              <p:grpSpPr>
                <a:xfrm>
                  <a:off x="582787" y="2246386"/>
                  <a:ext cx="3029543" cy="3500539"/>
                  <a:chOff x="582787" y="2246386"/>
                  <a:chExt cx="3029543" cy="3500539"/>
                </a:xfrm>
              </p:grpSpPr>
              <p:grpSp>
                <p:nvGrpSpPr>
                  <p:cNvPr id="193" name="组合 93"/>
                  <p:cNvGrpSpPr/>
                  <p:nvPr/>
                </p:nvGrpSpPr>
                <p:grpSpPr>
                  <a:xfrm>
                    <a:off x="582787" y="2246386"/>
                    <a:ext cx="3029543" cy="3500539"/>
                    <a:chOff x="472582" y="1060105"/>
                    <a:chExt cx="3029543" cy="3500539"/>
                  </a:xfrm>
                </p:grpSpPr>
                <p:grpSp>
                  <p:nvGrpSpPr>
                    <p:cNvPr id="194" name="组合 97"/>
                    <p:cNvGrpSpPr/>
                    <p:nvPr/>
                  </p:nvGrpSpPr>
                  <p:grpSpPr>
                    <a:xfrm>
                      <a:off x="472582" y="1060105"/>
                      <a:ext cx="3029543" cy="3500539"/>
                      <a:chOff x="430637" y="1550492"/>
                      <a:chExt cx="3029543" cy="3500539"/>
                    </a:xfrm>
                  </p:grpSpPr>
                  <p:grpSp>
                    <p:nvGrpSpPr>
                      <p:cNvPr id="195" name="组合 101"/>
                      <p:cNvGrpSpPr/>
                      <p:nvPr/>
                    </p:nvGrpSpPr>
                    <p:grpSpPr>
                      <a:xfrm>
                        <a:off x="430637" y="1550492"/>
                        <a:ext cx="3029543" cy="3500539"/>
                        <a:chOff x="2661010" y="78156"/>
                        <a:chExt cx="3029543" cy="3500539"/>
                      </a:xfrm>
                    </p:grpSpPr>
                    <p:grpSp>
                      <p:nvGrpSpPr>
                        <p:cNvPr id="196" name="组合 103"/>
                        <p:cNvGrpSpPr/>
                        <p:nvPr/>
                      </p:nvGrpSpPr>
                      <p:grpSpPr>
                        <a:xfrm>
                          <a:off x="2661010" y="78156"/>
                          <a:ext cx="3029543" cy="3500539"/>
                          <a:chOff x="714556" y="1314903"/>
                          <a:chExt cx="3029543" cy="3500539"/>
                        </a:xfrm>
                      </p:grpSpPr>
                      <p:grpSp>
                        <p:nvGrpSpPr>
                          <p:cNvPr id="197" name="Group 1096"/>
                          <p:cNvGrpSpPr/>
                          <p:nvPr/>
                        </p:nvGrpSpPr>
                        <p:grpSpPr bwMode="auto">
                          <a:xfrm>
                            <a:off x="1414574" y="1569267"/>
                            <a:ext cx="1047932" cy="3246175"/>
                            <a:chOff x="4170" y="2035"/>
                            <a:chExt cx="737" cy="2283"/>
                          </a:xfrm>
                        </p:grpSpPr>
                        <p:sp>
                          <p:nvSpPr>
                            <p:cNvPr id="1049521" name="Line 1072"/>
                            <p:cNvSpPr>
                              <a:spLocks noChangeShapeType="1"/>
                            </p:cNvSpPr>
                            <p:nvPr/>
                          </p:nvSpPr>
                          <p:spPr bwMode="auto">
                            <a:xfrm>
                              <a:off x="4679" y="2842"/>
                              <a:ext cx="0" cy="476"/>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522" name="Line 1073"/>
                            <p:cNvSpPr>
                              <a:spLocks noChangeShapeType="1"/>
                            </p:cNvSpPr>
                            <p:nvPr/>
                          </p:nvSpPr>
                          <p:spPr bwMode="auto">
                            <a:xfrm flipH="1">
                              <a:off x="4170" y="3080"/>
                              <a:ext cx="509"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523" name="Line 1074"/>
                            <p:cNvSpPr>
                              <a:spLocks noChangeShapeType="1"/>
                            </p:cNvSpPr>
                            <p:nvPr/>
                          </p:nvSpPr>
                          <p:spPr bwMode="auto">
                            <a:xfrm flipV="1">
                              <a:off x="4677" y="2835"/>
                              <a:ext cx="220" cy="156"/>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524" name="Line 1075"/>
                            <p:cNvSpPr>
                              <a:spLocks noChangeShapeType="1"/>
                            </p:cNvSpPr>
                            <p:nvPr/>
                          </p:nvSpPr>
                          <p:spPr bwMode="auto">
                            <a:xfrm flipH="1" flipV="1">
                              <a:off x="4676" y="3172"/>
                              <a:ext cx="231" cy="172"/>
                            </a:xfrm>
                            <a:prstGeom prst="line"/>
                            <a:noFill/>
                            <a:ln w="28575">
                              <a:solidFill>
                                <a:srgbClr val="C00000"/>
                              </a:solidFill>
                              <a:round/>
                              <a:headEnd type="arrow" w="med" len="me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525" name="Line 1076"/>
                            <p:cNvSpPr>
                              <a:spLocks noChangeShapeType="1"/>
                            </p:cNvSpPr>
                            <p:nvPr/>
                          </p:nvSpPr>
                          <p:spPr bwMode="auto">
                            <a:xfrm flipV="1">
                              <a:off x="4895" y="2035"/>
                              <a:ext cx="0" cy="803"/>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526" name="Line 1077"/>
                            <p:cNvSpPr>
                              <a:spLocks noChangeShapeType="1"/>
                            </p:cNvSpPr>
                            <p:nvPr/>
                          </p:nvSpPr>
                          <p:spPr bwMode="auto">
                            <a:xfrm>
                              <a:off x="4897" y="3334"/>
                              <a:ext cx="0" cy="984"/>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grpSp>
                      <p:sp>
                        <p:nvSpPr>
                          <p:cNvPr id="1049527" name="文本框 106"/>
                          <p:cNvSpPr txBox="1"/>
                          <p:nvPr/>
                        </p:nvSpPr>
                        <p:spPr>
                          <a:xfrm>
                            <a:off x="3020950" y="1314903"/>
                            <a:ext cx="723149" cy="535940"/>
                          </a:xfrm>
                          <a:prstGeom prst="rect"/>
                          <a:noFill/>
                        </p:spPr>
                        <p:txBody>
                          <a:bodyPr rtlCol="0" wrap="square">
                            <a:spAutoFit/>
                          </a:bodyPr>
                          <a:p>
                            <a:r>
                              <a:rPr altLang="zh-CN" b="1" dirty="0" sz="2400" i="1" lang="en-US" smtClean="0">
                                <a:latin typeface="Arial" panose="020B0604020202020204" pitchFamily="34" charset="0"/>
                                <a:cs typeface="Arial" panose="020B0604020202020204" pitchFamily="34" charset="0"/>
                              </a:rPr>
                              <a:t>V</a:t>
                            </a:r>
                            <a:r>
                              <a:rPr altLang="zh-CN" baseline="-25000" b="1" dirty="0" sz="2400" lang="en-US" smtClean="0">
                                <a:latin typeface="Arial" panose="020B0604020202020204" pitchFamily="34" charset="0"/>
                                <a:cs typeface="Arial" panose="020B0604020202020204" pitchFamily="34" charset="0"/>
                              </a:rPr>
                              <a:t>CC</a:t>
                            </a:r>
                            <a:endParaRPr altLang="en-US" b="1" dirty="0" sz="2400" lang="zh-CN">
                              <a:latin typeface="Arial" panose="020B0604020202020204" pitchFamily="34" charset="0"/>
                              <a:cs typeface="Arial" panose="020B0604020202020204" pitchFamily="34" charset="0"/>
                            </a:endParaRPr>
                          </a:p>
                        </p:txBody>
                      </p:sp>
                      <p:sp>
                        <p:nvSpPr>
                          <p:cNvPr id="1049528" name="文本框 107"/>
                          <p:cNvSpPr txBox="1"/>
                          <p:nvPr/>
                        </p:nvSpPr>
                        <p:spPr>
                          <a:xfrm>
                            <a:off x="1935058" y="1885972"/>
                            <a:ext cx="723149" cy="472440"/>
                          </a:xfrm>
                          <a:prstGeom prst="rect"/>
                          <a:noFill/>
                        </p:spPr>
                        <p:txBody>
                          <a:bodyPr rtlCol="0" wrap="square">
                            <a:spAutoFit/>
                          </a:bodyPr>
                          <a:p>
                            <a:r>
                              <a:rPr altLang="zh-CN" b="1" dirty="0" sz="2000" i="1" lang="en-US" smtClean="0">
                                <a:latin typeface="Arial" panose="020B0604020202020204" pitchFamily="34" charset="0"/>
                                <a:cs typeface="Arial" panose="020B0604020202020204" pitchFamily="34" charset="0"/>
                              </a:rPr>
                              <a:t>R</a:t>
                            </a:r>
                            <a:r>
                              <a:rPr altLang="zh-CN" baseline="-25000" b="1" dirty="0" sz="2000" lang="en-US" smtClean="0">
                                <a:latin typeface="Arial" panose="020B0604020202020204" pitchFamily="34" charset="0"/>
                                <a:cs typeface="Arial" panose="020B0604020202020204" pitchFamily="34" charset="0"/>
                              </a:rPr>
                              <a:t>C</a:t>
                            </a:r>
                            <a:endParaRPr altLang="en-US" b="1" dirty="0" sz="2000" lang="zh-CN">
                              <a:latin typeface="Arial" panose="020B0604020202020204" pitchFamily="34" charset="0"/>
                              <a:cs typeface="Arial" panose="020B0604020202020204" pitchFamily="34" charset="0"/>
                            </a:endParaRPr>
                          </a:p>
                        </p:txBody>
                      </p:sp>
                      <p:sp>
                        <p:nvSpPr>
                          <p:cNvPr id="1049529" name="Line 1077"/>
                          <p:cNvSpPr>
                            <a:spLocks noChangeShapeType="1"/>
                          </p:cNvSpPr>
                          <p:nvPr/>
                        </p:nvSpPr>
                        <p:spPr bwMode="auto">
                          <a:xfrm flipV="1">
                            <a:off x="1418888" y="1568724"/>
                            <a:ext cx="0" cy="3016991"/>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530" name="Line 1073"/>
                          <p:cNvSpPr>
                            <a:spLocks noChangeShapeType="1"/>
                          </p:cNvSpPr>
                          <p:nvPr/>
                        </p:nvSpPr>
                        <p:spPr bwMode="auto">
                          <a:xfrm flipH="1">
                            <a:off x="1414653" y="4585716"/>
                            <a:ext cx="1047853"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531" name="矩形 110"/>
                          <p:cNvSpPr/>
                          <p:nvPr/>
                        </p:nvSpPr>
                        <p:spPr>
                          <a:xfrm rot="16200000">
                            <a:off x="1197539" y="2035513"/>
                            <a:ext cx="466034" cy="196395"/>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532" name="Line 1077"/>
                          <p:cNvSpPr>
                            <a:spLocks noChangeShapeType="1"/>
                          </p:cNvSpPr>
                          <p:nvPr/>
                        </p:nvSpPr>
                        <p:spPr bwMode="auto">
                          <a:xfrm flipH="1" flipV="1">
                            <a:off x="1414654" y="1584126"/>
                            <a:ext cx="1480982"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533" name="矩形 112"/>
                          <p:cNvSpPr/>
                          <p:nvPr/>
                        </p:nvSpPr>
                        <p:spPr>
                          <a:xfrm rot="16200000">
                            <a:off x="2206878" y="2034984"/>
                            <a:ext cx="466034" cy="196395"/>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534" name="文本框 113"/>
                          <p:cNvSpPr txBox="1"/>
                          <p:nvPr/>
                        </p:nvSpPr>
                        <p:spPr>
                          <a:xfrm>
                            <a:off x="714556" y="1860724"/>
                            <a:ext cx="682323" cy="472439"/>
                          </a:xfrm>
                          <a:prstGeom prst="rect"/>
                          <a:noFill/>
                        </p:spPr>
                        <p:txBody>
                          <a:bodyPr rtlCol="0" wrap="square">
                            <a:spAutoFit/>
                          </a:bodyPr>
                          <a:p>
                            <a:r>
                              <a:rPr altLang="zh-CN" b="1" dirty="0" sz="2000" i="1" lang="en-US" smtClean="0">
                                <a:latin typeface="Arial" panose="020B0604020202020204" pitchFamily="34" charset="0"/>
                                <a:cs typeface="Arial" panose="020B0604020202020204" pitchFamily="34" charset="0"/>
                              </a:rPr>
                              <a:t>R</a:t>
                            </a:r>
                            <a:r>
                              <a:rPr altLang="zh-CN" baseline="-25000" b="1" dirty="0" sz="2000" lang="en-US" smtClean="0">
                                <a:latin typeface="Arial" panose="020B0604020202020204" pitchFamily="34" charset="0"/>
                                <a:cs typeface="Arial" panose="020B0604020202020204" pitchFamily="34" charset="0"/>
                              </a:rPr>
                              <a:t>B2</a:t>
                            </a:r>
                            <a:endParaRPr altLang="en-US" b="1" dirty="0" sz="2000" lang="zh-CN">
                              <a:latin typeface="Arial" panose="020B0604020202020204" pitchFamily="34" charset="0"/>
                              <a:cs typeface="Arial" panose="020B0604020202020204" pitchFamily="34" charset="0"/>
                            </a:endParaRPr>
                          </a:p>
                        </p:txBody>
                      </p:sp>
                      <p:sp>
                        <p:nvSpPr>
                          <p:cNvPr id="1049535" name="文本框 114"/>
                          <p:cNvSpPr txBox="1"/>
                          <p:nvPr/>
                        </p:nvSpPr>
                        <p:spPr>
                          <a:xfrm>
                            <a:off x="1912921" y="3011174"/>
                            <a:ext cx="217969" cy="447040"/>
                          </a:xfrm>
                          <a:prstGeom prst="rect"/>
                          <a:noFill/>
                        </p:spPr>
                        <p:txBody>
                          <a:bodyPr rtlCol="0" wrap="square">
                            <a:spAutoFit/>
                          </a:bodyPr>
                          <a:p>
                            <a:endParaRPr altLang="en-US" b="1" dirty="0" sz="2400" lang="zh-CN">
                              <a:latin typeface="Arial" panose="020B0604020202020204" pitchFamily="34" charset="0"/>
                              <a:cs typeface="Arial" panose="020B0604020202020204" pitchFamily="34" charset="0"/>
                            </a:endParaRPr>
                          </a:p>
                        </p:txBody>
                      </p:sp>
                      <p:cxnSp>
                        <p:nvCxnSpPr>
                          <p:cNvPr id="3145766" name="直接连接符 115"/>
                          <p:cNvCxnSpPr>
                            <a:cxnSpLocks/>
                          </p:cNvCxnSpPr>
                          <p:nvPr/>
                        </p:nvCxnSpPr>
                        <p:spPr>
                          <a:xfrm flipV="1">
                            <a:off x="2229093" y="4815368"/>
                            <a:ext cx="440323" cy="74"/>
                          </a:xfrm>
                          <a:prstGeom prst="line"/>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49536" name="椭圆 116"/>
                          <p:cNvSpPr/>
                          <p:nvPr/>
                        </p:nvSpPr>
                        <p:spPr>
                          <a:xfrm>
                            <a:off x="2408275" y="4546946"/>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49537" name="文本框 104"/>
                        <p:cNvSpPr txBox="1"/>
                        <p:nvPr/>
                      </p:nvSpPr>
                      <p:spPr>
                        <a:xfrm>
                          <a:off x="4305902" y="1580224"/>
                          <a:ext cx="483465" cy="523220"/>
                        </a:xfrm>
                        <a:prstGeom prst="rect"/>
                        <a:noFill/>
                      </p:spPr>
                      <p:txBody>
                        <a:bodyPr rtlCol="0" wrap="square">
                          <a:spAutoFit/>
                        </a:bodyPr>
                        <a:p>
                          <a:r>
                            <a:rPr altLang="zh-CN" b="1" dirty="0" sz="2800" lang="en-US" smtClean="0">
                              <a:latin typeface="Arial" panose="020B0604020202020204" pitchFamily="34" charset="0"/>
                              <a:cs typeface="Arial" panose="020B0604020202020204" pitchFamily="34" charset="0"/>
                            </a:rPr>
                            <a:t>T</a:t>
                          </a:r>
                          <a:endParaRPr altLang="en-US" b="1" dirty="0" sz="2800" lang="zh-CN">
                            <a:latin typeface="Arial" panose="020B0604020202020204" pitchFamily="34" charset="0"/>
                            <a:cs typeface="Arial" panose="020B0604020202020204" pitchFamily="34" charset="0"/>
                          </a:endParaRPr>
                        </a:p>
                      </p:txBody>
                    </p:sp>
                  </p:grpSp>
                  <p:sp>
                    <p:nvSpPr>
                      <p:cNvPr id="1049538" name="椭圆 102"/>
                      <p:cNvSpPr/>
                      <p:nvPr/>
                    </p:nvSpPr>
                    <p:spPr>
                      <a:xfrm>
                        <a:off x="2606034" y="1740054"/>
                        <a:ext cx="155017" cy="155017"/>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49539" name="文本框 98"/>
                    <p:cNvSpPr txBox="1"/>
                    <p:nvPr/>
                  </p:nvSpPr>
                  <p:spPr>
                    <a:xfrm>
                      <a:off x="1561591" y="2711445"/>
                      <a:ext cx="425528" cy="400110"/>
                    </a:xfrm>
                    <a:prstGeom prst="rect"/>
                    <a:noFill/>
                  </p:spPr>
                  <p:txBody>
                    <a:bodyPr rtlCol="0" wrap="square">
                      <a:spAutoFit/>
                    </a:bodyPr>
                    <a:p>
                      <a:r>
                        <a:rPr altLang="zh-CN" b="1" dirty="0" sz="2000" lang="en-US" smtClean="0">
                          <a:solidFill>
                            <a:srgbClr val="C00000"/>
                          </a:solidFill>
                          <a:latin typeface="Arial" panose="020B0604020202020204" pitchFamily="34" charset="0"/>
                          <a:cs typeface="Arial" panose="020B0604020202020204" pitchFamily="34" charset="0"/>
                        </a:rPr>
                        <a:t>b</a:t>
                      </a:r>
                      <a:endParaRPr altLang="en-US" b="1" dirty="0" sz="2000" lang="zh-CN">
                        <a:solidFill>
                          <a:srgbClr val="C00000"/>
                        </a:solidFill>
                        <a:latin typeface="Arial" panose="020B0604020202020204" pitchFamily="34" charset="0"/>
                        <a:cs typeface="Arial" panose="020B0604020202020204" pitchFamily="34" charset="0"/>
                      </a:endParaRPr>
                    </a:p>
                  </p:txBody>
                </p:sp>
                <p:sp>
                  <p:nvSpPr>
                    <p:cNvPr id="1049540" name="文本框 99"/>
                    <p:cNvSpPr txBox="1"/>
                    <p:nvPr/>
                  </p:nvSpPr>
                  <p:spPr>
                    <a:xfrm>
                      <a:off x="2154574" y="2894927"/>
                      <a:ext cx="425528" cy="400110"/>
                    </a:xfrm>
                    <a:prstGeom prst="rect"/>
                    <a:noFill/>
                  </p:spPr>
                  <p:txBody>
                    <a:bodyPr rtlCol="0" wrap="square">
                      <a:spAutoFit/>
                    </a:bodyPr>
                    <a:p>
                      <a:r>
                        <a:rPr altLang="zh-CN" b="1" dirty="0" sz="2000" lang="en-US" smtClean="0">
                          <a:solidFill>
                            <a:srgbClr val="C00000"/>
                          </a:solidFill>
                          <a:latin typeface="Arial" panose="020B0604020202020204" pitchFamily="34" charset="0"/>
                          <a:cs typeface="Arial" panose="020B0604020202020204" pitchFamily="34" charset="0"/>
                        </a:rPr>
                        <a:t>e</a:t>
                      </a:r>
                      <a:endParaRPr altLang="en-US" b="1" dirty="0" sz="2000" lang="zh-CN">
                        <a:solidFill>
                          <a:srgbClr val="C00000"/>
                        </a:solidFill>
                        <a:latin typeface="Arial" panose="020B0604020202020204" pitchFamily="34" charset="0"/>
                        <a:cs typeface="Arial" panose="020B0604020202020204" pitchFamily="34" charset="0"/>
                      </a:endParaRPr>
                    </a:p>
                  </p:txBody>
                </p:sp>
                <p:sp>
                  <p:nvSpPr>
                    <p:cNvPr id="1049541" name="文本框 100"/>
                    <p:cNvSpPr txBox="1"/>
                    <p:nvPr/>
                  </p:nvSpPr>
                  <p:spPr>
                    <a:xfrm>
                      <a:off x="2168947" y="2151833"/>
                      <a:ext cx="425528" cy="400110"/>
                    </a:xfrm>
                    <a:prstGeom prst="rect"/>
                    <a:noFill/>
                  </p:spPr>
                  <p:txBody>
                    <a:bodyPr rtlCol="0" wrap="square">
                      <a:spAutoFit/>
                    </a:bodyPr>
                    <a:p>
                      <a:r>
                        <a:rPr altLang="zh-CN" b="1" dirty="0" sz="2000" lang="en-US" smtClean="0">
                          <a:solidFill>
                            <a:srgbClr val="C00000"/>
                          </a:solidFill>
                          <a:latin typeface="Arial" panose="020B0604020202020204" pitchFamily="34" charset="0"/>
                          <a:cs typeface="Arial" panose="020B0604020202020204" pitchFamily="34" charset="0"/>
                        </a:rPr>
                        <a:t>c</a:t>
                      </a:r>
                      <a:endParaRPr altLang="en-US" b="1" dirty="0" sz="2000" lang="zh-CN">
                        <a:solidFill>
                          <a:srgbClr val="C00000"/>
                        </a:solidFill>
                        <a:latin typeface="Arial" panose="020B0604020202020204" pitchFamily="34" charset="0"/>
                        <a:cs typeface="Arial" panose="020B0604020202020204" pitchFamily="34" charset="0"/>
                      </a:endParaRPr>
                    </a:p>
                  </p:txBody>
                </p:sp>
              </p:grpSp>
              <p:sp>
                <p:nvSpPr>
                  <p:cNvPr id="1049542" name="矩形 94"/>
                  <p:cNvSpPr/>
                  <p:nvPr/>
                </p:nvSpPr>
                <p:spPr>
                  <a:xfrm rot="16200000">
                    <a:off x="2081937" y="4925204"/>
                    <a:ext cx="466034" cy="196395"/>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543" name="文本框 95"/>
                  <p:cNvSpPr txBox="1"/>
                  <p:nvPr/>
                </p:nvSpPr>
                <p:spPr>
                  <a:xfrm>
                    <a:off x="1781152" y="4810541"/>
                    <a:ext cx="723149" cy="472439"/>
                  </a:xfrm>
                  <a:prstGeom prst="rect"/>
                  <a:noFill/>
                </p:spPr>
                <p:txBody>
                  <a:bodyPr rtlCol="0" wrap="square">
                    <a:spAutoFit/>
                  </a:bodyPr>
                  <a:p>
                    <a:r>
                      <a:rPr altLang="zh-CN" b="1" dirty="0" sz="2000" i="1" lang="en-US" smtClean="0">
                        <a:latin typeface="Arial" panose="020B0604020202020204" pitchFamily="34" charset="0"/>
                        <a:cs typeface="Arial" panose="020B0604020202020204" pitchFamily="34" charset="0"/>
                      </a:rPr>
                      <a:t>R</a:t>
                    </a:r>
                    <a:r>
                      <a:rPr altLang="zh-CN" baseline="-25000" b="1" dirty="0" sz="2000" lang="en-US" smtClean="0">
                        <a:latin typeface="Arial" panose="020B0604020202020204" pitchFamily="34" charset="0"/>
                        <a:cs typeface="Arial" panose="020B0604020202020204" pitchFamily="34" charset="0"/>
                      </a:rPr>
                      <a:t>E</a:t>
                    </a:r>
                    <a:endParaRPr altLang="en-US" b="1" dirty="0" sz="2000" lang="zh-CN">
                      <a:latin typeface="Arial" panose="020B0604020202020204" pitchFamily="34" charset="0"/>
                      <a:cs typeface="Arial" panose="020B0604020202020204" pitchFamily="34" charset="0"/>
                    </a:endParaRPr>
                  </a:p>
                </p:txBody>
              </p:sp>
              <p:sp>
                <p:nvSpPr>
                  <p:cNvPr id="1049544" name="文本框 96"/>
                  <p:cNvSpPr txBox="1"/>
                  <p:nvPr/>
                </p:nvSpPr>
                <p:spPr>
                  <a:xfrm>
                    <a:off x="603372" y="4460107"/>
                    <a:ext cx="682323" cy="472440"/>
                  </a:xfrm>
                  <a:prstGeom prst="rect"/>
                  <a:noFill/>
                </p:spPr>
                <p:txBody>
                  <a:bodyPr rtlCol="0" wrap="square">
                    <a:spAutoFit/>
                  </a:bodyPr>
                  <a:p>
                    <a:r>
                      <a:rPr altLang="zh-CN" b="1" dirty="0" sz="2000" i="1" lang="en-US" smtClean="0">
                        <a:latin typeface="Arial" panose="020B0604020202020204" pitchFamily="34" charset="0"/>
                        <a:cs typeface="Arial" panose="020B0604020202020204" pitchFamily="34" charset="0"/>
                      </a:rPr>
                      <a:t>R</a:t>
                    </a:r>
                    <a:r>
                      <a:rPr altLang="zh-CN" baseline="-25000" b="1" dirty="0" sz="2000" lang="en-US" smtClean="0">
                        <a:latin typeface="Arial" panose="020B0604020202020204" pitchFamily="34" charset="0"/>
                        <a:cs typeface="Arial" panose="020B0604020202020204" pitchFamily="34" charset="0"/>
                      </a:rPr>
                      <a:t>B1</a:t>
                    </a:r>
                    <a:endParaRPr altLang="en-US" b="1" dirty="0" sz="2000" lang="zh-CN">
                      <a:latin typeface="Arial" panose="020B0604020202020204" pitchFamily="34" charset="0"/>
                      <a:cs typeface="Arial" panose="020B0604020202020204" pitchFamily="34" charset="0"/>
                    </a:endParaRPr>
                  </a:p>
                </p:txBody>
              </p:sp>
            </p:grpSp>
            <p:sp>
              <p:nvSpPr>
                <p:cNvPr id="1049545" name="椭圆 92"/>
                <p:cNvSpPr/>
                <p:nvPr/>
              </p:nvSpPr>
              <p:spPr>
                <a:xfrm>
                  <a:off x="1243102" y="3937657"/>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49546" name="矩形 90"/>
              <p:cNvSpPr/>
              <p:nvPr/>
            </p:nvSpPr>
            <p:spPr>
              <a:xfrm rot="16200000">
                <a:off x="5457348" y="5825792"/>
                <a:ext cx="466034" cy="196395"/>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cxnSp>
          <p:nvCxnSpPr>
            <p:cNvPr id="3145767" name="直接箭头连接符 78"/>
            <p:cNvCxnSpPr>
              <a:cxnSpLocks/>
            </p:cNvCxnSpPr>
            <p:nvPr/>
          </p:nvCxnSpPr>
          <p:spPr>
            <a:xfrm>
              <a:off x="6541033" y="991080"/>
              <a:ext cx="0" cy="427652"/>
            </a:xfrm>
            <a:prstGeom prst="straightConnector1"/>
            <a:ln w="25400">
              <a:prstDash val="sysDot"/>
              <a:tailEnd type="triangle" w="lg" len="lg"/>
            </a:ln>
          </p:spPr>
          <p:style>
            <a:lnRef idx="1">
              <a:schemeClr val="accent1"/>
            </a:lnRef>
            <a:fillRef idx="0">
              <a:schemeClr val="accent1"/>
            </a:fillRef>
            <a:effectRef idx="0">
              <a:schemeClr val="accent1"/>
            </a:effectRef>
            <a:fontRef idx="minor">
              <a:schemeClr val="tx1"/>
            </a:fontRef>
          </p:style>
        </p:cxnSp>
        <p:sp>
          <p:nvSpPr>
            <p:cNvPr id="1049547" name="文本框 79"/>
            <p:cNvSpPr txBox="1"/>
            <p:nvPr/>
          </p:nvSpPr>
          <p:spPr>
            <a:xfrm>
              <a:off x="6519150" y="942279"/>
              <a:ext cx="401183" cy="472440"/>
            </a:xfrm>
            <a:prstGeom prst="rect"/>
            <a:noFill/>
          </p:spPr>
          <p:txBody>
            <a:bodyPr rtlCol="0" wrap="square">
              <a:spAutoFit/>
            </a:bodyPr>
            <a:p>
              <a:r>
                <a:rPr altLang="zh-CN" b="1" dirty="0" sz="2000" i="1" lang="en-US" smtClean="0">
                  <a:latin typeface="Arial" panose="020B0604020202020204" pitchFamily="34" charset="0"/>
                  <a:cs typeface="Arial" panose="020B0604020202020204" pitchFamily="34" charset="0"/>
                </a:rPr>
                <a:t>I</a:t>
              </a:r>
              <a:r>
                <a:rPr altLang="zh-CN" baseline="-25000" b="1" dirty="0" sz="2000" lang="en-US" smtClean="0">
                  <a:latin typeface="Arial" panose="020B0604020202020204" pitchFamily="34" charset="0"/>
                  <a:cs typeface="Arial" panose="020B0604020202020204" pitchFamily="34" charset="0"/>
                </a:rPr>
                <a:t>2</a:t>
              </a:r>
              <a:endParaRPr altLang="en-US" b="1" dirty="0" sz="2000" lang="zh-CN">
                <a:latin typeface="Arial" panose="020B0604020202020204" pitchFamily="34" charset="0"/>
                <a:cs typeface="Arial" panose="020B0604020202020204" pitchFamily="34" charset="0"/>
              </a:endParaRPr>
            </a:p>
          </p:txBody>
        </p:sp>
        <p:cxnSp>
          <p:nvCxnSpPr>
            <p:cNvPr id="3145768" name="直接箭头连接符 80"/>
            <p:cNvCxnSpPr>
              <a:cxnSpLocks/>
            </p:cNvCxnSpPr>
            <p:nvPr/>
          </p:nvCxnSpPr>
          <p:spPr>
            <a:xfrm>
              <a:off x="6476735" y="2614723"/>
              <a:ext cx="0" cy="427652"/>
            </a:xfrm>
            <a:prstGeom prst="straightConnector1"/>
            <a:ln w="25400">
              <a:prstDash val="sysDot"/>
              <a:tailEnd type="triangle" w="lg" len="lg"/>
            </a:ln>
          </p:spPr>
          <p:style>
            <a:lnRef idx="1">
              <a:schemeClr val="accent1"/>
            </a:lnRef>
            <a:fillRef idx="0">
              <a:schemeClr val="accent1"/>
            </a:fillRef>
            <a:effectRef idx="0">
              <a:schemeClr val="accent1"/>
            </a:effectRef>
            <a:fontRef idx="minor">
              <a:schemeClr val="tx1"/>
            </a:fontRef>
          </p:style>
        </p:cxnSp>
        <p:sp>
          <p:nvSpPr>
            <p:cNvPr id="1049548" name="文本框 81"/>
            <p:cNvSpPr txBox="1"/>
            <p:nvPr/>
          </p:nvSpPr>
          <p:spPr>
            <a:xfrm>
              <a:off x="6464034" y="2561751"/>
              <a:ext cx="401183" cy="472440"/>
            </a:xfrm>
            <a:prstGeom prst="rect"/>
            <a:noFill/>
          </p:spPr>
          <p:txBody>
            <a:bodyPr rtlCol="0" wrap="square">
              <a:spAutoFit/>
            </a:bodyPr>
            <a:p>
              <a:r>
                <a:rPr altLang="zh-CN" b="1" dirty="0" sz="2000" i="1" lang="en-US" smtClean="0">
                  <a:latin typeface="Arial" panose="020B0604020202020204" pitchFamily="34" charset="0"/>
                  <a:cs typeface="Arial" panose="020B0604020202020204" pitchFamily="34" charset="0"/>
                </a:rPr>
                <a:t>I</a:t>
              </a:r>
              <a:r>
                <a:rPr altLang="zh-CN" baseline="-25000" b="1" dirty="0" sz="2000" lang="en-US" smtClean="0">
                  <a:latin typeface="Arial" panose="020B0604020202020204" pitchFamily="34" charset="0"/>
                  <a:cs typeface="Arial" panose="020B0604020202020204" pitchFamily="34" charset="0"/>
                </a:rPr>
                <a:t>1</a:t>
              </a:r>
              <a:endParaRPr altLang="en-US" b="1" dirty="0" sz="2000" lang="zh-CN">
                <a:latin typeface="Arial" panose="020B0604020202020204" pitchFamily="34" charset="0"/>
                <a:cs typeface="Arial" panose="020B0604020202020204" pitchFamily="34" charset="0"/>
              </a:endParaRPr>
            </a:p>
          </p:txBody>
        </p:sp>
        <p:cxnSp>
          <p:nvCxnSpPr>
            <p:cNvPr id="3145769" name="直接箭头连接符 82"/>
            <p:cNvCxnSpPr>
              <a:cxnSpLocks/>
            </p:cNvCxnSpPr>
            <p:nvPr/>
          </p:nvCxnSpPr>
          <p:spPr>
            <a:xfrm>
              <a:off x="7544175" y="980205"/>
              <a:ext cx="0" cy="427652"/>
            </a:xfrm>
            <a:prstGeom prst="straightConnector1"/>
            <a:ln w="25400">
              <a:prstDash val="sysDot"/>
              <a:tailEnd type="triangle" w="lg" len="lg"/>
            </a:ln>
          </p:spPr>
          <p:style>
            <a:lnRef idx="1">
              <a:schemeClr val="accent1"/>
            </a:lnRef>
            <a:fillRef idx="0">
              <a:schemeClr val="accent1"/>
            </a:fillRef>
            <a:effectRef idx="0">
              <a:schemeClr val="accent1"/>
            </a:effectRef>
            <a:fontRef idx="minor">
              <a:schemeClr val="tx1"/>
            </a:fontRef>
          </p:style>
        </p:cxnSp>
        <p:sp>
          <p:nvSpPr>
            <p:cNvPr id="1049549" name="文本框 83"/>
            <p:cNvSpPr txBox="1"/>
            <p:nvPr/>
          </p:nvSpPr>
          <p:spPr>
            <a:xfrm>
              <a:off x="7525084" y="931101"/>
              <a:ext cx="586199" cy="472440"/>
            </a:xfrm>
            <a:prstGeom prst="rect"/>
            <a:noFill/>
          </p:spPr>
          <p:txBody>
            <a:bodyPr rtlCol="0" wrap="square">
              <a:spAutoFit/>
            </a:bodyPr>
            <a:p>
              <a:r>
                <a:rPr altLang="zh-CN" b="1" dirty="0" sz="2000" i="1" lang="en-US" smtClean="0">
                  <a:latin typeface="Arial" panose="020B0604020202020204" pitchFamily="34" charset="0"/>
                  <a:cs typeface="Arial" panose="020B0604020202020204" pitchFamily="34" charset="0"/>
                </a:rPr>
                <a:t>I</a:t>
              </a:r>
              <a:r>
                <a:rPr altLang="zh-CN" baseline="-25000" b="1" dirty="0" sz="2000" lang="en-US" smtClean="0">
                  <a:latin typeface="Arial" panose="020B0604020202020204" pitchFamily="34" charset="0"/>
                  <a:cs typeface="Arial" panose="020B0604020202020204" pitchFamily="34" charset="0"/>
                </a:rPr>
                <a:t>CQ</a:t>
              </a:r>
              <a:endParaRPr altLang="en-US" b="1" dirty="0" sz="2000" lang="zh-CN">
                <a:latin typeface="Arial" panose="020B0604020202020204" pitchFamily="34" charset="0"/>
                <a:cs typeface="Arial" panose="020B0604020202020204" pitchFamily="34" charset="0"/>
              </a:endParaRPr>
            </a:p>
          </p:txBody>
        </p:sp>
        <p:cxnSp>
          <p:nvCxnSpPr>
            <p:cNvPr id="3145770" name="直接箭头连接符 84"/>
            <p:cNvCxnSpPr>
              <a:cxnSpLocks/>
            </p:cNvCxnSpPr>
            <p:nvPr/>
          </p:nvCxnSpPr>
          <p:spPr>
            <a:xfrm>
              <a:off x="7511463" y="2981435"/>
              <a:ext cx="0" cy="427652"/>
            </a:xfrm>
            <a:prstGeom prst="straightConnector1"/>
            <a:ln w="25400">
              <a:prstDash val="sysDot"/>
              <a:tailEnd type="triangle" w="lg" len="lg"/>
            </a:ln>
          </p:spPr>
          <p:style>
            <a:lnRef idx="1">
              <a:schemeClr val="accent1"/>
            </a:lnRef>
            <a:fillRef idx="0">
              <a:schemeClr val="accent1"/>
            </a:fillRef>
            <a:effectRef idx="0">
              <a:schemeClr val="accent1"/>
            </a:effectRef>
            <a:fontRef idx="minor">
              <a:schemeClr val="tx1"/>
            </a:fontRef>
          </p:style>
        </p:cxnSp>
        <p:sp>
          <p:nvSpPr>
            <p:cNvPr id="1049550" name="文本框 85"/>
            <p:cNvSpPr txBox="1"/>
            <p:nvPr/>
          </p:nvSpPr>
          <p:spPr>
            <a:xfrm>
              <a:off x="7490562" y="2888959"/>
              <a:ext cx="570236" cy="472440"/>
            </a:xfrm>
            <a:prstGeom prst="rect"/>
            <a:noFill/>
          </p:spPr>
          <p:txBody>
            <a:bodyPr rtlCol="0" wrap="square">
              <a:spAutoFit/>
            </a:bodyPr>
            <a:p>
              <a:r>
                <a:rPr altLang="zh-CN" b="1" dirty="0" sz="2000" i="1" lang="en-US" smtClean="0">
                  <a:latin typeface="Arial" panose="020B0604020202020204" pitchFamily="34" charset="0"/>
                  <a:cs typeface="Arial" panose="020B0604020202020204" pitchFamily="34" charset="0"/>
                </a:rPr>
                <a:t>I</a:t>
              </a:r>
              <a:r>
                <a:rPr altLang="zh-CN" baseline="-25000" b="1" dirty="0" sz="2000" lang="en-US" smtClean="0">
                  <a:latin typeface="Arial" panose="020B0604020202020204" pitchFamily="34" charset="0"/>
                  <a:cs typeface="Arial" panose="020B0604020202020204" pitchFamily="34" charset="0"/>
                </a:rPr>
                <a:t>EQ</a:t>
              </a:r>
              <a:endParaRPr altLang="en-US" b="1" dirty="0" sz="2000" lang="zh-CN">
                <a:latin typeface="Arial" panose="020B0604020202020204" pitchFamily="34" charset="0"/>
                <a:cs typeface="Arial" panose="020B0604020202020204" pitchFamily="34" charset="0"/>
              </a:endParaRPr>
            </a:p>
          </p:txBody>
        </p:sp>
        <p:sp>
          <p:nvSpPr>
            <p:cNvPr id="1049551" name="文本框 86"/>
            <p:cNvSpPr txBox="1"/>
            <p:nvPr/>
          </p:nvSpPr>
          <p:spPr>
            <a:xfrm>
              <a:off x="5649766" y="1869504"/>
              <a:ext cx="638871" cy="472439"/>
            </a:xfrm>
            <a:prstGeom prst="rect"/>
            <a:noFill/>
          </p:spPr>
          <p:txBody>
            <a:bodyPr rtlCol="0" wrap="square">
              <a:spAutoFit/>
            </a:bodyPr>
            <a:p>
              <a:r>
                <a:rPr altLang="zh-CN" b="1" dirty="0" sz="2000" i="1" lang="en-US" smtClean="0">
                  <a:latin typeface="Arial" panose="020B0604020202020204" pitchFamily="34" charset="0"/>
                  <a:cs typeface="Arial" panose="020B0604020202020204" pitchFamily="34" charset="0"/>
                </a:rPr>
                <a:t>U</a:t>
              </a:r>
              <a:r>
                <a:rPr altLang="zh-CN" baseline="-25000" b="1" dirty="0" sz="2000" lang="en-US" smtClean="0">
                  <a:latin typeface="Arial" panose="020B0604020202020204" pitchFamily="34" charset="0"/>
                  <a:cs typeface="Arial" panose="020B0604020202020204" pitchFamily="34" charset="0"/>
                </a:rPr>
                <a:t>BQ</a:t>
              </a:r>
              <a:endParaRPr altLang="en-US" b="1" dirty="0" sz="2000" lang="zh-CN">
                <a:latin typeface="Arial" panose="020B0604020202020204" pitchFamily="34" charset="0"/>
                <a:cs typeface="Arial" panose="020B0604020202020204" pitchFamily="34" charset="0"/>
              </a:endParaRPr>
            </a:p>
          </p:txBody>
        </p:sp>
        <p:sp>
          <p:nvSpPr>
            <p:cNvPr id="1049552" name="文本框 87"/>
            <p:cNvSpPr txBox="1"/>
            <p:nvPr/>
          </p:nvSpPr>
          <p:spPr>
            <a:xfrm>
              <a:off x="7306772" y="2466163"/>
              <a:ext cx="682323" cy="472439"/>
            </a:xfrm>
            <a:prstGeom prst="rect"/>
            <a:noFill/>
          </p:spPr>
          <p:txBody>
            <a:bodyPr rtlCol="0" wrap="square">
              <a:spAutoFit/>
            </a:bodyPr>
            <a:p>
              <a:r>
                <a:rPr altLang="zh-CN" b="1" dirty="0" sz="2000" i="1" lang="en-US" smtClean="0">
                  <a:latin typeface="Arial" panose="020B0604020202020204" pitchFamily="34" charset="0"/>
                  <a:cs typeface="Arial" panose="020B0604020202020204" pitchFamily="34" charset="0"/>
                </a:rPr>
                <a:t>U</a:t>
              </a:r>
              <a:r>
                <a:rPr altLang="zh-CN" baseline="-25000" b="1" dirty="0" sz="2000" lang="en-US" smtClean="0">
                  <a:latin typeface="Arial" panose="020B0604020202020204" pitchFamily="34" charset="0"/>
                  <a:cs typeface="Arial" panose="020B0604020202020204" pitchFamily="34" charset="0"/>
                </a:rPr>
                <a:t>EQ</a:t>
              </a:r>
              <a:endParaRPr altLang="en-US" b="1" dirty="0" sz="2000" lang="zh-CN">
                <a:latin typeface="Arial" panose="020B0604020202020204" pitchFamily="34" charset="0"/>
                <a:cs typeface="Arial" panose="020B0604020202020204" pitchFamily="34" charset="0"/>
              </a:endParaRPr>
            </a:p>
          </p:txBody>
        </p:sp>
        <p:sp>
          <p:nvSpPr>
            <p:cNvPr id="1049553" name="椭圆 88"/>
            <p:cNvSpPr/>
            <p:nvPr/>
          </p:nvSpPr>
          <p:spPr>
            <a:xfrm>
              <a:off x="7271866" y="2656884"/>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49554" name="Rectangle 3"/>
          <p:cNvSpPr>
            <a:spLocks noChangeArrowheads="1"/>
          </p:cNvSpPr>
          <p:nvPr/>
        </p:nvSpPr>
        <p:spPr bwMode="auto">
          <a:xfrm>
            <a:off x="5956577" y="1355612"/>
            <a:ext cx="1592151" cy="461665"/>
          </a:xfrm>
          <a:prstGeom prst="rect"/>
          <a:noFill/>
          <a:ln>
            <a:noFill/>
          </a:ln>
          <a:effectLst/>
        </p:spPr>
        <p:txBody>
          <a:bodyPr wrap="square">
            <a:spAutoFit/>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r>
              <a:rPr altLang="zh-CN" dirty="0" sz="2400" kumimoji="1" lang="en-US" smtClean="0">
                <a:latin typeface="Arial" panose="020B0604020202020204" pitchFamily="34" charset="0"/>
                <a:cs typeface="Arial" panose="020B0604020202020204" pitchFamily="34" charset="0"/>
              </a:rPr>
              <a:t>DC circuit</a:t>
            </a:r>
            <a:endParaRPr altLang="en-US" dirty="0" sz="3200" kumimoji="1" lang="zh-CN" smtClean="0">
              <a:latin typeface="Arial" panose="020B0604020202020204" pitchFamily="34" charset="0"/>
              <a:cs typeface="Arial" panose="020B0604020202020204" pitchFamily="34" charset="0"/>
            </a:endParaRPr>
          </a:p>
        </p:txBody>
      </p:sp>
      <p:sp>
        <p:nvSpPr>
          <p:cNvPr id="1049555" name="Rectangle 3"/>
          <p:cNvSpPr>
            <a:spLocks noChangeArrowheads="1"/>
          </p:cNvSpPr>
          <p:nvPr/>
        </p:nvSpPr>
        <p:spPr bwMode="auto">
          <a:xfrm>
            <a:off x="2279048" y="5508550"/>
            <a:ext cx="4583269" cy="461665"/>
          </a:xfrm>
          <a:prstGeom prst="rect"/>
          <a:noFill/>
          <a:ln>
            <a:noFill/>
          </a:ln>
          <a:effectLst/>
        </p:spPr>
        <p:txBody>
          <a:bodyPr wrap="square">
            <a:spAutoFit/>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r>
              <a:rPr altLang="zh-CN" dirty="0" sz="2400" kumimoji="1" lang="en-US" smtClean="0">
                <a:latin typeface="Arial" panose="020B0604020202020204" pitchFamily="34" charset="0"/>
                <a:cs typeface="Arial" panose="020B0604020202020204" pitchFamily="34" charset="0"/>
              </a:rPr>
              <a:t>There is DC feedback!</a:t>
            </a:r>
            <a:endParaRPr altLang="en-US" dirty="0" sz="3200" kumimoji="1" lang="zh-CN" smtClean="0">
              <a:latin typeface="Arial" panose="020B0604020202020204" pitchFamily="34" charset="0"/>
              <a:cs typeface="Arial" panose="020B0604020202020204" pitchFamily="34" charset="0"/>
            </a:endParaRPr>
          </a:p>
        </p:txBody>
      </p:sp>
      <p:sp>
        <p:nvSpPr>
          <p:cNvPr id="1049556" name="Text Box 12"/>
          <p:cNvSpPr txBox="1">
            <a:spLocks noChangeArrowheads="1"/>
          </p:cNvSpPr>
          <p:nvPr/>
        </p:nvSpPr>
        <p:spPr bwMode="auto">
          <a:xfrm>
            <a:off x="351611" y="758096"/>
            <a:ext cx="8146437"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Example 2: Do DC and AC feedback exist in the circuit?</a:t>
            </a:r>
            <a:endParaRPr altLang="en-US" dirty="0" sz="2400" kumimoji="1" lang="zh-CN">
              <a:latin typeface="宋体" panose="02010600030101010101" pitchFamily="2" charset="-122"/>
              <a:cs typeface="Arial" panose="020B0604020202020204" pitchFamily="34" charset="0"/>
            </a:endParaRPr>
          </a:p>
        </p:txBody>
      </p:sp>
      <p:grpSp>
        <p:nvGrpSpPr>
          <p:cNvPr id="198" name="组合 125"/>
          <p:cNvGrpSpPr/>
          <p:nvPr/>
        </p:nvGrpSpPr>
        <p:grpSpPr>
          <a:xfrm>
            <a:off x="323163" y="1780694"/>
            <a:ext cx="4509262" cy="3223270"/>
            <a:chOff x="4274796" y="2083060"/>
            <a:chExt cx="4509262" cy="3223270"/>
          </a:xfrm>
        </p:grpSpPr>
        <p:grpSp>
          <p:nvGrpSpPr>
            <p:cNvPr id="199" name="组合 127"/>
            <p:cNvGrpSpPr/>
            <p:nvPr/>
          </p:nvGrpSpPr>
          <p:grpSpPr>
            <a:xfrm>
              <a:off x="4274796" y="2083060"/>
              <a:ext cx="4509262" cy="3223270"/>
              <a:chOff x="4353253" y="2246182"/>
              <a:chExt cx="4509262" cy="3223270"/>
            </a:xfrm>
          </p:grpSpPr>
          <p:grpSp>
            <p:nvGrpSpPr>
              <p:cNvPr id="200" name="组合 145"/>
              <p:cNvGrpSpPr/>
              <p:nvPr/>
            </p:nvGrpSpPr>
            <p:grpSpPr>
              <a:xfrm>
                <a:off x="4353253" y="2246182"/>
                <a:ext cx="4509262" cy="3223270"/>
                <a:chOff x="3823835" y="329238"/>
                <a:chExt cx="4509262" cy="3223270"/>
              </a:xfrm>
            </p:grpSpPr>
            <p:grpSp>
              <p:nvGrpSpPr>
                <p:cNvPr id="201" name="组合 211"/>
                <p:cNvGrpSpPr/>
                <p:nvPr/>
              </p:nvGrpSpPr>
              <p:grpSpPr>
                <a:xfrm>
                  <a:off x="4224308" y="329238"/>
                  <a:ext cx="4108789" cy="3223270"/>
                  <a:chOff x="239826" y="1060105"/>
                  <a:chExt cx="4108789" cy="3223270"/>
                </a:xfrm>
              </p:grpSpPr>
              <p:grpSp>
                <p:nvGrpSpPr>
                  <p:cNvPr id="202" name="组合 213"/>
                  <p:cNvGrpSpPr/>
                  <p:nvPr/>
                </p:nvGrpSpPr>
                <p:grpSpPr>
                  <a:xfrm>
                    <a:off x="239826" y="1060105"/>
                    <a:ext cx="4108789" cy="3223270"/>
                    <a:chOff x="197881" y="1550492"/>
                    <a:chExt cx="4108789" cy="3223270"/>
                  </a:xfrm>
                </p:grpSpPr>
                <p:grpSp>
                  <p:nvGrpSpPr>
                    <p:cNvPr id="203" name="组合 217"/>
                    <p:cNvGrpSpPr/>
                    <p:nvPr/>
                  </p:nvGrpSpPr>
                  <p:grpSpPr>
                    <a:xfrm>
                      <a:off x="197881" y="1550492"/>
                      <a:ext cx="4108789" cy="3223270"/>
                      <a:chOff x="2428254" y="78156"/>
                      <a:chExt cx="4108789" cy="3223270"/>
                    </a:xfrm>
                  </p:grpSpPr>
                  <p:grpSp>
                    <p:nvGrpSpPr>
                      <p:cNvPr id="204" name="组合 219"/>
                      <p:cNvGrpSpPr/>
                      <p:nvPr/>
                    </p:nvGrpSpPr>
                    <p:grpSpPr>
                      <a:xfrm>
                        <a:off x="2428254" y="78156"/>
                        <a:ext cx="4108789" cy="3223270"/>
                        <a:chOff x="4869126" y="515430"/>
                        <a:chExt cx="4108789" cy="3223270"/>
                      </a:xfrm>
                    </p:grpSpPr>
                    <p:grpSp>
                      <p:nvGrpSpPr>
                        <p:cNvPr id="205" name="组合 230"/>
                        <p:cNvGrpSpPr/>
                        <p:nvPr/>
                      </p:nvGrpSpPr>
                      <p:grpSpPr>
                        <a:xfrm>
                          <a:off x="4869126" y="515430"/>
                          <a:ext cx="4108789" cy="3223270"/>
                          <a:chOff x="748121" y="1410029"/>
                          <a:chExt cx="4108789" cy="3223270"/>
                        </a:xfrm>
                      </p:grpSpPr>
                      <p:grpSp>
                        <p:nvGrpSpPr>
                          <p:cNvPr id="206" name="组合 234"/>
                          <p:cNvGrpSpPr/>
                          <p:nvPr/>
                        </p:nvGrpSpPr>
                        <p:grpSpPr>
                          <a:xfrm>
                            <a:off x="748121" y="1410029"/>
                            <a:ext cx="3718545" cy="3223270"/>
                            <a:chOff x="481800" y="1314903"/>
                            <a:chExt cx="3718545" cy="3223270"/>
                          </a:xfrm>
                        </p:grpSpPr>
                        <p:grpSp>
                          <p:nvGrpSpPr>
                            <p:cNvPr id="207" name="组合 237"/>
                            <p:cNvGrpSpPr/>
                            <p:nvPr/>
                          </p:nvGrpSpPr>
                          <p:grpSpPr>
                            <a:xfrm>
                              <a:off x="687985" y="1314903"/>
                              <a:ext cx="3181035" cy="3223270"/>
                              <a:chOff x="687985" y="1314903"/>
                              <a:chExt cx="3181035" cy="3223270"/>
                            </a:xfrm>
                          </p:grpSpPr>
                          <p:grpSp>
                            <p:nvGrpSpPr>
                              <p:cNvPr id="208" name="Group 1096"/>
                              <p:cNvGrpSpPr/>
                              <p:nvPr/>
                            </p:nvGrpSpPr>
                            <p:grpSpPr bwMode="auto">
                              <a:xfrm>
                                <a:off x="1275234" y="1569267"/>
                                <a:ext cx="1187278" cy="2968906"/>
                                <a:chOff x="4072" y="2035"/>
                                <a:chExt cx="835" cy="2088"/>
                              </a:xfrm>
                            </p:grpSpPr>
                            <p:sp>
                              <p:nvSpPr>
                                <p:cNvPr id="1049557" name="Line 1072"/>
                                <p:cNvSpPr>
                                  <a:spLocks noChangeShapeType="1"/>
                                </p:cNvSpPr>
                                <p:nvPr/>
                              </p:nvSpPr>
                              <p:spPr bwMode="auto">
                                <a:xfrm>
                                  <a:off x="4679" y="2842"/>
                                  <a:ext cx="0" cy="476"/>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558" name="Line 1073"/>
                                <p:cNvSpPr>
                                  <a:spLocks noChangeShapeType="1"/>
                                </p:cNvSpPr>
                                <p:nvPr/>
                              </p:nvSpPr>
                              <p:spPr bwMode="auto">
                                <a:xfrm flipH="1">
                                  <a:off x="4072" y="3080"/>
                                  <a:ext cx="607"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559" name="Line 1074"/>
                                <p:cNvSpPr>
                                  <a:spLocks noChangeShapeType="1"/>
                                </p:cNvSpPr>
                                <p:nvPr/>
                              </p:nvSpPr>
                              <p:spPr bwMode="auto">
                                <a:xfrm flipV="1">
                                  <a:off x="4677" y="2835"/>
                                  <a:ext cx="220" cy="156"/>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560" name="Line 1075"/>
                                <p:cNvSpPr>
                                  <a:spLocks noChangeShapeType="1"/>
                                </p:cNvSpPr>
                                <p:nvPr/>
                              </p:nvSpPr>
                              <p:spPr bwMode="auto">
                                <a:xfrm flipH="1" flipV="1">
                                  <a:off x="4676" y="3172"/>
                                  <a:ext cx="231" cy="172"/>
                                </a:xfrm>
                                <a:prstGeom prst="line"/>
                                <a:noFill/>
                                <a:ln w="28575">
                                  <a:solidFill>
                                    <a:srgbClr val="C00000"/>
                                  </a:solidFill>
                                  <a:round/>
                                  <a:headEnd type="arrow" w="med" len="me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561" name="Line 1076"/>
                                <p:cNvSpPr>
                                  <a:spLocks noChangeShapeType="1"/>
                                </p:cNvSpPr>
                                <p:nvPr/>
                              </p:nvSpPr>
                              <p:spPr bwMode="auto">
                                <a:xfrm flipV="1">
                                  <a:off x="4895" y="2035"/>
                                  <a:ext cx="0" cy="803"/>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562" name="Line 1077"/>
                                <p:cNvSpPr>
                                  <a:spLocks noChangeShapeType="1"/>
                                </p:cNvSpPr>
                                <p:nvPr/>
                              </p:nvSpPr>
                              <p:spPr bwMode="auto">
                                <a:xfrm>
                                  <a:off x="4897" y="3334"/>
                                  <a:ext cx="0" cy="78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grpSp>
                          <p:sp>
                            <p:nvSpPr>
                              <p:cNvPr id="1049563" name="文本框 244"/>
                              <p:cNvSpPr txBox="1"/>
                              <p:nvPr/>
                            </p:nvSpPr>
                            <p:spPr>
                              <a:xfrm>
                                <a:off x="3020950" y="1314903"/>
                                <a:ext cx="723149" cy="535940"/>
                              </a:xfrm>
                              <a:prstGeom prst="rect"/>
                              <a:noFill/>
                            </p:spPr>
                            <p:txBody>
                              <a:bodyPr rtlCol="0" wrap="square">
                                <a:spAutoFit/>
                              </a:bodyPr>
                              <a:p>
                                <a:r>
                                  <a:rPr altLang="zh-CN" b="1" dirty="0" sz="2400" i="1" lang="en-US" smtClean="0">
                                    <a:latin typeface="Arial" panose="020B0604020202020204" pitchFamily="34" charset="0"/>
                                    <a:cs typeface="Arial" panose="020B0604020202020204" pitchFamily="34" charset="0"/>
                                  </a:rPr>
                                  <a:t>V</a:t>
                                </a:r>
                                <a:r>
                                  <a:rPr altLang="zh-CN" baseline="-25000" b="1" dirty="0" sz="2400" lang="en-US" smtClean="0">
                                    <a:latin typeface="Arial" panose="020B0604020202020204" pitchFamily="34" charset="0"/>
                                    <a:cs typeface="Arial" panose="020B0604020202020204" pitchFamily="34" charset="0"/>
                                  </a:rPr>
                                  <a:t>CC</a:t>
                                </a:r>
                                <a:endParaRPr altLang="en-US" b="1" dirty="0" sz="2400" lang="zh-CN">
                                  <a:latin typeface="Arial" panose="020B0604020202020204" pitchFamily="34" charset="0"/>
                                  <a:cs typeface="Arial" panose="020B0604020202020204" pitchFamily="34" charset="0"/>
                                </a:endParaRPr>
                              </a:p>
                            </p:txBody>
                          </p:sp>
                          <p:sp>
                            <p:nvSpPr>
                              <p:cNvPr id="1049564" name="文本框 245"/>
                              <p:cNvSpPr txBox="1"/>
                              <p:nvPr/>
                            </p:nvSpPr>
                            <p:spPr>
                              <a:xfrm>
                                <a:off x="2481634" y="1887331"/>
                                <a:ext cx="723149" cy="535940"/>
                              </a:xfrm>
                              <a:prstGeom prst="rect"/>
                              <a:noFill/>
                            </p:spPr>
                            <p:txBody>
                              <a:bodyPr rtlCol="0" wrap="square">
                                <a:spAutoFit/>
                              </a:bodyPr>
                              <a:p>
                                <a:r>
                                  <a:rPr altLang="zh-CN" b="1" dirty="0" sz="2400" i="1" lang="en-US" smtClean="0">
                                    <a:latin typeface="Arial" panose="020B0604020202020204" pitchFamily="34" charset="0"/>
                                    <a:cs typeface="Arial" panose="020B0604020202020204" pitchFamily="34" charset="0"/>
                                  </a:rPr>
                                  <a:t>R</a:t>
                                </a:r>
                                <a:r>
                                  <a:rPr altLang="zh-CN" baseline="-25000" b="1" dirty="0" sz="2400" lang="en-US" smtClean="0">
                                    <a:latin typeface="Arial" panose="020B0604020202020204" pitchFamily="34" charset="0"/>
                                    <a:cs typeface="Arial" panose="020B0604020202020204" pitchFamily="34" charset="0"/>
                                  </a:rPr>
                                  <a:t>C</a:t>
                                </a:r>
                                <a:endParaRPr altLang="en-US" b="1" dirty="0" sz="2400" lang="zh-CN">
                                  <a:latin typeface="Arial" panose="020B0604020202020204" pitchFamily="34" charset="0"/>
                                  <a:cs typeface="Arial" panose="020B0604020202020204" pitchFamily="34" charset="0"/>
                                </a:endParaRPr>
                              </a:p>
                            </p:txBody>
                          </p:sp>
                          <p:sp>
                            <p:nvSpPr>
                              <p:cNvPr id="1049565" name="Line 1077"/>
                              <p:cNvSpPr>
                                <a:spLocks noChangeShapeType="1"/>
                              </p:cNvSpPr>
                              <p:nvPr/>
                            </p:nvSpPr>
                            <p:spPr bwMode="auto">
                              <a:xfrm flipV="1">
                                <a:off x="1706017" y="1568726"/>
                                <a:ext cx="0" cy="276078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566" name="Line 1073"/>
                              <p:cNvSpPr>
                                <a:spLocks noChangeShapeType="1"/>
                              </p:cNvSpPr>
                              <p:nvPr/>
                            </p:nvSpPr>
                            <p:spPr bwMode="auto">
                              <a:xfrm flipH="1">
                                <a:off x="687985" y="4329508"/>
                                <a:ext cx="3181035"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567" name="Line 1073"/>
                              <p:cNvSpPr>
                                <a:spLocks noChangeShapeType="1"/>
                              </p:cNvSpPr>
                              <p:nvPr/>
                            </p:nvSpPr>
                            <p:spPr bwMode="auto">
                              <a:xfrm flipH="1">
                                <a:off x="2447870" y="2540660"/>
                                <a:ext cx="679576"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568" name="矩形 249"/>
                              <p:cNvSpPr/>
                              <p:nvPr/>
                            </p:nvSpPr>
                            <p:spPr>
                              <a:xfrm rot="16200000">
                                <a:off x="1480251" y="2035513"/>
                                <a:ext cx="466034" cy="196395"/>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569" name="Line 1077"/>
                              <p:cNvSpPr>
                                <a:spLocks noChangeShapeType="1"/>
                              </p:cNvSpPr>
                              <p:nvPr/>
                            </p:nvSpPr>
                            <p:spPr bwMode="auto">
                              <a:xfrm flipH="1" flipV="1">
                                <a:off x="1697382" y="1584126"/>
                                <a:ext cx="1198254"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570" name="矩形 251"/>
                              <p:cNvSpPr/>
                              <p:nvPr/>
                            </p:nvSpPr>
                            <p:spPr>
                              <a:xfrm rot="16200000">
                                <a:off x="2206878" y="2034984"/>
                                <a:ext cx="466034" cy="196395"/>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571" name="文本框 252"/>
                              <p:cNvSpPr txBox="1"/>
                              <p:nvPr/>
                            </p:nvSpPr>
                            <p:spPr>
                              <a:xfrm>
                                <a:off x="1001114" y="1836439"/>
                                <a:ext cx="697015" cy="535939"/>
                              </a:xfrm>
                              <a:prstGeom prst="rect"/>
                              <a:noFill/>
                            </p:spPr>
                            <p:txBody>
                              <a:bodyPr rtlCol="0" wrap="square">
                                <a:spAutoFit/>
                              </a:bodyPr>
                              <a:p>
                                <a:r>
                                  <a:rPr altLang="zh-CN" b="1" dirty="0" sz="2400" i="1" lang="en-US" smtClean="0">
                                    <a:latin typeface="Arial" panose="020B0604020202020204" pitchFamily="34" charset="0"/>
                                    <a:cs typeface="Arial" panose="020B0604020202020204" pitchFamily="34" charset="0"/>
                                  </a:rPr>
                                  <a:t>R</a:t>
                                </a:r>
                                <a:r>
                                  <a:rPr altLang="zh-CN" baseline="-25000" b="1" dirty="0" sz="2400" lang="en-US" smtClean="0">
                                    <a:latin typeface="Arial" panose="020B0604020202020204" pitchFamily="34" charset="0"/>
                                    <a:cs typeface="Arial" panose="020B0604020202020204" pitchFamily="34" charset="0"/>
                                  </a:rPr>
                                  <a:t>B2</a:t>
                                </a:r>
                                <a:endParaRPr altLang="en-US" b="1" dirty="0" sz="2400" lang="zh-CN">
                                  <a:latin typeface="Arial" panose="020B0604020202020204" pitchFamily="34" charset="0"/>
                                  <a:cs typeface="Arial" panose="020B0604020202020204" pitchFamily="34" charset="0"/>
                                </a:endParaRPr>
                              </a:p>
                            </p:txBody>
                          </p:sp>
                          <p:sp>
                            <p:nvSpPr>
                              <p:cNvPr id="1049572" name="文本框 253"/>
                              <p:cNvSpPr txBox="1"/>
                              <p:nvPr/>
                            </p:nvSpPr>
                            <p:spPr>
                              <a:xfrm>
                                <a:off x="1754939" y="2993505"/>
                                <a:ext cx="375952" cy="461665"/>
                              </a:xfrm>
                              <a:prstGeom prst="rect"/>
                              <a:noFill/>
                            </p:spPr>
                            <p:txBody>
                              <a:bodyPr rtlCol="0" wrap="square">
                                <a:spAutoFit/>
                              </a:bodyPr>
                              <a:p>
                                <a:endParaRPr altLang="en-US" b="1" dirty="0" sz="2400" lang="zh-CN">
                                  <a:latin typeface="Arial" panose="020B0604020202020204" pitchFamily="34" charset="0"/>
                                  <a:cs typeface="Arial" panose="020B0604020202020204" pitchFamily="34" charset="0"/>
                                </a:endParaRPr>
                              </a:p>
                            </p:txBody>
                          </p:sp>
                          <p:cxnSp>
                            <p:nvCxnSpPr>
                              <p:cNvPr id="3145771" name="直接连接符 254"/>
                              <p:cNvCxnSpPr>
                                <a:cxnSpLocks/>
                              </p:cNvCxnSpPr>
                              <p:nvPr/>
                            </p:nvCxnSpPr>
                            <p:spPr>
                              <a:xfrm flipV="1">
                                <a:off x="2227710" y="4537969"/>
                                <a:ext cx="440323" cy="74"/>
                              </a:xfrm>
                              <a:prstGeom prst="line"/>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49573" name="椭圆 255"/>
                              <p:cNvSpPr/>
                              <p:nvPr/>
                            </p:nvSpPr>
                            <p:spPr>
                              <a:xfrm>
                                <a:off x="2408275" y="4295152"/>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49574" name="椭圆 238"/>
                            <p:cNvSpPr/>
                            <p:nvPr/>
                          </p:nvSpPr>
                          <p:spPr>
                            <a:xfrm>
                              <a:off x="481800" y="3484645"/>
                              <a:ext cx="385763" cy="385763"/>
                            </a:xfrm>
                            <a:prstGeom prst="ellipse"/>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575" name="文本框 239"/>
                            <p:cNvSpPr txBox="1"/>
                            <p:nvPr/>
                          </p:nvSpPr>
                          <p:spPr>
                            <a:xfrm>
                              <a:off x="687989" y="3224650"/>
                              <a:ext cx="372867" cy="461665"/>
                            </a:xfrm>
                            <a:prstGeom prst="rect"/>
                            <a:noFill/>
                          </p:spPr>
                          <p:txBody>
                            <a:bodyPr rtlCol="0" wrap="square">
                              <a:spAutoFit/>
                            </a:bodyPr>
                            <a:p>
                              <a:r>
                                <a:rPr altLang="zh-CN" b="1" dirty="0" sz="2400" lang="en-US" smtClean="0">
                                  <a:solidFill>
                                    <a:schemeClr val="accent2"/>
                                  </a:solidFill>
                                  <a:latin typeface="Arial" panose="020B0604020202020204" pitchFamily="34" charset="0"/>
                                  <a:cs typeface="Arial" panose="020B0604020202020204" pitchFamily="34" charset="0"/>
                                </a:rPr>
                                <a:t>+</a:t>
                              </a:r>
                              <a:endParaRPr altLang="en-US" b="1" dirty="0" sz="2400" lang="zh-CN">
                                <a:solidFill>
                                  <a:schemeClr val="accent2"/>
                                </a:solidFill>
                                <a:latin typeface="Arial" panose="020B0604020202020204" pitchFamily="34" charset="0"/>
                                <a:cs typeface="Arial" panose="020B0604020202020204" pitchFamily="34" charset="0"/>
                              </a:endParaRPr>
                            </a:p>
                          </p:txBody>
                        </p:sp>
                        <p:sp>
                          <p:nvSpPr>
                            <p:cNvPr id="1049576" name="文本框 240"/>
                            <p:cNvSpPr txBox="1"/>
                            <p:nvPr/>
                          </p:nvSpPr>
                          <p:spPr>
                            <a:xfrm>
                              <a:off x="719946" y="3643938"/>
                              <a:ext cx="376833" cy="461665"/>
                            </a:xfrm>
                            <a:prstGeom prst="rect"/>
                            <a:noFill/>
                          </p:spPr>
                          <p:txBody>
                            <a:bodyPr rtlCol="0" wrap="square">
                              <a:spAutoFit/>
                            </a:bodyPr>
                            <a:p>
                              <a:r>
                                <a:rPr altLang="zh-CN" b="1" dirty="0" sz="2400" lang="en-US" smtClean="0">
                                  <a:solidFill>
                                    <a:schemeClr val="accent2"/>
                                  </a:solidFill>
                                  <a:latin typeface="Arial" panose="020B0604020202020204" pitchFamily="34" charset="0"/>
                                  <a:cs typeface="Arial" panose="020B0604020202020204" pitchFamily="34" charset="0"/>
                                </a:rPr>
                                <a:t>-</a:t>
                              </a:r>
                              <a:endParaRPr altLang="en-US" b="1" dirty="0" sz="2400" lang="zh-CN">
                                <a:solidFill>
                                  <a:schemeClr val="accent2"/>
                                </a:solidFill>
                                <a:latin typeface="Arial" panose="020B0604020202020204" pitchFamily="34" charset="0"/>
                                <a:cs typeface="Arial" panose="020B0604020202020204" pitchFamily="34" charset="0"/>
                              </a:endParaRPr>
                            </a:p>
                          </p:txBody>
                        </p:sp>
                        <p:cxnSp>
                          <p:nvCxnSpPr>
                            <p:cNvPr id="3145772" name="直接箭头连接符 241"/>
                            <p:cNvCxnSpPr>
                              <a:cxnSpLocks/>
                            </p:cNvCxnSpPr>
                            <p:nvPr/>
                          </p:nvCxnSpPr>
                          <p:spPr>
                            <a:xfrm>
                              <a:off x="4200345" y="3600057"/>
                              <a:ext cx="0" cy="651098"/>
                            </a:xfrm>
                            <a:prstGeom prst="straightConnector1"/>
                            <a:ln w="25400">
                              <a:prstDash val="sysDot"/>
                              <a:tailEnd type="triangle" w="lg" len="lg"/>
                            </a:ln>
                          </p:spPr>
                          <p:style>
                            <a:lnRef idx="1">
                              <a:schemeClr val="accent1"/>
                            </a:lnRef>
                            <a:fillRef idx="0">
                              <a:schemeClr val="accent1"/>
                            </a:fillRef>
                            <a:effectRef idx="0">
                              <a:schemeClr val="accent1"/>
                            </a:effectRef>
                            <a:fontRef idx="minor">
                              <a:schemeClr val="tx1"/>
                            </a:fontRef>
                          </p:style>
                        </p:cxnSp>
                        <p:cxnSp>
                          <p:nvCxnSpPr>
                            <p:cNvPr id="3145773" name="直接箭头连接符 242"/>
                            <p:cNvCxnSpPr>
                              <a:cxnSpLocks/>
                            </p:cNvCxnSpPr>
                            <p:nvPr/>
                          </p:nvCxnSpPr>
                          <p:spPr>
                            <a:xfrm flipV="1">
                              <a:off x="4200345" y="2660826"/>
                              <a:ext cx="0" cy="572360"/>
                            </a:xfrm>
                            <a:prstGeom prst="straightConnector1"/>
                            <a:ln w="25400">
                              <a:prstDash val="sysDot"/>
                              <a:tailEnd type="triangle" w="lg" len="lg"/>
                            </a:ln>
                          </p:spPr>
                          <p:style>
                            <a:lnRef idx="1">
                              <a:schemeClr val="accent1"/>
                            </a:lnRef>
                            <a:fillRef idx="0">
                              <a:schemeClr val="accent1"/>
                            </a:fillRef>
                            <a:effectRef idx="0">
                              <a:schemeClr val="accent1"/>
                            </a:effectRef>
                            <a:fontRef idx="minor">
                              <a:schemeClr val="tx1"/>
                            </a:fontRef>
                          </p:style>
                        </p:cxnSp>
                      </p:grpSp>
                      <p:sp>
                        <p:nvSpPr>
                          <p:cNvPr id="1049577" name="文本框 235"/>
                          <p:cNvSpPr txBox="1"/>
                          <p:nvPr/>
                        </p:nvSpPr>
                        <p:spPr>
                          <a:xfrm>
                            <a:off x="4269847" y="2405602"/>
                            <a:ext cx="587063" cy="461665"/>
                          </a:xfrm>
                          <a:prstGeom prst="rect"/>
                          <a:noFill/>
                        </p:spPr>
                        <p:txBody>
                          <a:bodyPr rtlCol="0" wrap="square">
                            <a:spAutoFit/>
                          </a:bodyPr>
                          <a:p>
                            <a:r>
                              <a:rPr altLang="zh-CN" b="1" dirty="0" sz="2400" lang="en-US" smtClean="0">
                                <a:solidFill>
                                  <a:schemeClr val="accent2"/>
                                </a:solidFill>
                                <a:latin typeface="Arial" panose="020B0604020202020204" pitchFamily="34" charset="0"/>
                                <a:cs typeface="Arial" panose="020B0604020202020204" pitchFamily="34" charset="0"/>
                              </a:rPr>
                              <a:t>+</a:t>
                            </a:r>
                            <a:endParaRPr altLang="en-US" b="1" dirty="0" sz="2400" lang="zh-CN">
                              <a:solidFill>
                                <a:schemeClr val="accent2"/>
                              </a:solidFill>
                              <a:latin typeface="Arial" panose="020B0604020202020204" pitchFamily="34" charset="0"/>
                              <a:cs typeface="Arial" panose="020B0604020202020204" pitchFamily="34" charset="0"/>
                            </a:endParaRPr>
                          </a:p>
                        </p:txBody>
                      </p:sp>
                      <p:sp>
                        <p:nvSpPr>
                          <p:cNvPr id="1049578" name="文本框 236"/>
                          <p:cNvSpPr txBox="1"/>
                          <p:nvPr/>
                        </p:nvSpPr>
                        <p:spPr>
                          <a:xfrm>
                            <a:off x="4293776" y="4164928"/>
                            <a:ext cx="376833" cy="461665"/>
                          </a:xfrm>
                          <a:prstGeom prst="rect"/>
                          <a:noFill/>
                        </p:spPr>
                        <p:txBody>
                          <a:bodyPr rtlCol="0" wrap="square">
                            <a:spAutoFit/>
                          </a:bodyPr>
                          <a:p>
                            <a:r>
                              <a:rPr altLang="zh-CN" b="1" dirty="0" sz="2400" lang="en-US" smtClean="0">
                                <a:solidFill>
                                  <a:schemeClr val="accent2"/>
                                </a:solidFill>
                                <a:latin typeface="Arial" panose="020B0604020202020204" pitchFamily="34" charset="0"/>
                                <a:cs typeface="Arial" panose="020B0604020202020204" pitchFamily="34" charset="0"/>
                              </a:rPr>
                              <a:t>-</a:t>
                            </a:r>
                            <a:endParaRPr altLang="en-US" b="1" dirty="0" sz="2400" lang="zh-CN">
                              <a:solidFill>
                                <a:schemeClr val="accent2"/>
                              </a:solidFill>
                              <a:latin typeface="Arial" panose="020B0604020202020204" pitchFamily="34" charset="0"/>
                              <a:cs typeface="Arial" panose="020B0604020202020204" pitchFamily="34" charset="0"/>
                            </a:endParaRPr>
                          </a:p>
                        </p:txBody>
                      </p:sp>
                    </p:grpSp>
                    <p:sp>
                      <p:nvSpPr>
                        <p:cNvPr id="1049579" name="Line 1077"/>
                        <p:cNvSpPr>
                          <a:spLocks noChangeShapeType="1"/>
                        </p:cNvSpPr>
                        <p:nvPr/>
                      </p:nvSpPr>
                      <p:spPr bwMode="auto">
                        <a:xfrm>
                          <a:off x="8256352" y="1731469"/>
                          <a:ext cx="0" cy="1798565"/>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580" name="矩形 232"/>
                        <p:cNvSpPr/>
                        <p:nvPr/>
                      </p:nvSpPr>
                      <p:spPr>
                        <a:xfrm rot="16200000">
                          <a:off x="8023331" y="2588659"/>
                          <a:ext cx="466034" cy="196395"/>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581" name="文本框 233"/>
                        <p:cNvSpPr txBox="1"/>
                        <p:nvPr/>
                      </p:nvSpPr>
                      <p:spPr>
                        <a:xfrm>
                          <a:off x="7650119" y="2456179"/>
                          <a:ext cx="723149" cy="535939"/>
                        </a:xfrm>
                        <a:prstGeom prst="rect"/>
                        <a:noFill/>
                      </p:spPr>
                      <p:txBody>
                        <a:bodyPr rtlCol="0" wrap="square">
                          <a:spAutoFit/>
                        </a:bodyPr>
                        <a:p>
                          <a:r>
                            <a:rPr altLang="zh-CN" b="1" dirty="0" sz="2400" i="1" lang="en-US" smtClean="0">
                              <a:latin typeface="Arial" panose="020B0604020202020204" pitchFamily="34" charset="0"/>
                              <a:cs typeface="Arial" panose="020B0604020202020204" pitchFamily="34" charset="0"/>
                            </a:rPr>
                            <a:t>R</a:t>
                          </a:r>
                          <a:r>
                            <a:rPr altLang="zh-CN" baseline="-25000" b="1" dirty="0" sz="2400" lang="en-US" smtClean="0">
                              <a:latin typeface="Arial" panose="020B0604020202020204" pitchFamily="34" charset="0"/>
                              <a:cs typeface="Arial" panose="020B0604020202020204" pitchFamily="34" charset="0"/>
                            </a:rPr>
                            <a:t>L</a:t>
                          </a:r>
                          <a:endParaRPr altLang="en-US" b="1" dirty="0" sz="2400" lang="zh-CN">
                            <a:latin typeface="Arial" panose="020B0604020202020204" pitchFamily="34" charset="0"/>
                            <a:cs typeface="Arial" panose="020B0604020202020204" pitchFamily="34" charset="0"/>
                          </a:endParaRPr>
                        </a:p>
                      </p:txBody>
                    </p:sp>
                  </p:grpSp>
                  <p:sp>
                    <p:nvSpPr>
                      <p:cNvPr id="1049582" name="Line 1077"/>
                      <p:cNvSpPr>
                        <a:spLocks noChangeShapeType="1"/>
                      </p:cNvSpPr>
                      <p:nvPr/>
                    </p:nvSpPr>
                    <p:spPr bwMode="auto">
                      <a:xfrm>
                        <a:off x="2636697" y="1802100"/>
                        <a:ext cx="0" cy="1290661"/>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583" name="Line 1077"/>
                      <p:cNvSpPr>
                        <a:spLocks noChangeShapeType="1"/>
                      </p:cNvSpPr>
                      <p:nvPr/>
                    </p:nvSpPr>
                    <p:spPr bwMode="auto">
                      <a:xfrm>
                        <a:off x="3227156" y="1603300"/>
                        <a:ext cx="0" cy="40185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584" name="Line 1077"/>
                      <p:cNvSpPr>
                        <a:spLocks noChangeShapeType="1"/>
                      </p:cNvSpPr>
                      <p:nvPr/>
                    </p:nvSpPr>
                    <p:spPr bwMode="auto">
                      <a:xfrm>
                        <a:off x="3098081" y="1603332"/>
                        <a:ext cx="0" cy="40185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585" name="Line 1073"/>
                      <p:cNvSpPr>
                        <a:spLocks noChangeShapeType="1"/>
                      </p:cNvSpPr>
                      <p:nvPr/>
                    </p:nvSpPr>
                    <p:spPr bwMode="auto">
                      <a:xfrm flipH="1">
                        <a:off x="2634442" y="1815812"/>
                        <a:ext cx="463641"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586" name="文本框 224"/>
                      <p:cNvSpPr txBox="1"/>
                      <p:nvPr/>
                    </p:nvSpPr>
                    <p:spPr>
                      <a:xfrm>
                        <a:off x="2873895" y="1141635"/>
                        <a:ext cx="574951" cy="535939"/>
                      </a:xfrm>
                      <a:prstGeom prst="rect"/>
                      <a:noFill/>
                    </p:spPr>
                    <p:txBody>
                      <a:bodyPr rtlCol="0" wrap="square">
                        <a:spAutoFit/>
                      </a:bodyPr>
                      <a:p>
                        <a:r>
                          <a:rPr altLang="zh-CN" b="1" dirty="0" sz="2400" i="1" lang="en-US" smtClean="0">
                            <a:latin typeface="Arial" panose="020B0604020202020204" pitchFamily="34" charset="0"/>
                            <a:cs typeface="Arial" panose="020B0604020202020204" pitchFamily="34" charset="0"/>
                          </a:rPr>
                          <a:t>C</a:t>
                        </a:r>
                        <a:r>
                          <a:rPr altLang="zh-CN" baseline="-25000" b="1" dirty="0" sz="2400" lang="en-US" smtClean="0">
                            <a:latin typeface="Arial" panose="020B0604020202020204" pitchFamily="34" charset="0"/>
                            <a:cs typeface="Arial" panose="020B0604020202020204" pitchFamily="34" charset="0"/>
                          </a:rPr>
                          <a:t>1</a:t>
                        </a:r>
                        <a:endParaRPr altLang="en-US" b="1" dirty="0" sz="2400" lang="zh-CN">
                          <a:latin typeface="Arial" panose="020B0604020202020204" pitchFamily="34" charset="0"/>
                          <a:cs typeface="Arial" panose="020B0604020202020204" pitchFamily="34" charset="0"/>
                        </a:endParaRPr>
                      </a:p>
                    </p:txBody>
                  </p:sp>
                  <p:sp>
                    <p:nvSpPr>
                      <p:cNvPr id="1049587" name="Line 1077"/>
                      <p:cNvSpPr>
                        <a:spLocks noChangeShapeType="1"/>
                      </p:cNvSpPr>
                      <p:nvPr/>
                    </p:nvSpPr>
                    <p:spPr bwMode="auto">
                      <a:xfrm>
                        <a:off x="5202975" y="1101784"/>
                        <a:ext cx="0" cy="40185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588" name="Line 1077"/>
                      <p:cNvSpPr>
                        <a:spLocks noChangeShapeType="1"/>
                      </p:cNvSpPr>
                      <p:nvPr/>
                    </p:nvSpPr>
                    <p:spPr bwMode="auto">
                      <a:xfrm>
                        <a:off x="5073900" y="1101816"/>
                        <a:ext cx="0" cy="40185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589" name="文本框 227"/>
                      <p:cNvSpPr txBox="1"/>
                      <p:nvPr/>
                    </p:nvSpPr>
                    <p:spPr>
                      <a:xfrm>
                        <a:off x="5110147" y="753438"/>
                        <a:ext cx="574951" cy="535940"/>
                      </a:xfrm>
                      <a:prstGeom prst="rect"/>
                      <a:noFill/>
                    </p:spPr>
                    <p:txBody>
                      <a:bodyPr rtlCol="0" wrap="square">
                        <a:spAutoFit/>
                      </a:bodyPr>
                      <a:p>
                        <a:r>
                          <a:rPr altLang="zh-CN" b="1" dirty="0" sz="2400" i="1" lang="en-US" smtClean="0">
                            <a:latin typeface="Arial" panose="020B0604020202020204" pitchFamily="34" charset="0"/>
                            <a:cs typeface="Arial" panose="020B0604020202020204" pitchFamily="34" charset="0"/>
                          </a:rPr>
                          <a:t>C</a:t>
                        </a:r>
                        <a:r>
                          <a:rPr altLang="zh-CN" baseline="-25000" b="1" dirty="0" sz="2400" lang="en-US" smtClean="0">
                            <a:latin typeface="Arial" panose="020B0604020202020204" pitchFamily="34" charset="0"/>
                            <a:cs typeface="Arial" panose="020B0604020202020204" pitchFamily="34" charset="0"/>
                          </a:rPr>
                          <a:t>2</a:t>
                        </a:r>
                        <a:endParaRPr altLang="en-US" b="1" dirty="0" sz="2400" lang="zh-CN">
                          <a:latin typeface="Arial" panose="020B0604020202020204" pitchFamily="34" charset="0"/>
                          <a:cs typeface="Arial" panose="020B0604020202020204" pitchFamily="34" charset="0"/>
                        </a:endParaRPr>
                      </a:p>
                    </p:txBody>
                  </p:sp>
                  <p:sp>
                    <p:nvSpPr>
                      <p:cNvPr id="1049590" name="Line 1073"/>
                      <p:cNvSpPr>
                        <a:spLocks noChangeShapeType="1"/>
                      </p:cNvSpPr>
                      <p:nvPr/>
                    </p:nvSpPr>
                    <p:spPr bwMode="auto">
                      <a:xfrm flipH="1">
                        <a:off x="5202974" y="1297933"/>
                        <a:ext cx="612501"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591" name="文本框 229"/>
                      <p:cNvSpPr txBox="1"/>
                      <p:nvPr/>
                    </p:nvSpPr>
                    <p:spPr>
                      <a:xfrm>
                        <a:off x="4305902" y="1580224"/>
                        <a:ext cx="483465" cy="523220"/>
                      </a:xfrm>
                      <a:prstGeom prst="rect"/>
                      <a:noFill/>
                    </p:spPr>
                    <p:txBody>
                      <a:bodyPr rtlCol="0" wrap="square">
                        <a:spAutoFit/>
                      </a:bodyPr>
                      <a:p>
                        <a:r>
                          <a:rPr altLang="zh-CN" b="1" dirty="0" sz="2800" lang="en-US" smtClean="0">
                            <a:latin typeface="Arial" panose="020B0604020202020204" pitchFamily="34" charset="0"/>
                            <a:cs typeface="Arial" panose="020B0604020202020204" pitchFamily="34" charset="0"/>
                          </a:rPr>
                          <a:t>T</a:t>
                        </a:r>
                        <a:endParaRPr altLang="en-US" b="1" dirty="0" sz="2800" lang="zh-CN">
                          <a:latin typeface="Arial" panose="020B0604020202020204" pitchFamily="34" charset="0"/>
                          <a:cs typeface="Arial" panose="020B0604020202020204" pitchFamily="34" charset="0"/>
                        </a:endParaRPr>
                      </a:p>
                    </p:txBody>
                  </p:sp>
                </p:grpSp>
                <p:sp>
                  <p:nvSpPr>
                    <p:cNvPr id="1049592" name="椭圆 218"/>
                    <p:cNvSpPr/>
                    <p:nvPr/>
                  </p:nvSpPr>
                  <p:spPr>
                    <a:xfrm>
                      <a:off x="2606034" y="1740054"/>
                      <a:ext cx="155017" cy="155017"/>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49593" name="文本框 214"/>
                  <p:cNvSpPr txBox="1"/>
                  <p:nvPr/>
                </p:nvSpPr>
                <p:spPr>
                  <a:xfrm>
                    <a:off x="1561591" y="2711445"/>
                    <a:ext cx="425528" cy="400110"/>
                  </a:xfrm>
                  <a:prstGeom prst="rect"/>
                  <a:noFill/>
                </p:spPr>
                <p:txBody>
                  <a:bodyPr rtlCol="0" wrap="square">
                    <a:spAutoFit/>
                  </a:bodyPr>
                  <a:p>
                    <a:r>
                      <a:rPr altLang="zh-CN" b="1" dirty="0" sz="2000" lang="en-US" smtClean="0">
                        <a:solidFill>
                          <a:srgbClr val="C00000"/>
                        </a:solidFill>
                        <a:latin typeface="Arial" panose="020B0604020202020204" pitchFamily="34" charset="0"/>
                        <a:cs typeface="Arial" panose="020B0604020202020204" pitchFamily="34" charset="0"/>
                      </a:rPr>
                      <a:t>b</a:t>
                    </a:r>
                    <a:endParaRPr altLang="en-US" b="1" dirty="0" sz="2000" lang="zh-CN">
                      <a:solidFill>
                        <a:srgbClr val="C00000"/>
                      </a:solidFill>
                      <a:latin typeface="Arial" panose="020B0604020202020204" pitchFamily="34" charset="0"/>
                      <a:cs typeface="Arial" panose="020B0604020202020204" pitchFamily="34" charset="0"/>
                    </a:endParaRPr>
                  </a:p>
                </p:txBody>
              </p:sp>
              <p:sp>
                <p:nvSpPr>
                  <p:cNvPr id="1049594" name="文本框 215"/>
                  <p:cNvSpPr txBox="1"/>
                  <p:nvPr/>
                </p:nvSpPr>
                <p:spPr>
                  <a:xfrm>
                    <a:off x="2154574" y="2894927"/>
                    <a:ext cx="425528" cy="400110"/>
                  </a:xfrm>
                  <a:prstGeom prst="rect"/>
                  <a:noFill/>
                </p:spPr>
                <p:txBody>
                  <a:bodyPr rtlCol="0" wrap="square">
                    <a:spAutoFit/>
                  </a:bodyPr>
                  <a:p>
                    <a:r>
                      <a:rPr altLang="zh-CN" b="1" dirty="0" sz="2000" lang="en-US" smtClean="0">
                        <a:solidFill>
                          <a:srgbClr val="C00000"/>
                        </a:solidFill>
                        <a:latin typeface="Arial" panose="020B0604020202020204" pitchFamily="34" charset="0"/>
                        <a:cs typeface="Arial" panose="020B0604020202020204" pitchFamily="34" charset="0"/>
                      </a:rPr>
                      <a:t>e</a:t>
                    </a:r>
                    <a:endParaRPr altLang="en-US" b="1" dirty="0" sz="2000" lang="zh-CN">
                      <a:solidFill>
                        <a:srgbClr val="C00000"/>
                      </a:solidFill>
                      <a:latin typeface="Arial" panose="020B0604020202020204" pitchFamily="34" charset="0"/>
                      <a:cs typeface="Arial" panose="020B0604020202020204" pitchFamily="34" charset="0"/>
                    </a:endParaRPr>
                  </a:p>
                </p:txBody>
              </p:sp>
              <p:sp>
                <p:nvSpPr>
                  <p:cNvPr id="1049595" name="文本框 216"/>
                  <p:cNvSpPr txBox="1"/>
                  <p:nvPr/>
                </p:nvSpPr>
                <p:spPr>
                  <a:xfrm>
                    <a:off x="2168947" y="2151833"/>
                    <a:ext cx="425528" cy="400110"/>
                  </a:xfrm>
                  <a:prstGeom prst="rect"/>
                  <a:noFill/>
                </p:spPr>
                <p:txBody>
                  <a:bodyPr rtlCol="0" wrap="square">
                    <a:spAutoFit/>
                  </a:bodyPr>
                  <a:p>
                    <a:r>
                      <a:rPr altLang="zh-CN" b="1" dirty="0" sz="2000" lang="en-US" smtClean="0">
                        <a:solidFill>
                          <a:srgbClr val="C00000"/>
                        </a:solidFill>
                        <a:latin typeface="Arial" panose="020B0604020202020204" pitchFamily="34" charset="0"/>
                        <a:cs typeface="Arial" panose="020B0604020202020204" pitchFamily="34" charset="0"/>
                      </a:rPr>
                      <a:t>c</a:t>
                    </a:r>
                    <a:endParaRPr altLang="en-US" b="1" dirty="0" sz="2000" lang="zh-CN">
                      <a:solidFill>
                        <a:srgbClr val="C00000"/>
                      </a:solidFill>
                      <a:latin typeface="Arial" panose="020B0604020202020204" pitchFamily="34" charset="0"/>
                      <a:cs typeface="Arial" panose="020B0604020202020204" pitchFamily="34" charset="0"/>
                    </a:endParaRPr>
                  </a:p>
                </p:txBody>
              </p:sp>
            </p:grpSp>
            <p:sp>
              <p:nvSpPr>
                <p:cNvPr id="1049596" name="矩形 120"/>
                <p:cNvSpPr>
                  <a:spLocks noChangeAspect="1" noMove="1" noResize="1" noRot="1" noAdjustHandles="1" noEditPoints="1" noChangeArrowheads="1" noChangeShapeType="1" noTextEdit="1"/>
                </p:cNvSpPr>
                <p:nvPr/>
              </p:nvSpPr>
              <p:spPr>
                <a:xfrm>
                  <a:off x="3823835" y="2410043"/>
                  <a:ext cx="546880" cy="461665"/>
                </a:xfrm>
                <a:prstGeom prst="rect"/>
                <a:blipFill>
                  <a:blip xmlns:r="http://schemas.openxmlformats.org/officeDocument/2006/relationships" r:embed="rId1"/>
                  <a:stretch>
                    <a:fillRect b="-2667"/>
                  </a:stretch>
                </a:blipFill>
              </p:spPr>
              <p:txBody>
                <a:bodyPr/>
                <a:p>
                  <a:r>
                    <a:rPr altLang="en-US" lang="zh-CN">
                      <a:noFill/>
                    </a:rPr>
                    <a:t> </a:t>
                  </a:r>
                </a:p>
              </p:txBody>
            </p:sp>
          </p:grpSp>
          <p:sp>
            <p:nvSpPr>
              <p:cNvPr id="1049597" name="矩形 170"/>
              <p:cNvSpPr>
                <a:spLocks noChangeAspect="1" noMove="1" noResize="1" noRot="1" noAdjustHandles="1" noEditPoints="1" noChangeArrowheads="1" noChangeShapeType="1" noTextEdit="1"/>
              </p:cNvSpPr>
              <p:nvPr/>
            </p:nvSpPr>
            <p:spPr>
              <a:xfrm>
                <a:off x="8202989" y="4117068"/>
                <a:ext cx="599780" cy="461665"/>
              </a:xfrm>
              <a:prstGeom prst="rect"/>
              <a:blipFill>
                <a:blip xmlns:r="http://schemas.openxmlformats.org/officeDocument/2006/relationships" r:embed="rId2"/>
                <a:stretch>
                  <a:fillRect/>
                </a:stretch>
              </a:blipFill>
            </p:spPr>
            <p:txBody>
              <a:bodyPr/>
              <a:p>
                <a:r>
                  <a:rPr altLang="en-US" lang="zh-CN">
                    <a:noFill/>
                  </a:rPr>
                  <a:t> </a:t>
                </a:r>
              </a:p>
            </p:txBody>
          </p:sp>
          <p:sp>
            <p:nvSpPr>
              <p:cNvPr id="1049598" name="矩形 152"/>
              <p:cNvSpPr/>
              <p:nvPr/>
            </p:nvSpPr>
            <p:spPr>
              <a:xfrm rot="16200000">
                <a:off x="6485632" y="4743887"/>
                <a:ext cx="466034" cy="196395"/>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599" name="文本框 210"/>
              <p:cNvSpPr txBox="1"/>
              <p:nvPr/>
            </p:nvSpPr>
            <p:spPr>
              <a:xfrm>
                <a:off x="6753264" y="4646560"/>
                <a:ext cx="723149" cy="472440"/>
              </a:xfrm>
              <a:prstGeom prst="rect"/>
              <a:noFill/>
            </p:spPr>
            <p:txBody>
              <a:bodyPr rtlCol="0" wrap="square">
                <a:spAutoFit/>
              </a:bodyPr>
              <a:p>
                <a:r>
                  <a:rPr altLang="zh-CN" b="1" dirty="0" sz="2000" i="1" lang="en-US" smtClean="0">
                    <a:latin typeface="Arial" panose="020B0604020202020204" pitchFamily="34" charset="0"/>
                    <a:cs typeface="Arial" panose="020B0604020202020204" pitchFamily="34" charset="0"/>
                  </a:rPr>
                  <a:t>R</a:t>
                </a:r>
                <a:r>
                  <a:rPr altLang="zh-CN" baseline="-25000" b="1" dirty="0" sz="2000" lang="en-US" smtClean="0">
                    <a:latin typeface="Arial" panose="020B0604020202020204" pitchFamily="34" charset="0"/>
                    <a:cs typeface="Arial" panose="020B0604020202020204" pitchFamily="34" charset="0"/>
                  </a:rPr>
                  <a:t>E</a:t>
                </a:r>
                <a:endParaRPr altLang="en-US" b="1" dirty="0" sz="2000" lang="zh-CN">
                  <a:latin typeface="Arial" panose="020B0604020202020204" pitchFamily="34" charset="0"/>
                  <a:cs typeface="Arial" panose="020B0604020202020204" pitchFamily="34" charset="0"/>
                </a:endParaRPr>
              </a:p>
            </p:txBody>
          </p:sp>
        </p:grpSp>
        <p:sp>
          <p:nvSpPr>
            <p:cNvPr id="1049600" name="矩形 135"/>
            <p:cNvSpPr/>
            <p:nvPr/>
          </p:nvSpPr>
          <p:spPr>
            <a:xfrm rot="16200000">
              <a:off x="5662451" y="4383120"/>
              <a:ext cx="466034" cy="196395"/>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601" name="文本框 136"/>
            <p:cNvSpPr txBox="1"/>
            <p:nvPr/>
          </p:nvSpPr>
          <p:spPr>
            <a:xfrm>
              <a:off x="5223032" y="4239721"/>
              <a:ext cx="697015" cy="535939"/>
            </a:xfrm>
            <a:prstGeom prst="rect"/>
            <a:noFill/>
          </p:spPr>
          <p:txBody>
            <a:bodyPr rtlCol="0" wrap="square">
              <a:spAutoFit/>
            </a:bodyPr>
            <a:p>
              <a:r>
                <a:rPr altLang="zh-CN" b="1" dirty="0" sz="2400" i="1" lang="en-US" smtClean="0">
                  <a:latin typeface="Arial" panose="020B0604020202020204" pitchFamily="34" charset="0"/>
                  <a:cs typeface="Arial" panose="020B0604020202020204" pitchFamily="34" charset="0"/>
                </a:rPr>
                <a:t>R</a:t>
              </a:r>
              <a:r>
                <a:rPr altLang="zh-CN" baseline="-25000" b="1" dirty="0" sz="2400" lang="en-US" smtClean="0">
                  <a:latin typeface="Arial" panose="020B0604020202020204" pitchFamily="34" charset="0"/>
                  <a:cs typeface="Arial" panose="020B0604020202020204" pitchFamily="34" charset="0"/>
                </a:rPr>
                <a:t>B1</a:t>
              </a:r>
              <a:endParaRPr altLang="en-US" b="1" dirty="0" sz="2400" lang="zh-CN">
                <a:latin typeface="Arial" panose="020B0604020202020204" pitchFamily="34" charset="0"/>
                <a:cs typeface="Arial" panose="020B0604020202020204" pitchFamily="34" charset="0"/>
              </a:endParaRPr>
            </a:p>
          </p:txBody>
        </p:sp>
        <p:sp>
          <p:nvSpPr>
            <p:cNvPr id="1049602" name="椭圆 137"/>
            <p:cNvSpPr/>
            <p:nvPr/>
          </p:nvSpPr>
          <p:spPr>
            <a:xfrm>
              <a:off x="5857599" y="5056181"/>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603" name="椭圆 142"/>
            <p:cNvSpPr/>
            <p:nvPr/>
          </p:nvSpPr>
          <p:spPr>
            <a:xfrm>
              <a:off x="6609025" y="4276960"/>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604" name="椭圆 143"/>
            <p:cNvSpPr/>
            <p:nvPr/>
          </p:nvSpPr>
          <p:spPr>
            <a:xfrm>
              <a:off x="5855865" y="3781681"/>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605" name="椭圆 144"/>
            <p:cNvSpPr/>
            <p:nvPr/>
          </p:nvSpPr>
          <p:spPr>
            <a:xfrm>
              <a:off x="6602720" y="3264873"/>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211" name=""/>
        <p:cNvGrpSpPr/>
        <p:nvPr/>
      </p:nvGrpSpPr>
      <p:grpSpPr>
        <a:xfrm>
          <a:off x="0" y="0"/>
          <a:ext cx="0" cy="0"/>
          <a:chOff x="0" y="0"/>
          <a:chExt cx="0" cy="0"/>
        </a:xfrm>
      </p:grpSpPr>
      <p:sp>
        <p:nvSpPr>
          <p:cNvPr id="1049609"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49610" name="Rectangle 3"/>
          <p:cNvSpPr>
            <a:spLocks noChangeArrowheads="1"/>
          </p:cNvSpPr>
          <p:nvPr/>
        </p:nvSpPr>
        <p:spPr bwMode="auto">
          <a:xfrm>
            <a:off x="2559300" y="5219168"/>
            <a:ext cx="4583269" cy="461665"/>
          </a:xfrm>
          <a:prstGeom prst="rect"/>
          <a:noFill/>
          <a:ln>
            <a:noFill/>
          </a:ln>
          <a:effectLst/>
        </p:spPr>
        <p:txBody>
          <a:bodyPr wrap="square">
            <a:spAutoFit/>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r>
              <a:rPr altLang="zh-CN" dirty="0" sz="2400" kumimoji="1" lang="en-US" smtClean="0">
                <a:latin typeface="Arial" panose="020B0604020202020204" pitchFamily="34" charset="0"/>
                <a:cs typeface="Arial" panose="020B0604020202020204" pitchFamily="34" charset="0"/>
              </a:rPr>
              <a:t>There is AC feedback!</a:t>
            </a:r>
            <a:endParaRPr altLang="en-US" dirty="0" sz="3200" kumimoji="1" lang="zh-CN" smtClean="0">
              <a:latin typeface="Arial" panose="020B0604020202020204" pitchFamily="34" charset="0"/>
              <a:cs typeface="Arial" panose="020B0604020202020204" pitchFamily="34" charset="0"/>
            </a:endParaRPr>
          </a:p>
        </p:txBody>
      </p:sp>
      <p:sp>
        <p:nvSpPr>
          <p:cNvPr id="1049611" name="Text Box 12"/>
          <p:cNvSpPr txBox="1">
            <a:spLocks noChangeArrowheads="1"/>
          </p:cNvSpPr>
          <p:nvPr/>
        </p:nvSpPr>
        <p:spPr bwMode="auto">
          <a:xfrm>
            <a:off x="351611" y="758096"/>
            <a:ext cx="2007101"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Example 2:</a:t>
            </a:r>
            <a:endParaRPr altLang="en-US" dirty="0" sz="2400" kumimoji="1" lang="zh-CN">
              <a:latin typeface="宋体" panose="02010600030101010101" pitchFamily="2" charset="-122"/>
              <a:cs typeface="Arial" panose="020B0604020202020204" pitchFamily="34" charset="0"/>
            </a:endParaRPr>
          </a:p>
        </p:txBody>
      </p:sp>
      <p:grpSp>
        <p:nvGrpSpPr>
          <p:cNvPr id="212" name="组合 125"/>
          <p:cNvGrpSpPr/>
          <p:nvPr/>
        </p:nvGrpSpPr>
        <p:grpSpPr>
          <a:xfrm>
            <a:off x="71347" y="1727006"/>
            <a:ext cx="3805862" cy="3223270"/>
            <a:chOff x="4373549" y="2083060"/>
            <a:chExt cx="3805862" cy="3223270"/>
          </a:xfrm>
        </p:grpSpPr>
        <p:grpSp>
          <p:nvGrpSpPr>
            <p:cNvPr id="213" name="组合 127"/>
            <p:cNvGrpSpPr/>
            <p:nvPr/>
          </p:nvGrpSpPr>
          <p:grpSpPr>
            <a:xfrm>
              <a:off x="4373549" y="2083060"/>
              <a:ext cx="3805862" cy="3223270"/>
              <a:chOff x="4452006" y="2246182"/>
              <a:chExt cx="3805862" cy="3223270"/>
            </a:xfrm>
          </p:grpSpPr>
          <p:grpSp>
            <p:nvGrpSpPr>
              <p:cNvPr id="214" name="组合 145"/>
              <p:cNvGrpSpPr/>
              <p:nvPr/>
            </p:nvGrpSpPr>
            <p:grpSpPr>
              <a:xfrm>
                <a:off x="4452006" y="2246182"/>
                <a:ext cx="3805862" cy="3223270"/>
                <a:chOff x="3922588" y="329238"/>
                <a:chExt cx="3805862" cy="3223270"/>
              </a:xfrm>
            </p:grpSpPr>
            <p:grpSp>
              <p:nvGrpSpPr>
                <p:cNvPr id="215" name="组合 211"/>
                <p:cNvGrpSpPr/>
                <p:nvPr/>
              </p:nvGrpSpPr>
              <p:grpSpPr>
                <a:xfrm>
                  <a:off x="4224308" y="329238"/>
                  <a:ext cx="3504142" cy="3223270"/>
                  <a:chOff x="239826" y="1060105"/>
                  <a:chExt cx="3504142" cy="3223270"/>
                </a:xfrm>
              </p:grpSpPr>
              <p:grpSp>
                <p:nvGrpSpPr>
                  <p:cNvPr id="216" name="组合 213"/>
                  <p:cNvGrpSpPr/>
                  <p:nvPr/>
                </p:nvGrpSpPr>
                <p:grpSpPr>
                  <a:xfrm>
                    <a:off x="239826" y="1060105"/>
                    <a:ext cx="3504142" cy="3223270"/>
                    <a:chOff x="197881" y="1550492"/>
                    <a:chExt cx="3504142" cy="3223270"/>
                  </a:xfrm>
                </p:grpSpPr>
                <p:grpSp>
                  <p:nvGrpSpPr>
                    <p:cNvPr id="217" name="组合 217"/>
                    <p:cNvGrpSpPr/>
                    <p:nvPr/>
                  </p:nvGrpSpPr>
                  <p:grpSpPr>
                    <a:xfrm>
                      <a:off x="197881" y="1550492"/>
                      <a:ext cx="3504142" cy="3223270"/>
                      <a:chOff x="2428254" y="78156"/>
                      <a:chExt cx="3504142" cy="3223270"/>
                    </a:xfrm>
                  </p:grpSpPr>
                  <p:grpSp>
                    <p:nvGrpSpPr>
                      <p:cNvPr id="218" name="组合 219"/>
                      <p:cNvGrpSpPr/>
                      <p:nvPr/>
                    </p:nvGrpSpPr>
                    <p:grpSpPr>
                      <a:xfrm>
                        <a:off x="2428254" y="78156"/>
                        <a:ext cx="3504142" cy="3223270"/>
                        <a:chOff x="4869126" y="515430"/>
                        <a:chExt cx="3504142" cy="3223270"/>
                      </a:xfrm>
                    </p:grpSpPr>
                    <p:grpSp>
                      <p:nvGrpSpPr>
                        <p:cNvPr id="219" name="组合 234"/>
                        <p:cNvGrpSpPr/>
                        <p:nvPr/>
                      </p:nvGrpSpPr>
                      <p:grpSpPr>
                        <a:xfrm>
                          <a:off x="4869126" y="515430"/>
                          <a:ext cx="3387220" cy="3223270"/>
                          <a:chOff x="481800" y="1314903"/>
                          <a:chExt cx="3387220" cy="3223270"/>
                        </a:xfrm>
                      </p:grpSpPr>
                      <p:grpSp>
                        <p:nvGrpSpPr>
                          <p:cNvPr id="220" name="组合 237"/>
                          <p:cNvGrpSpPr/>
                          <p:nvPr/>
                        </p:nvGrpSpPr>
                        <p:grpSpPr>
                          <a:xfrm>
                            <a:off x="687985" y="1314903"/>
                            <a:ext cx="3181035" cy="3223270"/>
                            <a:chOff x="687985" y="1314903"/>
                            <a:chExt cx="3181035" cy="3223270"/>
                          </a:xfrm>
                        </p:grpSpPr>
                        <p:grpSp>
                          <p:nvGrpSpPr>
                            <p:cNvPr id="221" name="Group 1096"/>
                            <p:cNvGrpSpPr/>
                            <p:nvPr/>
                          </p:nvGrpSpPr>
                          <p:grpSpPr bwMode="auto">
                            <a:xfrm>
                              <a:off x="1275234" y="1569267"/>
                              <a:ext cx="1187278" cy="2968906"/>
                              <a:chOff x="4072" y="2035"/>
                              <a:chExt cx="835" cy="2088"/>
                            </a:xfrm>
                          </p:grpSpPr>
                          <p:sp>
                            <p:nvSpPr>
                              <p:cNvPr id="1049612" name="Line 1072"/>
                              <p:cNvSpPr>
                                <a:spLocks noChangeShapeType="1"/>
                              </p:cNvSpPr>
                              <p:nvPr/>
                            </p:nvSpPr>
                            <p:spPr bwMode="auto">
                              <a:xfrm>
                                <a:off x="4679" y="2842"/>
                                <a:ext cx="0" cy="476"/>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613" name="Line 1073"/>
                              <p:cNvSpPr>
                                <a:spLocks noChangeShapeType="1"/>
                              </p:cNvSpPr>
                              <p:nvPr/>
                            </p:nvSpPr>
                            <p:spPr bwMode="auto">
                              <a:xfrm flipH="1">
                                <a:off x="4072" y="3080"/>
                                <a:ext cx="607"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614" name="Line 1074"/>
                              <p:cNvSpPr>
                                <a:spLocks noChangeShapeType="1"/>
                              </p:cNvSpPr>
                              <p:nvPr/>
                            </p:nvSpPr>
                            <p:spPr bwMode="auto">
                              <a:xfrm flipV="1">
                                <a:off x="4677" y="2835"/>
                                <a:ext cx="220" cy="156"/>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615" name="Line 1075"/>
                              <p:cNvSpPr>
                                <a:spLocks noChangeShapeType="1"/>
                              </p:cNvSpPr>
                              <p:nvPr/>
                            </p:nvSpPr>
                            <p:spPr bwMode="auto">
                              <a:xfrm flipH="1" flipV="1">
                                <a:off x="4676" y="3172"/>
                                <a:ext cx="231" cy="172"/>
                              </a:xfrm>
                              <a:prstGeom prst="line"/>
                              <a:noFill/>
                              <a:ln w="28575">
                                <a:solidFill>
                                  <a:srgbClr val="C00000"/>
                                </a:solidFill>
                                <a:round/>
                                <a:headEnd type="arrow" w="med" len="me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616" name="Line 1076"/>
                              <p:cNvSpPr>
                                <a:spLocks noChangeShapeType="1"/>
                              </p:cNvSpPr>
                              <p:nvPr/>
                            </p:nvSpPr>
                            <p:spPr bwMode="auto">
                              <a:xfrm flipV="1">
                                <a:off x="4895" y="2035"/>
                                <a:ext cx="0" cy="803"/>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617" name="Line 1077"/>
                              <p:cNvSpPr>
                                <a:spLocks noChangeShapeType="1"/>
                              </p:cNvSpPr>
                              <p:nvPr/>
                            </p:nvSpPr>
                            <p:spPr bwMode="auto">
                              <a:xfrm>
                                <a:off x="4897" y="3334"/>
                                <a:ext cx="0" cy="78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grpSp>
                        <p:sp>
                          <p:nvSpPr>
                            <p:cNvPr id="1049618" name="文本框 244"/>
                            <p:cNvSpPr txBox="1"/>
                            <p:nvPr/>
                          </p:nvSpPr>
                          <p:spPr>
                            <a:xfrm>
                              <a:off x="3020950" y="1314903"/>
                              <a:ext cx="723149" cy="535940"/>
                            </a:xfrm>
                            <a:prstGeom prst="rect"/>
                            <a:noFill/>
                          </p:spPr>
                          <p:txBody>
                            <a:bodyPr rtlCol="0" wrap="square">
                              <a:spAutoFit/>
                            </a:bodyPr>
                            <a:p>
                              <a:r>
                                <a:rPr altLang="zh-CN" b="1" dirty="0" sz="2400" i="1" lang="en-US" smtClean="0">
                                  <a:latin typeface="Arial" panose="020B0604020202020204" pitchFamily="34" charset="0"/>
                                  <a:cs typeface="Arial" panose="020B0604020202020204" pitchFamily="34" charset="0"/>
                                </a:rPr>
                                <a:t>V</a:t>
                              </a:r>
                              <a:r>
                                <a:rPr altLang="zh-CN" baseline="-25000" b="1" dirty="0" sz="2400" lang="en-US" smtClean="0">
                                  <a:latin typeface="Arial" panose="020B0604020202020204" pitchFamily="34" charset="0"/>
                                  <a:cs typeface="Arial" panose="020B0604020202020204" pitchFamily="34" charset="0"/>
                                </a:rPr>
                                <a:t>CC</a:t>
                              </a:r>
                              <a:endParaRPr altLang="en-US" b="1" dirty="0" sz="2400" lang="zh-CN">
                                <a:latin typeface="Arial" panose="020B0604020202020204" pitchFamily="34" charset="0"/>
                                <a:cs typeface="Arial" panose="020B0604020202020204" pitchFamily="34" charset="0"/>
                              </a:endParaRPr>
                            </a:p>
                          </p:txBody>
                        </p:sp>
                        <p:sp>
                          <p:nvSpPr>
                            <p:cNvPr id="1049619" name="文本框 245"/>
                            <p:cNvSpPr txBox="1"/>
                            <p:nvPr/>
                          </p:nvSpPr>
                          <p:spPr>
                            <a:xfrm>
                              <a:off x="2481634" y="1887331"/>
                              <a:ext cx="723149" cy="535940"/>
                            </a:xfrm>
                            <a:prstGeom prst="rect"/>
                            <a:noFill/>
                          </p:spPr>
                          <p:txBody>
                            <a:bodyPr rtlCol="0" wrap="square">
                              <a:spAutoFit/>
                            </a:bodyPr>
                            <a:p>
                              <a:r>
                                <a:rPr altLang="zh-CN" b="1" dirty="0" sz="2400" i="1" lang="en-US" smtClean="0">
                                  <a:latin typeface="Arial" panose="020B0604020202020204" pitchFamily="34" charset="0"/>
                                  <a:cs typeface="Arial" panose="020B0604020202020204" pitchFamily="34" charset="0"/>
                                </a:rPr>
                                <a:t>R</a:t>
                              </a:r>
                              <a:r>
                                <a:rPr altLang="zh-CN" baseline="-25000" b="1" dirty="0" sz="2400" lang="en-US" smtClean="0">
                                  <a:latin typeface="Arial" panose="020B0604020202020204" pitchFamily="34" charset="0"/>
                                  <a:cs typeface="Arial" panose="020B0604020202020204" pitchFamily="34" charset="0"/>
                                </a:rPr>
                                <a:t>C</a:t>
                              </a:r>
                              <a:endParaRPr altLang="en-US" b="1" dirty="0" sz="2400" lang="zh-CN">
                                <a:latin typeface="Arial" panose="020B0604020202020204" pitchFamily="34" charset="0"/>
                                <a:cs typeface="Arial" panose="020B0604020202020204" pitchFamily="34" charset="0"/>
                              </a:endParaRPr>
                            </a:p>
                          </p:txBody>
                        </p:sp>
                        <p:sp>
                          <p:nvSpPr>
                            <p:cNvPr id="1049620" name="Line 1077"/>
                            <p:cNvSpPr>
                              <a:spLocks noChangeShapeType="1"/>
                            </p:cNvSpPr>
                            <p:nvPr/>
                          </p:nvSpPr>
                          <p:spPr bwMode="auto">
                            <a:xfrm flipV="1">
                              <a:off x="1706017" y="1568726"/>
                              <a:ext cx="0" cy="276078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621" name="Line 1073"/>
                            <p:cNvSpPr>
                              <a:spLocks noChangeShapeType="1"/>
                            </p:cNvSpPr>
                            <p:nvPr/>
                          </p:nvSpPr>
                          <p:spPr bwMode="auto">
                            <a:xfrm flipH="1">
                              <a:off x="687985" y="4329508"/>
                              <a:ext cx="3181035"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622" name="Line 1073"/>
                            <p:cNvSpPr>
                              <a:spLocks noChangeShapeType="1"/>
                            </p:cNvSpPr>
                            <p:nvPr/>
                          </p:nvSpPr>
                          <p:spPr bwMode="auto">
                            <a:xfrm flipH="1">
                              <a:off x="2447870" y="2540660"/>
                              <a:ext cx="679576"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623" name="矩形 249"/>
                            <p:cNvSpPr/>
                            <p:nvPr/>
                          </p:nvSpPr>
                          <p:spPr>
                            <a:xfrm rot="16200000">
                              <a:off x="1480251" y="2035513"/>
                              <a:ext cx="466034" cy="196395"/>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624" name="Line 1077"/>
                            <p:cNvSpPr>
                              <a:spLocks noChangeShapeType="1"/>
                            </p:cNvSpPr>
                            <p:nvPr/>
                          </p:nvSpPr>
                          <p:spPr bwMode="auto">
                            <a:xfrm flipH="1" flipV="1">
                              <a:off x="1697382" y="1584126"/>
                              <a:ext cx="1198254"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625" name="矩形 251"/>
                            <p:cNvSpPr/>
                            <p:nvPr/>
                          </p:nvSpPr>
                          <p:spPr>
                            <a:xfrm rot="16200000">
                              <a:off x="2206878" y="2034984"/>
                              <a:ext cx="466034" cy="196395"/>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626" name="文本框 252"/>
                            <p:cNvSpPr txBox="1"/>
                            <p:nvPr/>
                          </p:nvSpPr>
                          <p:spPr>
                            <a:xfrm>
                              <a:off x="1001114" y="1836439"/>
                              <a:ext cx="697015" cy="535939"/>
                            </a:xfrm>
                            <a:prstGeom prst="rect"/>
                            <a:noFill/>
                          </p:spPr>
                          <p:txBody>
                            <a:bodyPr rtlCol="0" wrap="square">
                              <a:spAutoFit/>
                            </a:bodyPr>
                            <a:p>
                              <a:r>
                                <a:rPr altLang="zh-CN" b="1" dirty="0" sz="2400" i="1" lang="en-US" smtClean="0">
                                  <a:latin typeface="Arial" panose="020B0604020202020204" pitchFamily="34" charset="0"/>
                                  <a:cs typeface="Arial" panose="020B0604020202020204" pitchFamily="34" charset="0"/>
                                </a:rPr>
                                <a:t>R</a:t>
                              </a:r>
                              <a:r>
                                <a:rPr altLang="zh-CN" baseline="-25000" b="1" dirty="0" sz="2400" lang="en-US" smtClean="0">
                                  <a:latin typeface="Arial" panose="020B0604020202020204" pitchFamily="34" charset="0"/>
                                  <a:cs typeface="Arial" panose="020B0604020202020204" pitchFamily="34" charset="0"/>
                                </a:rPr>
                                <a:t>B2</a:t>
                              </a:r>
                              <a:endParaRPr altLang="en-US" b="1" dirty="0" sz="2400" lang="zh-CN">
                                <a:latin typeface="Arial" panose="020B0604020202020204" pitchFamily="34" charset="0"/>
                                <a:cs typeface="Arial" panose="020B0604020202020204" pitchFamily="34" charset="0"/>
                              </a:endParaRPr>
                            </a:p>
                          </p:txBody>
                        </p:sp>
                        <p:sp>
                          <p:nvSpPr>
                            <p:cNvPr id="1049627" name="文本框 253"/>
                            <p:cNvSpPr txBox="1"/>
                            <p:nvPr/>
                          </p:nvSpPr>
                          <p:spPr>
                            <a:xfrm>
                              <a:off x="1754939" y="2993505"/>
                              <a:ext cx="375952" cy="461665"/>
                            </a:xfrm>
                            <a:prstGeom prst="rect"/>
                            <a:noFill/>
                          </p:spPr>
                          <p:txBody>
                            <a:bodyPr rtlCol="0" wrap="square">
                              <a:spAutoFit/>
                            </a:bodyPr>
                            <a:p>
                              <a:endParaRPr altLang="en-US" b="1" dirty="0" sz="2400" lang="zh-CN">
                                <a:latin typeface="Arial" panose="020B0604020202020204" pitchFamily="34" charset="0"/>
                                <a:cs typeface="Arial" panose="020B0604020202020204" pitchFamily="34" charset="0"/>
                              </a:endParaRPr>
                            </a:p>
                          </p:txBody>
                        </p:sp>
                        <p:cxnSp>
                          <p:nvCxnSpPr>
                            <p:cNvPr id="3145774" name="直接连接符 254"/>
                            <p:cNvCxnSpPr>
                              <a:cxnSpLocks/>
                            </p:cNvCxnSpPr>
                            <p:nvPr/>
                          </p:nvCxnSpPr>
                          <p:spPr>
                            <a:xfrm flipV="1">
                              <a:off x="2227710" y="4537969"/>
                              <a:ext cx="440323" cy="74"/>
                            </a:xfrm>
                            <a:prstGeom prst="line"/>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49628" name="椭圆 255"/>
                            <p:cNvSpPr/>
                            <p:nvPr/>
                          </p:nvSpPr>
                          <p:spPr>
                            <a:xfrm>
                              <a:off x="2408275" y="4295152"/>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49629" name="椭圆 238"/>
                          <p:cNvSpPr/>
                          <p:nvPr/>
                        </p:nvSpPr>
                        <p:spPr>
                          <a:xfrm>
                            <a:off x="481800" y="3484645"/>
                            <a:ext cx="385763" cy="385763"/>
                          </a:xfrm>
                          <a:prstGeom prst="ellipse"/>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630" name="文本框 239"/>
                          <p:cNvSpPr txBox="1"/>
                          <p:nvPr/>
                        </p:nvSpPr>
                        <p:spPr>
                          <a:xfrm>
                            <a:off x="687989" y="3224650"/>
                            <a:ext cx="372867" cy="461665"/>
                          </a:xfrm>
                          <a:prstGeom prst="rect"/>
                          <a:noFill/>
                        </p:spPr>
                        <p:txBody>
                          <a:bodyPr rtlCol="0" wrap="square">
                            <a:spAutoFit/>
                          </a:bodyPr>
                          <a:p>
                            <a:r>
                              <a:rPr altLang="zh-CN" b="1" dirty="0" sz="2400" lang="en-US" smtClean="0">
                                <a:solidFill>
                                  <a:schemeClr val="accent2"/>
                                </a:solidFill>
                                <a:latin typeface="Arial" panose="020B0604020202020204" pitchFamily="34" charset="0"/>
                                <a:cs typeface="Arial" panose="020B0604020202020204" pitchFamily="34" charset="0"/>
                              </a:rPr>
                              <a:t>+</a:t>
                            </a:r>
                            <a:endParaRPr altLang="en-US" b="1" dirty="0" sz="2400" lang="zh-CN">
                              <a:solidFill>
                                <a:schemeClr val="accent2"/>
                              </a:solidFill>
                              <a:latin typeface="Arial" panose="020B0604020202020204" pitchFamily="34" charset="0"/>
                              <a:cs typeface="Arial" panose="020B0604020202020204" pitchFamily="34" charset="0"/>
                            </a:endParaRPr>
                          </a:p>
                        </p:txBody>
                      </p:sp>
                      <p:sp>
                        <p:nvSpPr>
                          <p:cNvPr id="1049631" name="文本框 240"/>
                          <p:cNvSpPr txBox="1"/>
                          <p:nvPr/>
                        </p:nvSpPr>
                        <p:spPr>
                          <a:xfrm>
                            <a:off x="719946" y="3643938"/>
                            <a:ext cx="376833" cy="461665"/>
                          </a:xfrm>
                          <a:prstGeom prst="rect"/>
                          <a:noFill/>
                        </p:spPr>
                        <p:txBody>
                          <a:bodyPr rtlCol="0" wrap="square">
                            <a:spAutoFit/>
                          </a:bodyPr>
                          <a:p>
                            <a:r>
                              <a:rPr altLang="zh-CN" b="1" dirty="0" sz="2400" lang="en-US" smtClean="0">
                                <a:solidFill>
                                  <a:schemeClr val="accent2"/>
                                </a:solidFill>
                                <a:latin typeface="Arial" panose="020B0604020202020204" pitchFamily="34" charset="0"/>
                                <a:cs typeface="Arial" panose="020B0604020202020204" pitchFamily="34" charset="0"/>
                              </a:rPr>
                              <a:t>-</a:t>
                            </a:r>
                            <a:endParaRPr altLang="en-US" b="1" dirty="0" sz="2400" lang="zh-CN">
                              <a:solidFill>
                                <a:schemeClr val="accent2"/>
                              </a:solidFill>
                              <a:latin typeface="Arial" panose="020B0604020202020204" pitchFamily="34" charset="0"/>
                              <a:cs typeface="Arial" panose="020B0604020202020204" pitchFamily="34" charset="0"/>
                            </a:endParaRPr>
                          </a:p>
                        </p:txBody>
                      </p:sp>
                    </p:grpSp>
                    <p:sp>
                      <p:nvSpPr>
                        <p:cNvPr id="1049632" name="Line 1077"/>
                        <p:cNvSpPr>
                          <a:spLocks noChangeShapeType="1"/>
                        </p:cNvSpPr>
                        <p:nvPr/>
                      </p:nvSpPr>
                      <p:spPr bwMode="auto">
                        <a:xfrm>
                          <a:off x="8256352" y="1731469"/>
                          <a:ext cx="0" cy="1798565"/>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633" name="矩形 232"/>
                        <p:cNvSpPr/>
                        <p:nvPr/>
                      </p:nvSpPr>
                      <p:spPr>
                        <a:xfrm rot="16200000">
                          <a:off x="8023331" y="2588659"/>
                          <a:ext cx="466034" cy="196395"/>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634" name="文本框 233"/>
                        <p:cNvSpPr txBox="1"/>
                        <p:nvPr/>
                      </p:nvSpPr>
                      <p:spPr>
                        <a:xfrm>
                          <a:off x="7650119" y="2456179"/>
                          <a:ext cx="723149" cy="535939"/>
                        </a:xfrm>
                        <a:prstGeom prst="rect"/>
                        <a:noFill/>
                      </p:spPr>
                      <p:txBody>
                        <a:bodyPr rtlCol="0" wrap="square">
                          <a:spAutoFit/>
                        </a:bodyPr>
                        <a:p>
                          <a:r>
                            <a:rPr altLang="zh-CN" b="1" dirty="0" sz="2400" i="1" lang="en-US" smtClean="0">
                              <a:latin typeface="Arial" panose="020B0604020202020204" pitchFamily="34" charset="0"/>
                              <a:cs typeface="Arial" panose="020B0604020202020204" pitchFamily="34" charset="0"/>
                            </a:rPr>
                            <a:t>R</a:t>
                          </a:r>
                          <a:r>
                            <a:rPr altLang="zh-CN" baseline="-25000" b="1" dirty="0" sz="2400" lang="en-US" smtClean="0">
                              <a:latin typeface="Arial" panose="020B0604020202020204" pitchFamily="34" charset="0"/>
                              <a:cs typeface="Arial" panose="020B0604020202020204" pitchFamily="34" charset="0"/>
                            </a:rPr>
                            <a:t>L</a:t>
                          </a:r>
                          <a:endParaRPr altLang="en-US" b="1" dirty="0" sz="2400" lang="zh-CN">
                            <a:latin typeface="Arial" panose="020B0604020202020204" pitchFamily="34" charset="0"/>
                            <a:cs typeface="Arial" panose="020B0604020202020204" pitchFamily="34" charset="0"/>
                          </a:endParaRPr>
                        </a:p>
                      </p:txBody>
                    </p:sp>
                  </p:grpSp>
                  <p:sp>
                    <p:nvSpPr>
                      <p:cNvPr id="1049635" name="Line 1077"/>
                      <p:cNvSpPr>
                        <a:spLocks noChangeShapeType="1"/>
                      </p:cNvSpPr>
                      <p:nvPr/>
                    </p:nvSpPr>
                    <p:spPr bwMode="auto">
                      <a:xfrm>
                        <a:off x="2636697" y="1802100"/>
                        <a:ext cx="0" cy="1290661"/>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636" name="Line 1077"/>
                      <p:cNvSpPr>
                        <a:spLocks noChangeShapeType="1"/>
                      </p:cNvSpPr>
                      <p:nvPr/>
                    </p:nvSpPr>
                    <p:spPr bwMode="auto">
                      <a:xfrm>
                        <a:off x="3227156" y="1603300"/>
                        <a:ext cx="0" cy="40185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637" name="Line 1077"/>
                      <p:cNvSpPr>
                        <a:spLocks noChangeShapeType="1"/>
                      </p:cNvSpPr>
                      <p:nvPr/>
                    </p:nvSpPr>
                    <p:spPr bwMode="auto">
                      <a:xfrm>
                        <a:off x="3098081" y="1603332"/>
                        <a:ext cx="0" cy="40185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638" name="Line 1073"/>
                      <p:cNvSpPr>
                        <a:spLocks noChangeShapeType="1"/>
                      </p:cNvSpPr>
                      <p:nvPr/>
                    </p:nvSpPr>
                    <p:spPr bwMode="auto">
                      <a:xfrm flipH="1">
                        <a:off x="2634442" y="1815812"/>
                        <a:ext cx="463641"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639" name="文本框 224"/>
                      <p:cNvSpPr txBox="1"/>
                      <p:nvPr/>
                    </p:nvSpPr>
                    <p:spPr>
                      <a:xfrm>
                        <a:off x="2873895" y="1141635"/>
                        <a:ext cx="574951" cy="535939"/>
                      </a:xfrm>
                      <a:prstGeom prst="rect"/>
                      <a:noFill/>
                    </p:spPr>
                    <p:txBody>
                      <a:bodyPr rtlCol="0" wrap="square">
                        <a:spAutoFit/>
                      </a:bodyPr>
                      <a:p>
                        <a:r>
                          <a:rPr altLang="zh-CN" b="1" dirty="0" sz="2400" i="1" lang="en-US" smtClean="0">
                            <a:latin typeface="Arial" panose="020B0604020202020204" pitchFamily="34" charset="0"/>
                            <a:cs typeface="Arial" panose="020B0604020202020204" pitchFamily="34" charset="0"/>
                          </a:rPr>
                          <a:t>C</a:t>
                        </a:r>
                        <a:r>
                          <a:rPr altLang="zh-CN" baseline="-25000" b="1" dirty="0" sz="2400" lang="en-US" smtClean="0">
                            <a:latin typeface="Arial" panose="020B0604020202020204" pitchFamily="34" charset="0"/>
                            <a:cs typeface="Arial" panose="020B0604020202020204" pitchFamily="34" charset="0"/>
                          </a:rPr>
                          <a:t>1</a:t>
                        </a:r>
                        <a:endParaRPr altLang="en-US" b="1" dirty="0" sz="2400" lang="zh-CN">
                          <a:latin typeface="Arial" panose="020B0604020202020204" pitchFamily="34" charset="0"/>
                          <a:cs typeface="Arial" panose="020B0604020202020204" pitchFamily="34" charset="0"/>
                        </a:endParaRPr>
                      </a:p>
                    </p:txBody>
                  </p:sp>
                  <p:sp>
                    <p:nvSpPr>
                      <p:cNvPr id="1049640" name="Line 1077"/>
                      <p:cNvSpPr>
                        <a:spLocks noChangeShapeType="1"/>
                      </p:cNvSpPr>
                      <p:nvPr/>
                    </p:nvSpPr>
                    <p:spPr bwMode="auto">
                      <a:xfrm>
                        <a:off x="5202975" y="1101784"/>
                        <a:ext cx="0" cy="40185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641" name="Line 1077"/>
                      <p:cNvSpPr>
                        <a:spLocks noChangeShapeType="1"/>
                      </p:cNvSpPr>
                      <p:nvPr/>
                    </p:nvSpPr>
                    <p:spPr bwMode="auto">
                      <a:xfrm>
                        <a:off x="5073900" y="1101816"/>
                        <a:ext cx="0" cy="40185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642" name="文本框 227"/>
                      <p:cNvSpPr txBox="1"/>
                      <p:nvPr/>
                    </p:nvSpPr>
                    <p:spPr>
                      <a:xfrm>
                        <a:off x="5110147" y="753438"/>
                        <a:ext cx="574951" cy="535940"/>
                      </a:xfrm>
                      <a:prstGeom prst="rect"/>
                      <a:noFill/>
                    </p:spPr>
                    <p:txBody>
                      <a:bodyPr rtlCol="0" wrap="square">
                        <a:spAutoFit/>
                      </a:bodyPr>
                      <a:p>
                        <a:r>
                          <a:rPr altLang="zh-CN" b="1" dirty="0" sz="2400" i="1" lang="en-US" smtClean="0">
                            <a:latin typeface="Arial" panose="020B0604020202020204" pitchFamily="34" charset="0"/>
                            <a:cs typeface="Arial" panose="020B0604020202020204" pitchFamily="34" charset="0"/>
                          </a:rPr>
                          <a:t>C</a:t>
                        </a:r>
                        <a:r>
                          <a:rPr altLang="zh-CN" baseline="-25000" b="1" dirty="0" sz="2400" lang="en-US" smtClean="0">
                            <a:latin typeface="Arial" panose="020B0604020202020204" pitchFamily="34" charset="0"/>
                            <a:cs typeface="Arial" panose="020B0604020202020204" pitchFamily="34" charset="0"/>
                          </a:rPr>
                          <a:t>2</a:t>
                        </a:r>
                        <a:endParaRPr altLang="en-US" b="1" dirty="0" sz="2400" lang="zh-CN">
                          <a:latin typeface="Arial" panose="020B0604020202020204" pitchFamily="34" charset="0"/>
                          <a:cs typeface="Arial" panose="020B0604020202020204" pitchFamily="34" charset="0"/>
                        </a:endParaRPr>
                      </a:p>
                    </p:txBody>
                  </p:sp>
                  <p:sp>
                    <p:nvSpPr>
                      <p:cNvPr id="1049643" name="Line 1073"/>
                      <p:cNvSpPr>
                        <a:spLocks noChangeShapeType="1"/>
                      </p:cNvSpPr>
                      <p:nvPr/>
                    </p:nvSpPr>
                    <p:spPr bwMode="auto">
                      <a:xfrm flipH="1">
                        <a:off x="5202974" y="1297933"/>
                        <a:ext cx="612501"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644" name="文本框 229"/>
                      <p:cNvSpPr txBox="1"/>
                      <p:nvPr/>
                    </p:nvSpPr>
                    <p:spPr>
                      <a:xfrm>
                        <a:off x="4305902" y="1580224"/>
                        <a:ext cx="483465" cy="523220"/>
                      </a:xfrm>
                      <a:prstGeom prst="rect"/>
                      <a:noFill/>
                    </p:spPr>
                    <p:txBody>
                      <a:bodyPr rtlCol="0" wrap="square">
                        <a:spAutoFit/>
                      </a:bodyPr>
                      <a:p>
                        <a:r>
                          <a:rPr altLang="zh-CN" b="1" dirty="0" sz="2800" lang="en-US" smtClean="0">
                            <a:latin typeface="Arial" panose="020B0604020202020204" pitchFamily="34" charset="0"/>
                            <a:cs typeface="Arial" panose="020B0604020202020204" pitchFamily="34" charset="0"/>
                          </a:rPr>
                          <a:t>T</a:t>
                        </a:r>
                        <a:endParaRPr altLang="en-US" b="1" dirty="0" sz="2800" lang="zh-CN">
                          <a:latin typeface="Arial" panose="020B0604020202020204" pitchFamily="34" charset="0"/>
                          <a:cs typeface="Arial" panose="020B0604020202020204" pitchFamily="34" charset="0"/>
                        </a:endParaRPr>
                      </a:p>
                    </p:txBody>
                  </p:sp>
                </p:grpSp>
                <p:sp>
                  <p:nvSpPr>
                    <p:cNvPr id="1049645" name="椭圆 218"/>
                    <p:cNvSpPr/>
                    <p:nvPr/>
                  </p:nvSpPr>
                  <p:spPr>
                    <a:xfrm>
                      <a:off x="2606034" y="1740054"/>
                      <a:ext cx="155017" cy="155017"/>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49646" name="文本框 214"/>
                  <p:cNvSpPr txBox="1"/>
                  <p:nvPr/>
                </p:nvSpPr>
                <p:spPr>
                  <a:xfrm>
                    <a:off x="1561591" y="2711445"/>
                    <a:ext cx="425528" cy="400110"/>
                  </a:xfrm>
                  <a:prstGeom prst="rect"/>
                  <a:noFill/>
                </p:spPr>
                <p:txBody>
                  <a:bodyPr rtlCol="0" wrap="square">
                    <a:spAutoFit/>
                  </a:bodyPr>
                  <a:p>
                    <a:r>
                      <a:rPr altLang="zh-CN" b="1" dirty="0" sz="2000" lang="en-US" smtClean="0">
                        <a:solidFill>
                          <a:srgbClr val="C00000"/>
                        </a:solidFill>
                        <a:latin typeface="Arial" panose="020B0604020202020204" pitchFamily="34" charset="0"/>
                        <a:cs typeface="Arial" panose="020B0604020202020204" pitchFamily="34" charset="0"/>
                      </a:rPr>
                      <a:t>b</a:t>
                    </a:r>
                    <a:endParaRPr altLang="en-US" b="1" dirty="0" sz="2000" lang="zh-CN">
                      <a:solidFill>
                        <a:srgbClr val="C00000"/>
                      </a:solidFill>
                      <a:latin typeface="Arial" panose="020B0604020202020204" pitchFamily="34" charset="0"/>
                      <a:cs typeface="Arial" panose="020B0604020202020204" pitchFamily="34" charset="0"/>
                    </a:endParaRPr>
                  </a:p>
                </p:txBody>
              </p:sp>
              <p:sp>
                <p:nvSpPr>
                  <p:cNvPr id="1049647" name="文本框 215"/>
                  <p:cNvSpPr txBox="1"/>
                  <p:nvPr/>
                </p:nvSpPr>
                <p:spPr>
                  <a:xfrm>
                    <a:off x="2154574" y="2894927"/>
                    <a:ext cx="425528" cy="400110"/>
                  </a:xfrm>
                  <a:prstGeom prst="rect"/>
                  <a:noFill/>
                </p:spPr>
                <p:txBody>
                  <a:bodyPr rtlCol="0" wrap="square">
                    <a:spAutoFit/>
                  </a:bodyPr>
                  <a:p>
                    <a:r>
                      <a:rPr altLang="zh-CN" b="1" dirty="0" sz="2000" lang="en-US" smtClean="0">
                        <a:solidFill>
                          <a:srgbClr val="C00000"/>
                        </a:solidFill>
                        <a:latin typeface="Arial" panose="020B0604020202020204" pitchFamily="34" charset="0"/>
                        <a:cs typeface="Arial" panose="020B0604020202020204" pitchFamily="34" charset="0"/>
                      </a:rPr>
                      <a:t>e</a:t>
                    </a:r>
                    <a:endParaRPr altLang="en-US" b="1" dirty="0" sz="2000" lang="zh-CN">
                      <a:solidFill>
                        <a:srgbClr val="C00000"/>
                      </a:solidFill>
                      <a:latin typeface="Arial" panose="020B0604020202020204" pitchFamily="34" charset="0"/>
                      <a:cs typeface="Arial" panose="020B0604020202020204" pitchFamily="34" charset="0"/>
                    </a:endParaRPr>
                  </a:p>
                </p:txBody>
              </p:sp>
              <p:sp>
                <p:nvSpPr>
                  <p:cNvPr id="1049648" name="文本框 216"/>
                  <p:cNvSpPr txBox="1"/>
                  <p:nvPr/>
                </p:nvSpPr>
                <p:spPr>
                  <a:xfrm>
                    <a:off x="2168947" y="2151833"/>
                    <a:ext cx="425528" cy="400110"/>
                  </a:xfrm>
                  <a:prstGeom prst="rect"/>
                  <a:noFill/>
                </p:spPr>
                <p:txBody>
                  <a:bodyPr rtlCol="0" wrap="square">
                    <a:spAutoFit/>
                  </a:bodyPr>
                  <a:p>
                    <a:r>
                      <a:rPr altLang="zh-CN" b="1" dirty="0" sz="2000" lang="en-US" smtClean="0">
                        <a:solidFill>
                          <a:srgbClr val="C00000"/>
                        </a:solidFill>
                        <a:latin typeface="Arial" panose="020B0604020202020204" pitchFamily="34" charset="0"/>
                        <a:cs typeface="Arial" panose="020B0604020202020204" pitchFamily="34" charset="0"/>
                      </a:rPr>
                      <a:t>c</a:t>
                    </a:r>
                    <a:endParaRPr altLang="en-US" b="1" dirty="0" sz="2000" lang="zh-CN">
                      <a:solidFill>
                        <a:srgbClr val="C00000"/>
                      </a:solidFill>
                      <a:latin typeface="Arial" panose="020B0604020202020204" pitchFamily="34" charset="0"/>
                      <a:cs typeface="Arial" panose="020B0604020202020204" pitchFamily="34" charset="0"/>
                    </a:endParaRPr>
                  </a:p>
                </p:txBody>
              </p:sp>
            </p:grpSp>
            <p:sp>
              <p:nvSpPr>
                <p:cNvPr id="1049649" name="矩形 212"/>
                <p:cNvSpPr>
                  <a:spLocks noChangeAspect="1" noMove="1" noResize="1" noRot="1" noAdjustHandles="1" noEditPoints="1" noChangeArrowheads="1" noChangeShapeType="1" noTextEdit="1"/>
                </p:cNvSpPr>
                <p:nvPr/>
              </p:nvSpPr>
              <p:spPr>
                <a:xfrm>
                  <a:off x="3922588" y="2735006"/>
                  <a:ext cx="546880" cy="461665"/>
                </a:xfrm>
                <a:prstGeom prst="rect"/>
                <a:blipFill>
                  <a:blip xmlns:r="http://schemas.openxmlformats.org/officeDocument/2006/relationships" r:embed="rId1"/>
                  <a:stretch>
                    <a:fillRect b="-1316"/>
                  </a:stretch>
                </a:blipFill>
              </p:spPr>
              <p:txBody>
                <a:bodyPr/>
                <a:p>
                  <a:r>
                    <a:rPr altLang="en-US" lang="zh-CN">
                      <a:noFill/>
                    </a:rPr>
                    <a:t> </a:t>
                  </a:r>
                </a:p>
              </p:txBody>
            </p:sp>
          </p:grpSp>
          <p:sp>
            <p:nvSpPr>
              <p:cNvPr id="1049650" name="矩形 152"/>
              <p:cNvSpPr/>
              <p:nvPr/>
            </p:nvSpPr>
            <p:spPr>
              <a:xfrm rot="16200000">
                <a:off x="6485632" y="4743887"/>
                <a:ext cx="466034" cy="196395"/>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651" name="文本框 210"/>
              <p:cNvSpPr txBox="1"/>
              <p:nvPr/>
            </p:nvSpPr>
            <p:spPr>
              <a:xfrm>
                <a:off x="6753264" y="4646560"/>
                <a:ext cx="723149" cy="472440"/>
              </a:xfrm>
              <a:prstGeom prst="rect"/>
              <a:noFill/>
            </p:spPr>
            <p:txBody>
              <a:bodyPr rtlCol="0" wrap="square">
                <a:spAutoFit/>
              </a:bodyPr>
              <a:p>
                <a:r>
                  <a:rPr altLang="zh-CN" b="1" dirty="0" sz="2000" i="1" lang="en-US" smtClean="0">
                    <a:latin typeface="Arial" panose="020B0604020202020204" pitchFamily="34" charset="0"/>
                    <a:cs typeface="Arial" panose="020B0604020202020204" pitchFamily="34" charset="0"/>
                  </a:rPr>
                  <a:t>R</a:t>
                </a:r>
                <a:r>
                  <a:rPr altLang="zh-CN" baseline="-25000" b="1" dirty="0" sz="2000" lang="en-US" smtClean="0">
                    <a:latin typeface="Arial" panose="020B0604020202020204" pitchFamily="34" charset="0"/>
                    <a:cs typeface="Arial" panose="020B0604020202020204" pitchFamily="34" charset="0"/>
                  </a:rPr>
                  <a:t>E</a:t>
                </a:r>
                <a:endParaRPr altLang="en-US" b="1" dirty="0" sz="2000" lang="zh-CN">
                  <a:latin typeface="Arial" panose="020B0604020202020204" pitchFamily="34" charset="0"/>
                  <a:cs typeface="Arial" panose="020B0604020202020204" pitchFamily="34" charset="0"/>
                </a:endParaRPr>
              </a:p>
            </p:txBody>
          </p:sp>
        </p:grpSp>
        <p:sp>
          <p:nvSpPr>
            <p:cNvPr id="1049652" name="矩形 135"/>
            <p:cNvSpPr/>
            <p:nvPr/>
          </p:nvSpPr>
          <p:spPr>
            <a:xfrm rot="16200000">
              <a:off x="5662451" y="4383120"/>
              <a:ext cx="466034" cy="196395"/>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653" name="文本框 136"/>
            <p:cNvSpPr txBox="1"/>
            <p:nvPr/>
          </p:nvSpPr>
          <p:spPr>
            <a:xfrm>
              <a:off x="5223032" y="4239721"/>
              <a:ext cx="697015" cy="535939"/>
            </a:xfrm>
            <a:prstGeom prst="rect"/>
            <a:noFill/>
          </p:spPr>
          <p:txBody>
            <a:bodyPr rtlCol="0" wrap="square">
              <a:spAutoFit/>
            </a:bodyPr>
            <a:p>
              <a:r>
                <a:rPr altLang="zh-CN" b="1" dirty="0" sz="2400" i="1" lang="en-US" smtClean="0">
                  <a:latin typeface="Arial" panose="020B0604020202020204" pitchFamily="34" charset="0"/>
                  <a:cs typeface="Arial" panose="020B0604020202020204" pitchFamily="34" charset="0"/>
                </a:rPr>
                <a:t>R</a:t>
              </a:r>
              <a:r>
                <a:rPr altLang="zh-CN" baseline="-25000" b="1" dirty="0" sz="2400" lang="en-US" smtClean="0">
                  <a:latin typeface="Arial" panose="020B0604020202020204" pitchFamily="34" charset="0"/>
                  <a:cs typeface="Arial" panose="020B0604020202020204" pitchFamily="34" charset="0"/>
                </a:rPr>
                <a:t>B1</a:t>
              </a:r>
              <a:endParaRPr altLang="en-US" b="1" dirty="0" sz="2400" lang="zh-CN">
                <a:latin typeface="Arial" panose="020B0604020202020204" pitchFamily="34" charset="0"/>
                <a:cs typeface="Arial" panose="020B0604020202020204" pitchFamily="34" charset="0"/>
              </a:endParaRPr>
            </a:p>
          </p:txBody>
        </p:sp>
        <p:sp>
          <p:nvSpPr>
            <p:cNvPr id="1049654" name="椭圆 137"/>
            <p:cNvSpPr/>
            <p:nvPr/>
          </p:nvSpPr>
          <p:spPr>
            <a:xfrm>
              <a:off x="5857599" y="5056181"/>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655" name="文本框 140"/>
            <p:cNvSpPr txBox="1"/>
            <p:nvPr/>
          </p:nvSpPr>
          <p:spPr>
            <a:xfrm>
              <a:off x="7424186" y="4492867"/>
              <a:ext cx="574951" cy="535939"/>
            </a:xfrm>
            <a:prstGeom prst="rect"/>
            <a:noFill/>
          </p:spPr>
          <p:txBody>
            <a:bodyPr rtlCol="0" wrap="square">
              <a:spAutoFit/>
            </a:bodyPr>
            <a:p>
              <a:r>
                <a:rPr altLang="zh-CN" b="1" dirty="0" sz="2400" i="1" lang="en-US" smtClean="0">
                  <a:latin typeface="Arial" panose="020B0604020202020204" pitchFamily="34" charset="0"/>
                  <a:cs typeface="Arial" panose="020B0604020202020204" pitchFamily="34" charset="0"/>
                </a:rPr>
                <a:t>C</a:t>
              </a:r>
              <a:r>
                <a:rPr altLang="zh-CN" baseline="-25000" b="1" dirty="0" sz="2400" lang="en-US" smtClean="0">
                  <a:latin typeface="Arial" panose="020B0604020202020204" pitchFamily="34" charset="0"/>
                  <a:cs typeface="Arial" panose="020B0604020202020204" pitchFamily="34" charset="0"/>
                </a:rPr>
                <a:t>E</a:t>
              </a:r>
              <a:endParaRPr altLang="en-US" b="1" dirty="0" sz="2400" lang="zh-CN">
                <a:latin typeface="Arial" panose="020B0604020202020204" pitchFamily="34" charset="0"/>
                <a:cs typeface="Arial" panose="020B0604020202020204" pitchFamily="34" charset="0"/>
              </a:endParaRPr>
            </a:p>
          </p:txBody>
        </p:sp>
        <p:sp>
          <p:nvSpPr>
            <p:cNvPr id="1049656" name="椭圆 142"/>
            <p:cNvSpPr/>
            <p:nvPr/>
          </p:nvSpPr>
          <p:spPr>
            <a:xfrm>
              <a:off x="6609025" y="4276960"/>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657" name="椭圆 143"/>
            <p:cNvSpPr/>
            <p:nvPr/>
          </p:nvSpPr>
          <p:spPr>
            <a:xfrm>
              <a:off x="5855865" y="3781681"/>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658" name="椭圆 144"/>
            <p:cNvSpPr/>
            <p:nvPr/>
          </p:nvSpPr>
          <p:spPr>
            <a:xfrm>
              <a:off x="6602720" y="3264873"/>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222" name="组合 119"/>
          <p:cNvGrpSpPr/>
          <p:nvPr/>
        </p:nvGrpSpPr>
        <p:grpSpPr>
          <a:xfrm>
            <a:off x="4232966" y="2491960"/>
            <a:ext cx="4525723" cy="2131541"/>
            <a:chOff x="4190384" y="4344465"/>
            <a:chExt cx="4525723" cy="2131541"/>
          </a:xfrm>
        </p:grpSpPr>
        <p:grpSp>
          <p:nvGrpSpPr>
            <p:cNvPr id="223" name="组合 126"/>
            <p:cNvGrpSpPr/>
            <p:nvPr/>
          </p:nvGrpSpPr>
          <p:grpSpPr>
            <a:xfrm>
              <a:off x="4190384" y="4344465"/>
              <a:ext cx="4525723" cy="2131541"/>
              <a:chOff x="4050039" y="4557103"/>
              <a:chExt cx="4525723" cy="2131541"/>
            </a:xfrm>
          </p:grpSpPr>
          <p:sp>
            <p:nvSpPr>
              <p:cNvPr id="1049659" name="Line 1077"/>
              <p:cNvSpPr>
                <a:spLocks noChangeShapeType="1"/>
              </p:cNvSpPr>
              <p:nvPr/>
            </p:nvSpPr>
            <p:spPr bwMode="auto">
              <a:xfrm flipV="1">
                <a:off x="5354600" y="5205613"/>
                <a:ext cx="0" cy="129065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660" name="Line 1077"/>
              <p:cNvSpPr>
                <a:spLocks noChangeShapeType="1"/>
              </p:cNvSpPr>
              <p:nvPr/>
            </p:nvSpPr>
            <p:spPr bwMode="auto">
              <a:xfrm flipV="1">
                <a:off x="7681540" y="4680935"/>
                <a:ext cx="0" cy="1790945"/>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grpSp>
            <p:nvGrpSpPr>
              <p:cNvPr id="224" name="组合 132"/>
              <p:cNvGrpSpPr/>
              <p:nvPr/>
            </p:nvGrpSpPr>
            <p:grpSpPr>
              <a:xfrm>
                <a:off x="4316250" y="4557103"/>
                <a:ext cx="4259512" cy="2131541"/>
                <a:chOff x="4039163" y="3174788"/>
                <a:chExt cx="4259512" cy="2131541"/>
              </a:xfrm>
            </p:grpSpPr>
            <p:grpSp>
              <p:nvGrpSpPr>
                <p:cNvPr id="225" name="组合 138"/>
                <p:cNvGrpSpPr/>
                <p:nvPr/>
              </p:nvGrpSpPr>
              <p:grpSpPr>
                <a:xfrm>
                  <a:off x="4039163" y="3174788"/>
                  <a:ext cx="4259512" cy="2131541"/>
                  <a:chOff x="-396280" y="2151833"/>
                  <a:chExt cx="4259512" cy="2131541"/>
                </a:xfrm>
              </p:grpSpPr>
              <p:grpSp>
                <p:nvGrpSpPr>
                  <p:cNvPr id="226" name="组合 146"/>
                  <p:cNvGrpSpPr/>
                  <p:nvPr/>
                </p:nvGrpSpPr>
                <p:grpSpPr>
                  <a:xfrm>
                    <a:off x="-396280" y="2275666"/>
                    <a:ext cx="4259512" cy="2007708"/>
                    <a:chOff x="1792148" y="1293717"/>
                    <a:chExt cx="4259512" cy="2007708"/>
                  </a:xfrm>
                </p:grpSpPr>
                <p:grpSp>
                  <p:nvGrpSpPr>
                    <p:cNvPr id="227" name="组合 151"/>
                    <p:cNvGrpSpPr/>
                    <p:nvPr/>
                  </p:nvGrpSpPr>
                  <p:grpSpPr>
                    <a:xfrm>
                      <a:off x="1792148" y="1293717"/>
                      <a:ext cx="4259512" cy="2007708"/>
                      <a:chOff x="4233020" y="1730991"/>
                      <a:chExt cx="4259512" cy="2007708"/>
                    </a:xfrm>
                  </p:grpSpPr>
                  <p:grpSp>
                    <p:nvGrpSpPr>
                      <p:cNvPr id="228" name="组合 159"/>
                      <p:cNvGrpSpPr/>
                      <p:nvPr/>
                    </p:nvGrpSpPr>
                    <p:grpSpPr>
                      <a:xfrm>
                        <a:off x="4233020" y="1730991"/>
                        <a:ext cx="4023326" cy="2007708"/>
                        <a:chOff x="-154306" y="2530464"/>
                        <a:chExt cx="4023326" cy="2007708"/>
                      </a:xfrm>
                    </p:grpSpPr>
                    <p:grpSp>
                      <p:nvGrpSpPr>
                        <p:cNvPr id="229" name="组合 162"/>
                        <p:cNvGrpSpPr/>
                        <p:nvPr/>
                      </p:nvGrpSpPr>
                      <p:grpSpPr>
                        <a:xfrm>
                          <a:off x="52408" y="2530464"/>
                          <a:ext cx="3816612" cy="2007708"/>
                          <a:chOff x="52408" y="2530464"/>
                          <a:chExt cx="3816612" cy="2007708"/>
                        </a:xfrm>
                      </p:grpSpPr>
                      <p:grpSp>
                        <p:nvGrpSpPr>
                          <p:cNvPr id="230" name="Group 1096"/>
                          <p:cNvGrpSpPr/>
                          <p:nvPr/>
                        </p:nvGrpSpPr>
                        <p:grpSpPr bwMode="auto">
                          <a:xfrm>
                            <a:off x="52408" y="2530464"/>
                            <a:ext cx="2410103" cy="2007708"/>
                            <a:chOff x="3212" y="2711"/>
                            <a:chExt cx="1695" cy="1412"/>
                          </a:xfrm>
                        </p:grpSpPr>
                        <p:sp>
                          <p:nvSpPr>
                            <p:cNvPr id="1049661" name="Line 1072"/>
                            <p:cNvSpPr>
                              <a:spLocks noChangeShapeType="1"/>
                            </p:cNvSpPr>
                            <p:nvPr/>
                          </p:nvSpPr>
                          <p:spPr bwMode="auto">
                            <a:xfrm>
                              <a:off x="4679" y="2842"/>
                              <a:ext cx="0" cy="476"/>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662" name="Line 1073"/>
                            <p:cNvSpPr>
                              <a:spLocks noChangeShapeType="1"/>
                            </p:cNvSpPr>
                            <p:nvPr/>
                          </p:nvSpPr>
                          <p:spPr bwMode="auto">
                            <a:xfrm flipH="1">
                              <a:off x="3212" y="3080"/>
                              <a:ext cx="1467"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663" name="Line 1074"/>
                            <p:cNvSpPr>
                              <a:spLocks noChangeShapeType="1"/>
                            </p:cNvSpPr>
                            <p:nvPr/>
                          </p:nvSpPr>
                          <p:spPr bwMode="auto">
                            <a:xfrm flipV="1">
                              <a:off x="4677" y="2835"/>
                              <a:ext cx="220" cy="156"/>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664" name="Line 1075"/>
                            <p:cNvSpPr>
                              <a:spLocks noChangeShapeType="1"/>
                            </p:cNvSpPr>
                            <p:nvPr/>
                          </p:nvSpPr>
                          <p:spPr bwMode="auto">
                            <a:xfrm flipH="1" flipV="1">
                              <a:off x="4676" y="3172"/>
                              <a:ext cx="231" cy="172"/>
                            </a:xfrm>
                            <a:prstGeom prst="line"/>
                            <a:noFill/>
                            <a:ln w="28575">
                              <a:solidFill>
                                <a:srgbClr val="C00000"/>
                              </a:solidFill>
                              <a:round/>
                              <a:headEnd type="arrow" w="med" len="me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665" name="Line 1076"/>
                            <p:cNvSpPr>
                              <a:spLocks noChangeShapeType="1"/>
                            </p:cNvSpPr>
                            <p:nvPr/>
                          </p:nvSpPr>
                          <p:spPr bwMode="auto">
                            <a:xfrm flipV="1">
                              <a:off x="4895" y="2711"/>
                              <a:ext cx="0" cy="127"/>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666" name="Line 1077"/>
                            <p:cNvSpPr>
                              <a:spLocks noChangeShapeType="1"/>
                            </p:cNvSpPr>
                            <p:nvPr/>
                          </p:nvSpPr>
                          <p:spPr bwMode="auto">
                            <a:xfrm>
                              <a:off x="4897" y="3334"/>
                              <a:ext cx="0" cy="78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grpSp>
                      <p:sp>
                        <p:nvSpPr>
                          <p:cNvPr id="1049667" name="文本框 169"/>
                          <p:cNvSpPr txBox="1"/>
                          <p:nvPr/>
                        </p:nvSpPr>
                        <p:spPr>
                          <a:xfrm>
                            <a:off x="2702445" y="3265444"/>
                            <a:ext cx="561288" cy="472439"/>
                          </a:xfrm>
                          <a:prstGeom prst="rect"/>
                          <a:noFill/>
                        </p:spPr>
                        <p:txBody>
                          <a:bodyPr rtlCol="0" wrap="square">
                            <a:spAutoFit/>
                          </a:bodyPr>
                          <a:p>
                            <a:r>
                              <a:rPr altLang="zh-CN" b="1" dirty="0" sz="2000" i="1" lang="en-US" smtClean="0">
                                <a:latin typeface="Arial" panose="020B0604020202020204" pitchFamily="34" charset="0"/>
                                <a:cs typeface="Arial" panose="020B0604020202020204" pitchFamily="34" charset="0"/>
                              </a:rPr>
                              <a:t>R</a:t>
                            </a:r>
                            <a:r>
                              <a:rPr altLang="zh-CN" baseline="-25000" b="1" dirty="0" sz="2000" lang="en-US" smtClean="0">
                                <a:latin typeface="Arial" panose="020B0604020202020204" pitchFamily="34" charset="0"/>
                                <a:cs typeface="Arial" panose="020B0604020202020204" pitchFamily="34" charset="0"/>
                              </a:rPr>
                              <a:t>C</a:t>
                            </a:r>
                            <a:endParaRPr altLang="en-US" b="1" dirty="0" sz="2000" lang="zh-CN">
                              <a:latin typeface="Arial" panose="020B0604020202020204" pitchFamily="34" charset="0"/>
                              <a:cs typeface="Arial" panose="020B0604020202020204" pitchFamily="34" charset="0"/>
                            </a:endParaRPr>
                          </a:p>
                        </p:txBody>
                      </p:sp>
                      <p:sp>
                        <p:nvSpPr>
                          <p:cNvPr id="1049668" name="Line 1077"/>
                          <p:cNvSpPr>
                            <a:spLocks noChangeShapeType="1"/>
                          </p:cNvSpPr>
                          <p:nvPr/>
                        </p:nvSpPr>
                        <p:spPr bwMode="auto">
                          <a:xfrm flipV="1">
                            <a:off x="1706017" y="3038846"/>
                            <a:ext cx="0" cy="129065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669" name="Line 1073"/>
                          <p:cNvSpPr>
                            <a:spLocks noChangeShapeType="1"/>
                          </p:cNvSpPr>
                          <p:nvPr/>
                        </p:nvSpPr>
                        <p:spPr bwMode="auto">
                          <a:xfrm flipH="1">
                            <a:off x="59382" y="4329508"/>
                            <a:ext cx="3809638"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670" name="Line 1073"/>
                          <p:cNvSpPr>
                            <a:spLocks noChangeShapeType="1"/>
                          </p:cNvSpPr>
                          <p:nvPr/>
                        </p:nvSpPr>
                        <p:spPr bwMode="auto">
                          <a:xfrm flipH="1">
                            <a:off x="2447870" y="2540660"/>
                            <a:ext cx="1421150"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671" name="矩形 173"/>
                          <p:cNvSpPr/>
                          <p:nvPr/>
                        </p:nvSpPr>
                        <p:spPr>
                          <a:xfrm rot="16200000">
                            <a:off x="649428" y="3613027"/>
                            <a:ext cx="466034" cy="196395"/>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672" name="矩形 174"/>
                          <p:cNvSpPr/>
                          <p:nvPr/>
                        </p:nvSpPr>
                        <p:spPr>
                          <a:xfrm rot="16200000">
                            <a:off x="2979654" y="3401335"/>
                            <a:ext cx="466034" cy="196395"/>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673" name="文本框 175"/>
                          <p:cNvSpPr txBox="1"/>
                          <p:nvPr/>
                        </p:nvSpPr>
                        <p:spPr>
                          <a:xfrm>
                            <a:off x="228099" y="3461492"/>
                            <a:ext cx="697015" cy="472439"/>
                          </a:xfrm>
                          <a:prstGeom prst="rect"/>
                          <a:noFill/>
                        </p:spPr>
                        <p:txBody>
                          <a:bodyPr rtlCol="0" wrap="square">
                            <a:spAutoFit/>
                          </a:bodyPr>
                          <a:p>
                            <a:r>
                              <a:rPr altLang="zh-CN" b="1" dirty="0" sz="2000" i="1" lang="en-US" smtClean="0">
                                <a:latin typeface="Arial" panose="020B0604020202020204" pitchFamily="34" charset="0"/>
                                <a:cs typeface="Arial" panose="020B0604020202020204" pitchFamily="34" charset="0"/>
                              </a:rPr>
                              <a:t>R</a:t>
                            </a:r>
                            <a:r>
                              <a:rPr altLang="zh-CN" baseline="-25000" b="1" dirty="0" sz="2000" lang="en-US" smtClean="0">
                                <a:latin typeface="Arial" panose="020B0604020202020204" pitchFamily="34" charset="0"/>
                                <a:cs typeface="Arial" panose="020B0604020202020204" pitchFamily="34" charset="0"/>
                              </a:rPr>
                              <a:t>B2</a:t>
                            </a:r>
                            <a:endParaRPr altLang="en-US" b="1" dirty="0" sz="2000" lang="zh-CN">
                              <a:latin typeface="Arial" panose="020B0604020202020204" pitchFamily="34" charset="0"/>
                              <a:cs typeface="Arial" panose="020B0604020202020204" pitchFamily="34" charset="0"/>
                            </a:endParaRPr>
                          </a:p>
                        </p:txBody>
                      </p:sp>
                      <p:sp>
                        <p:nvSpPr>
                          <p:cNvPr id="1049674" name="文本框 176"/>
                          <p:cNvSpPr txBox="1"/>
                          <p:nvPr/>
                        </p:nvSpPr>
                        <p:spPr>
                          <a:xfrm>
                            <a:off x="1754939" y="2993505"/>
                            <a:ext cx="375952" cy="461665"/>
                          </a:xfrm>
                          <a:prstGeom prst="rect"/>
                          <a:noFill/>
                        </p:spPr>
                        <p:txBody>
                          <a:bodyPr rtlCol="0" wrap="square">
                            <a:spAutoFit/>
                          </a:bodyPr>
                          <a:p>
                            <a:endParaRPr altLang="en-US" b="1" dirty="0" sz="2400" lang="zh-CN">
                              <a:latin typeface="Arial" panose="020B0604020202020204" pitchFamily="34" charset="0"/>
                              <a:cs typeface="Arial" panose="020B0604020202020204" pitchFamily="34" charset="0"/>
                            </a:endParaRPr>
                          </a:p>
                        </p:txBody>
                      </p:sp>
                      <p:cxnSp>
                        <p:nvCxnSpPr>
                          <p:cNvPr id="3145775" name="直接连接符 177"/>
                          <p:cNvCxnSpPr>
                            <a:cxnSpLocks/>
                          </p:cNvCxnSpPr>
                          <p:nvPr/>
                        </p:nvCxnSpPr>
                        <p:spPr>
                          <a:xfrm flipV="1">
                            <a:off x="2227710" y="4537969"/>
                            <a:ext cx="440323" cy="74"/>
                          </a:xfrm>
                          <a:prstGeom prst="line"/>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49675" name="椭圆 178"/>
                          <p:cNvSpPr/>
                          <p:nvPr/>
                        </p:nvSpPr>
                        <p:spPr>
                          <a:xfrm>
                            <a:off x="2408275" y="4295152"/>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49676" name="椭圆 163"/>
                        <p:cNvSpPr/>
                        <p:nvPr/>
                      </p:nvSpPr>
                      <p:spPr>
                        <a:xfrm>
                          <a:off x="-154306" y="3484645"/>
                          <a:ext cx="385763" cy="385763"/>
                        </a:xfrm>
                        <a:prstGeom prst="ellipse"/>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677" name="文本框 164"/>
                        <p:cNvSpPr txBox="1"/>
                        <p:nvPr/>
                      </p:nvSpPr>
                      <p:spPr>
                        <a:xfrm>
                          <a:off x="51883" y="3224650"/>
                          <a:ext cx="372867" cy="461665"/>
                        </a:xfrm>
                        <a:prstGeom prst="rect"/>
                        <a:noFill/>
                      </p:spPr>
                      <p:txBody>
                        <a:bodyPr rtlCol="0" wrap="square">
                          <a:spAutoFit/>
                        </a:bodyPr>
                        <a:p>
                          <a:r>
                            <a:rPr altLang="zh-CN" b="1" dirty="0" sz="2400" lang="en-US" smtClean="0">
                              <a:solidFill>
                                <a:schemeClr val="accent2"/>
                              </a:solidFill>
                              <a:latin typeface="Arial" panose="020B0604020202020204" pitchFamily="34" charset="0"/>
                              <a:cs typeface="Arial" panose="020B0604020202020204" pitchFamily="34" charset="0"/>
                            </a:rPr>
                            <a:t>+</a:t>
                          </a:r>
                          <a:endParaRPr altLang="en-US" b="1" dirty="0" sz="2400" lang="zh-CN">
                            <a:solidFill>
                              <a:schemeClr val="accent2"/>
                            </a:solidFill>
                            <a:latin typeface="Arial" panose="020B0604020202020204" pitchFamily="34" charset="0"/>
                            <a:cs typeface="Arial" panose="020B0604020202020204" pitchFamily="34" charset="0"/>
                          </a:endParaRPr>
                        </a:p>
                      </p:txBody>
                    </p:sp>
                    <p:sp>
                      <p:nvSpPr>
                        <p:cNvPr id="1049678" name="文本框 165"/>
                        <p:cNvSpPr txBox="1"/>
                        <p:nvPr/>
                      </p:nvSpPr>
                      <p:spPr>
                        <a:xfrm>
                          <a:off x="83840" y="3643938"/>
                          <a:ext cx="376833" cy="461665"/>
                        </a:xfrm>
                        <a:prstGeom prst="rect"/>
                        <a:noFill/>
                      </p:spPr>
                      <p:txBody>
                        <a:bodyPr rtlCol="0" wrap="square">
                          <a:spAutoFit/>
                        </a:bodyPr>
                        <a:p>
                          <a:r>
                            <a:rPr altLang="zh-CN" b="1" dirty="0" sz="2400" lang="en-US" smtClean="0">
                              <a:solidFill>
                                <a:schemeClr val="accent2"/>
                              </a:solidFill>
                              <a:latin typeface="Arial" panose="020B0604020202020204" pitchFamily="34" charset="0"/>
                              <a:cs typeface="Arial" panose="020B0604020202020204" pitchFamily="34" charset="0"/>
                            </a:rPr>
                            <a:t>-</a:t>
                          </a:r>
                          <a:endParaRPr altLang="en-US" b="1" dirty="0" sz="2400" lang="zh-CN">
                            <a:solidFill>
                              <a:schemeClr val="accent2"/>
                            </a:solidFill>
                            <a:latin typeface="Arial" panose="020B0604020202020204" pitchFamily="34" charset="0"/>
                            <a:cs typeface="Arial" panose="020B0604020202020204" pitchFamily="34" charset="0"/>
                          </a:endParaRPr>
                        </a:p>
                      </p:txBody>
                    </p:sp>
                  </p:grpSp>
                  <p:sp>
                    <p:nvSpPr>
                      <p:cNvPr id="1049679" name="Line 1077"/>
                      <p:cNvSpPr>
                        <a:spLocks noChangeShapeType="1"/>
                      </p:cNvSpPr>
                      <p:nvPr/>
                    </p:nvSpPr>
                    <p:spPr bwMode="auto">
                      <a:xfrm>
                        <a:off x="8256352" y="1731469"/>
                        <a:ext cx="0" cy="1798565"/>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680" name="矩形 157"/>
                      <p:cNvSpPr/>
                      <p:nvPr/>
                    </p:nvSpPr>
                    <p:spPr>
                      <a:xfrm rot="16200000">
                        <a:off x="8023331" y="2588659"/>
                        <a:ext cx="466034" cy="196395"/>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681" name="文本框 158"/>
                      <p:cNvSpPr txBox="1"/>
                      <p:nvPr/>
                    </p:nvSpPr>
                    <p:spPr>
                      <a:xfrm>
                        <a:off x="7769383" y="2456179"/>
                        <a:ext cx="723149" cy="472440"/>
                      </a:xfrm>
                      <a:prstGeom prst="rect"/>
                      <a:noFill/>
                    </p:spPr>
                    <p:txBody>
                      <a:bodyPr rtlCol="0" wrap="square">
                        <a:spAutoFit/>
                      </a:bodyPr>
                      <a:p>
                        <a:r>
                          <a:rPr altLang="zh-CN" b="1" dirty="0" sz="2000" i="1" lang="en-US" smtClean="0">
                            <a:latin typeface="Arial" panose="020B0604020202020204" pitchFamily="34" charset="0"/>
                            <a:cs typeface="Arial" panose="020B0604020202020204" pitchFamily="34" charset="0"/>
                          </a:rPr>
                          <a:t>R</a:t>
                        </a:r>
                        <a:r>
                          <a:rPr altLang="zh-CN" baseline="-25000" b="1" dirty="0" sz="2000" lang="en-US" smtClean="0">
                            <a:latin typeface="Arial" panose="020B0604020202020204" pitchFamily="34" charset="0"/>
                            <a:cs typeface="Arial" panose="020B0604020202020204" pitchFamily="34" charset="0"/>
                          </a:rPr>
                          <a:t>L</a:t>
                        </a:r>
                        <a:endParaRPr altLang="en-US" b="1" dirty="0" sz="2000" lang="zh-CN">
                          <a:latin typeface="Arial" panose="020B0604020202020204" pitchFamily="34" charset="0"/>
                          <a:cs typeface="Arial" panose="020B0604020202020204" pitchFamily="34" charset="0"/>
                        </a:endParaRPr>
                      </a:p>
                    </p:txBody>
                  </p:sp>
                </p:grpSp>
                <p:sp>
                  <p:nvSpPr>
                    <p:cNvPr id="1049682" name="Line 1077"/>
                    <p:cNvSpPr>
                      <a:spLocks noChangeShapeType="1"/>
                    </p:cNvSpPr>
                    <p:nvPr/>
                  </p:nvSpPr>
                  <p:spPr bwMode="auto">
                    <a:xfrm>
                      <a:off x="2000591" y="1802100"/>
                      <a:ext cx="0" cy="1290661"/>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683" name="文本框 154"/>
                    <p:cNvSpPr txBox="1"/>
                    <p:nvPr/>
                  </p:nvSpPr>
                  <p:spPr>
                    <a:xfrm>
                      <a:off x="4305902" y="1580224"/>
                      <a:ext cx="483465" cy="523220"/>
                    </a:xfrm>
                    <a:prstGeom prst="rect"/>
                    <a:noFill/>
                  </p:spPr>
                  <p:txBody>
                    <a:bodyPr rtlCol="0" wrap="square">
                      <a:spAutoFit/>
                    </a:bodyPr>
                    <a:p>
                      <a:r>
                        <a:rPr altLang="zh-CN" b="1" dirty="0" sz="2800" lang="en-US" smtClean="0">
                          <a:latin typeface="Arial" panose="020B0604020202020204" pitchFamily="34" charset="0"/>
                          <a:cs typeface="Arial" panose="020B0604020202020204" pitchFamily="34" charset="0"/>
                        </a:rPr>
                        <a:t>T</a:t>
                      </a:r>
                      <a:endParaRPr altLang="en-US" b="1" dirty="0" sz="2800" lang="zh-CN">
                        <a:latin typeface="Arial" panose="020B0604020202020204" pitchFamily="34" charset="0"/>
                        <a:cs typeface="Arial" panose="020B0604020202020204" pitchFamily="34" charset="0"/>
                      </a:endParaRPr>
                    </a:p>
                  </p:txBody>
                </p:sp>
              </p:grpSp>
              <p:sp>
                <p:nvSpPr>
                  <p:cNvPr id="1049684" name="文本框 147"/>
                  <p:cNvSpPr txBox="1"/>
                  <p:nvPr/>
                </p:nvSpPr>
                <p:spPr>
                  <a:xfrm>
                    <a:off x="1561591" y="2711445"/>
                    <a:ext cx="425528" cy="400110"/>
                  </a:xfrm>
                  <a:prstGeom prst="rect"/>
                  <a:noFill/>
                </p:spPr>
                <p:txBody>
                  <a:bodyPr rtlCol="0" wrap="square">
                    <a:spAutoFit/>
                  </a:bodyPr>
                  <a:p>
                    <a:r>
                      <a:rPr altLang="zh-CN" b="1" dirty="0" sz="2000" lang="en-US" smtClean="0">
                        <a:solidFill>
                          <a:srgbClr val="C00000"/>
                        </a:solidFill>
                        <a:latin typeface="Arial" panose="020B0604020202020204" pitchFamily="34" charset="0"/>
                        <a:cs typeface="Arial" panose="020B0604020202020204" pitchFamily="34" charset="0"/>
                      </a:rPr>
                      <a:t>b</a:t>
                    </a:r>
                    <a:endParaRPr altLang="en-US" b="1" dirty="0" sz="2000" lang="zh-CN">
                      <a:solidFill>
                        <a:srgbClr val="C00000"/>
                      </a:solidFill>
                      <a:latin typeface="Arial" panose="020B0604020202020204" pitchFamily="34" charset="0"/>
                      <a:cs typeface="Arial" panose="020B0604020202020204" pitchFamily="34" charset="0"/>
                    </a:endParaRPr>
                  </a:p>
                </p:txBody>
              </p:sp>
              <p:sp>
                <p:nvSpPr>
                  <p:cNvPr id="1049685" name="文本框 149"/>
                  <p:cNvSpPr txBox="1"/>
                  <p:nvPr/>
                </p:nvSpPr>
                <p:spPr>
                  <a:xfrm>
                    <a:off x="2154574" y="2894927"/>
                    <a:ext cx="425528" cy="400110"/>
                  </a:xfrm>
                  <a:prstGeom prst="rect"/>
                  <a:noFill/>
                </p:spPr>
                <p:txBody>
                  <a:bodyPr rtlCol="0" wrap="square">
                    <a:spAutoFit/>
                  </a:bodyPr>
                  <a:p>
                    <a:r>
                      <a:rPr altLang="zh-CN" b="1" dirty="0" sz="2000" lang="en-US" smtClean="0">
                        <a:solidFill>
                          <a:srgbClr val="C00000"/>
                        </a:solidFill>
                        <a:latin typeface="Arial" panose="020B0604020202020204" pitchFamily="34" charset="0"/>
                        <a:cs typeface="Arial" panose="020B0604020202020204" pitchFamily="34" charset="0"/>
                      </a:rPr>
                      <a:t>e</a:t>
                    </a:r>
                    <a:endParaRPr altLang="en-US" b="1" dirty="0" sz="2000" lang="zh-CN">
                      <a:solidFill>
                        <a:srgbClr val="C00000"/>
                      </a:solidFill>
                      <a:latin typeface="Arial" panose="020B0604020202020204" pitchFamily="34" charset="0"/>
                      <a:cs typeface="Arial" panose="020B0604020202020204" pitchFamily="34" charset="0"/>
                    </a:endParaRPr>
                  </a:p>
                </p:txBody>
              </p:sp>
              <p:sp>
                <p:nvSpPr>
                  <p:cNvPr id="1049686" name="文本框 150"/>
                  <p:cNvSpPr txBox="1"/>
                  <p:nvPr/>
                </p:nvSpPr>
                <p:spPr>
                  <a:xfrm>
                    <a:off x="2168947" y="2151833"/>
                    <a:ext cx="425528" cy="400110"/>
                  </a:xfrm>
                  <a:prstGeom prst="rect"/>
                  <a:noFill/>
                </p:spPr>
                <p:txBody>
                  <a:bodyPr rtlCol="0" wrap="square">
                    <a:spAutoFit/>
                  </a:bodyPr>
                  <a:p>
                    <a:r>
                      <a:rPr altLang="zh-CN" b="1" dirty="0" sz="2000" lang="en-US" smtClean="0">
                        <a:solidFill>
                          <a:srgbClr val="C00000"/>
                        </a:solidFill>
                        <a:latin typeface="Arial" panose="020B0604020202020204" pitchFamily="34" charset="0"/>
                        <a:cs typeface="Arial" panose="020B0604020202020204" pitchFamily="34" charset="0"/>
                      </a:rPr>
                      <a:t>c</a:t>
                    </a:r>
                    <a:endParaRPr altLang="en-US" b="1" dirty="0" sz="2000" lang="zh-CN">
                      <a:solidFill>
                        <a:srgbClr val="C00000"/>
                      </a:solidFill>
                      <a:latin typeface="Arial" panose="020B0604020202020204" pitchFamily="34" charset="0"/>
                      <a:cs typeface="Arial" panose="020B0604020202020204" pitchFamily="34" charset="0"/>
                    </a:endParaRPr>
                  </a:p>
                </p:txBody>
              </p:sp>
            </p:grpSp>
            <p:sp>
              <p:nvSpPr>
                <p:cNvPr id="1049687" name="矩形 139"/>
                <p:cNvSpPr/>
                <p:nvPr/>
              </p:nvSpPr>
              <p:spPr>
                <a:xfrm rot="16200000">
                  <a:off x="5662451" y="4383120"/>
                  <a:ext cx="466034" cy="196395"/>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688" name="文本框 141"/>
                <p:cNvSpPr txBox="1"/>
                <p:nvPr/>
              </p:nvSpPr>
              <p:spPr>
                <a:xfrm>
                  <a:off x="5311378" y="4239721"/>
                  <a:ext cx="697015" cy="472439"/>
                </a:xfrm>
                <a:prstGeom prst="rect"/>
                <a:noFill/>
              </p:spPr>
              <p:txBody>
                <a:bodyPr rtlCol="0" wrap="square">
                  <a:spAutoFit/>
                </a:bodyPr>
                <a:p>
                  <a:r>
                    <a:rPr altLang="zh-CN" b="1" dirty="0" sz="2000" i="1" lang="en-US" smtClean="0">
                      <a:latin typeface="Arial" panose="020B0604020202020204" pitchFamily="34" charset="0"/>
                      <a:cs typeface="Arial" panose="020B0604020202020204" pitchFamily="34" charset="0"/>
                    </a:rPr>
                    <a:t>R</a:t>
                  </a:r>
                  <a:r>
                    <a:rPr altLang="zh-CN" baseline="-25000" b="1" dirty="0" sz="2000" lang="en-US" smtClean="0">
                      <a:latin typeface="Arial" panose="020B0604020202020204" pitchFamily="34" charset="0"/>
                      <a:cs typeface="Arial" panose="020B0604020202020204" pitchFamily="34" charset="0"/>
                    </a:rPr>
                    <a:t>B1</a:t>
                  </a:r>
                  <a:endParaRPr altLang="en-US" b="1" dirty="0" sz="2000" lang="zh-CN">
                    <a:latin typeface="Arial" panose="020B0604020202020204" pitchFamily="34" charset="0"/>
                    <a:cs typeface="Arial" panose="020B0604020202020204" pitchFamily="34" charset="0"/>
                  </a:endParaRPr>
                </a:p>
              </p:txBody>
            </p:sp>
          </p:grpSp>
          <p:sp>
            <p:nvSpPr>
              <p:cNvPr id="1049689" name="矩形 133"/>
              <p:cNvSpPr>
                <a:spLocks noChangeAspect="1" noMove="1" noResize="1" noRot="1" noAdjustHandles="1" noEditPoints="1" noChangeArrowheads="1" noChangeShapeType="1" noTextEdit="1"/>
              </p:cNvSpPr>
              <p:nvPr/>
            </p:nvSpPr>
            <p:spPr>
              <a:xfrm>
                <a:off x="4050039" y="5958172"/>
                <a:ext cx="507896" cy="409856"/>
              </a:xfrm>
              <a:prstGeom prst="rect"/>
              <a:blipFill>
                <a:blip xmlns:r="http://schemas.openxmlformats.org/officeDocument/2006/relationships" r:embed="rId2"/>
                <a:stretch>
                  <a:fillRect b="-1493"/>
                </a:stretch>
              </a:blipFill>
            </p:spPr>
            <p:txBody>
              <a:bodyPr/>
              <a:p>
                <a:r>
                  <a:rPr altLang="en-US" lang="zh-CN">
                    <a:noFill/>
                  </a:rPr>
                  <a:t> </a:t>
                </a:r>
              </a:p>
            </p:txBody>
          </p:sp>
        </p:grpSp>
        <p:sp>
          <p:nvSpPr>
            <p:cNvPr id="1049690" name="矩形 128"/>
            <p:cNvSpPr/>
            <p:nvPr/>
          </p:nvSpPr>
          <p:spPr>
            <a:xfrm rot="16200000">
              <a:off x="6820782" y="5746336"/>
              <a:ext cx="466034" cy="196395"/>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691" name="文本框 129"/>
            <p:cNvSpPr txBox="1"/>
            <p:nvPr/>
          </p:nvSpPr>
          <p:spPr>
            <a:xfrm>
              <a:off x="7088414" y="5649009"/>
              <a:ext cx="723149" cy="472439"/>
            </a:xfrm>
            <a:prstGeom prst="rect"/>
            <a:noFill/>
          </p:spPr>
          <p:txBody>
            <a:bodyPr rtlCol="0" wrap="square">
              <a:spAutoFit/>
            </a:bodyPr>
            <a:p>
              <a:r>
                <a:rPr altLang="zh-CN" b="1" dirty="0" sz="2000" i="1" lang="en-US" smtClean="0">
                  <a:latin typeface="Arial" panose="020B0604020202020204" pitchFamily="34" charset="0"/>
                  <a:cs typeface="Arial" panose="020B0604020202020204" pitchFamily="34" charset="0"/>
                </a:rPr>
                <a:t>R</a:t>
              </a:r>
              <a:r>
                <a:rPr altLang="zh-CN" baseline="-25000" b="1" dirty="0" sz="2000" lang="en-US" smtClean="0">
                  <a:latin typeface="Arial" panose="020B0604020202020204" pitchFamily="34" charset="0"/>
                  <a:cs typeface="Arial" panose="020B0604020202020204" pitchFamily="34" charset="0"/>
                </a:rPr>
                <a:t>E</a:t>
              </a:r>
              <a:endParaRPr altLang="en-US" b="1" dirty="0" sz="2000" lang="zh-CN">
                <a:latin typeface="Arial" panose="020B0604020202020204" pitchFamily="34" charset="0"/>
                <a:cs typeface="Arial" panose="020B0604020202020204" pitchFamily="34" charset="0"/>
              </a:endParaRPr>
            </a:p>
          </p:txBody>
        </p:sp>
      </p:grpSp>
      <p:sp>
        <p:nvSpPr>
          <p:cNvPr id="1049692" name="Rectangle 3"/>
          <p:cNvSpPr>
            <a:spLocks noChangeArrowheads="1"/>
          </p:cNvSpPr>
          <p:nvPr/>
        </p:nvSpPr>
        <p:spPr bwMode="auto">
          <a:xfrm>
            <a:off x="5995727" y="1776652"/>
            <a:ext cx="1592151" cy="461665"/>
          </a:xfrm>
          <a:prstGeom prst="rect"/>
          <a:noFill/>
          <a:ln>
            <a:noFill/>
          </a:ln>
          <a:effectLst/>
        </p:spPr>
        <p:txBody>
          <a:bodyPr wrap="square">
            <a:spAutoFit/>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r>
              <a:rPr altLang="zh-CN" dirty="0" sz="2400" kumimoji="1" lang="en-US" smtClean="0">
                <a:latin typeface="Arial" panose="020B0604020202020204" pitchFamily="34" charset="0"/>
                <a:cs typeface="Arial" panose="020B0604020202020204" pitchFamily="34" charset="0"/>
              </a:rPr>
              <a:t>AC circuit</a:t>
            </a:r>
            <a:endParaRPr altLang="en-US" dirty="0" sz="3200" kumimoji="1" lang="zh-CN" smtClean="0">
              <a:latin typeface="Arial" panose="020B0604020202020204" pitchFamily="34" charset="0"/>
              <a:cs typeface="Arial" panose="020B0604020202020204" pitchFamily="34"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222"/>
                                        </p:tgtEl>
                                        <p:attrNameLst>
                                          <p:attrName>style.visibility</p:attrName>
                                        </p:attrNameLst>
                                      </p:cBhvr>
                                      <p:to>
                                        <p:strVal val="visible"/>
                                      </p:to>
                                    </p:set>
                                    <p:animEffect transition="in" filter="wipe(down)">
                                      <p:cBhvr>
                                        <p:cTn dur="500" id="7"/>
                                        <p:tgtEl>
                                          <p:spTgt spid="222"/>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2" presetSubtype="4">
                                  <p:stCondLst>
                                    <p:cond delay="0"/>
                                  </p:stCondLst>
                                  <p:childTnLst>
                                    <p:set>
                                      <p:cBhvr>
                                        <p:cTn dur="1" fill="hold" id="11">
                                          <p:stCondLst>
                                            <p:cond delay="0"/>
                                          </p:stCondLst>
                                        </p:cTn>
                                        <p:tgtEl>
                                          <p:spTgt spid="1049610"/>
                                        </p:tgtEl>
                                        <p:attrNameLst>
                                          <p:attrName>style.visibility</p:attrName>
                                        </p:attrNameLst>
                                      </p:cBhvr>
                                      <p:to>
                                        <p:strVal val="visible"/>
                                      </p:to>
                                    </p:set>
                                    <p:animEffect transition="in" filter="wipe(down)">
                                      <p:cBhvr>
                                        <p:cTn dur="500" id="12"/>
                                        <p:tgtEl>
                                          <p:spTgt spid="10496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6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233" name=""/>
        <p:cNvGrpSpPr/>
        <p:nvPr/>
      </p:nvGrpSpPr>
      <p:grpSpPr>
        <a:xfrm>
          <a:off x="0" y="0"/>
          <a:ext cx="0" cy="0"/>
          <a:chOff x="0" y="0"/>
          <a:chExt cx="0" cy="0"/>
        </a:xfrm>
      </p:grpSpPr>
      <p:sp>
        <p:nvSpPr>
          <p:cNvPr id="1049696"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graphicFrame>
        <p:nvGraphicFramePr>
          <p:cNvPr id="4194307" name="Object 6"/>
          <p:cNvGraphicFramePr>
            <a:graphicFrameLocks noChangeAspect="1"/>
          </p:cNvGraphicFramePr>
          <p:nvPr/>
        </p:nvGraphicFramePr>
        <p:xfrm>
          <a:off x="902681" y="2178589"/>
          <a:ext cx="3023658" cy="2575509"/>
        </p:xfrm>
        <a:graphic>
          <a:graphicData uri="http://schemas.openxmlformats.org/presentationml/2006/ole">
            <mc:AlternateContent xmlns:mc="http://schemas.openxmlformats.org/markup-compatibility/2006">
              <mc:Choice xmlns:v="urn:schemas-microsoft-com:vml" Requires="v">
                <p:oleObj name="Photo Editor 照片" r:id="rId1" spid="_x0000_s5155" imgH="7535327" imgW="24800000" progId="MSPhotoEd.3">
                  <p:embed/>
                </p:oleObj>
              </mc:Choice>
              <mc:Fallback>
                <p:oleObj name="Photo Editor 照片" r:id="rId1" spid="" imgH="7535327" imgW="24800000" progId="MSPhotoEd.3">
                  <p:embed/>
                  <p:pic>
                    <p:nvPicPr>
                      <p:cNvPr id="2097178" name="Object 6"/>
                      <p:cNvPicPr>
                        <a:picLocks noChangeAspect="1" noChangeArrowheads="1"/>
                      </p:cNvPicPr>
                      <p:nvPr/>
                    </p:nvPicPr>
                    <p:blipFill>
                      <a:blip xmlns:r="http://schemas.openxmlformats.org/officeDocument/2006/relationships" r:embed="rId2"/>
                      <a:srcRect r="67500" b="8833"/>
                      <a:stretch>
                        <a:fillRect/>
                      </a:stretch>
                    </p:blipFill>
                    <p:spPr bwMode="auto">
                      <a:xfrm>
                        <a:off x="902681" y="2178589"/>
                        <a:ext cx="3023658" cy="2575509"/>
                      </a:xfrm>
                      <a:prstGeom prst="rect"/>
                      <a:noFill/>
                      <a:ln>
                        <a:noFill/>
                      </a:ln>
                      <a:effectLst/>
                    </p:spPr>
                  </p:pic>
                </p:oleObj>
              </mc:Fallback>
            </mc:AlternateContent>
          </a:graphicData>
        </a:graphic>
      </p:graphicFrame>
      <p:sp>
        <p:nvSpPr>
          <p:cNvPr id="1049697" name="Text Box 12"/>
          <p:cNvSpPr txBox="1">
            <a:spLocks noChangeArrowheads="1"/>
          </p:cNvSpPr>
          <p:nvPr/>
        </p:nvSpPr>
        <p:spPr bwMode="auto">
          <a:xfrm>
            <a:off x="351611" y="660103"/>
            <a:ext cx="2007101"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Example 3:</a:t>
            </a:r>
            <a:endParaRPr altLang="en-US" dirty="0" sz="2400" kumimoji="1" lang="zh-CN">
              <a:latin typeface="宋体" panose="02010600030101010101" pitchFamily="2" charset="-122"/>
              <a:cs typeface="Arial" panose="020B0604020202020204" pitchFamily="34" charset="0"/>
            </a:endParaRPr>
          </a:p>
        </p:txBody>
      </p:sp>
      <p:grpSp>
        <p:nvGrpSpPr>
          <p:cNvPr id="234" name="组合 1"/>
          <p:cNvGrpSpPr/>
          <p:nvPr/>
        </p:nvGrpSpPr>
        <p:grpSpPr>
          <a:xfrm>
            <a:off x="4753785" y="1121768"/>
            <a:ext cx="3249088" cy="2181375"/>
            <a:chOff x="5031139" y="1636709"/>
            <a:chExt cx="3249088" cy="2181375"/>
          </a:xfrm>
        </p:grpSpPr>
        <p:sp>
          <p:nvSpPr>
            <p:cNvPr id="1049698" name="文本框 26"/>
            <p:cNvSpPr txBox="1"/>
            <p:nvPr/>
          </p:nvSpPr>
          <p:spPr>
            <a:xfrm>
              <a:off x="5073385" y="3111035"/>
              <a:ext cx="581792" cy="472440"/>
            </a:xfrm>
            <a:prstGeom prst="rect"/>
            <a:noFill/>
            <a:ln w="28575">
              <a:noFill/>
            </a:ln>
          </p:spPr>
          <p:txBody>
            <a:bodyPr rtlCol="0" wrap="square">
              <a:spAutoFit/>
            </a:bodyPr>
            <a:p>
              <a:r>
                <a:rPr altLang="zh-CN" b="1" dirty="0" sz="2000" i="1" lang="en-US" smtClean="0">
                  <a:latin typeface="Arial" panose="020B0604020202020204" pitchFamily="34" charset="0"/>
                  <a:cs typeface="Arial" panose="020B0604020202020204" pitchFamily="34" charset="0"/>
                </a:rPr>
                <a:t>R</a:t>
              </a:r>
              <a:r>
                <a:rPr altLang="zh-CN" baseline="-25000" b="1" dirty="0" sz="2000" lang="en-US" smtClean="0">
                  <a:latin typeface="Arial" panose="020B0604020202020204" pitchFamily="34" charset="0"/>
                  <a:cs typeface="Arial" panose="020B0604020202020204" pitchFamily="34" charset="0"/>
                </a:rPr>
                <a:t>1</a:t>
              </a:r>
              <a:endParaRPr altLang="en-US" b="1" dirty="0" sz="2000" lang="zh-CN">
                <a:latin typeface="Arial" panose="020B0604020202020204" pitchFamily="34" charset="0"/>
                <a:cs typeface="Arial" panose="020B0604020202020204" pitchFamily="34" charset="0"/>
              </a:endParaRPr>
            </a:p>
          </p:txBody>
        </p:sp>
        <p:grpSp>
          <p:nvGrpSpPr>
            <p:cNvPr id="235" name="组合 9"/>
            <p:cNvGrpSpPr/>
            <p:nvPr/>
          </p:nvGrpSpPr>
          <p:grpSpPr>
            <a:xfrm>
              <a:off x="5031139" y="1636709"/>
              <a:ext cx="3249088" cy="1028279"/>
              <a:chOff x="3344028" y="940857"/>
              <a:chExt cx="3249088" cy="1028279"/>
            </a:xfrm>
          </p:grpSpPr>
          <p:grpSp>
            <p:nvGrpSpPr>
              <p:cNvPr id="236" name="组合 10"/>
              <p:cNvGrpSpPr/>
              <p:nvPr/>
            </p:nvGrpSpPr>
            <p:grpSpPr>
              <a:xfrm>
                <a:off x="3773394" y="976948"/>
                <a:ext cx="2200135" cy="992188"/>
                <a:chOff x="4070572" y="2247880"/>
                <a:chExt cx="2200135" cy="992188"/>
              </a:xfrm>
            </p:grpSpPr>
            <p:grpSp>
              <p:nvGrpSpPr>
                <p:cNvPr id="237" name="Group 542"/>
                <p:cNvGrpSpPr/>
                <p:nvPr/>
              </p:nvGrpSpPr>
              <p:grpSpPr bwMode="auto">
                <a:xfrm>
                  <a:off x="4178931" y="2247880"/>
                  <a:ext cx="1970091" cy="992188"/>
                  <a:chOff x="4792" y="2261"/>
                  <a:chExt cx="1241" cy="625"/>
                </a:xfrm>
              </p:grpSpPr>
              <p:sp>
                <p:nvSpPr>
                  <p:cNvPr id="1049699" name="Line 27"/>
                  <p:cNvSpPr>
                    <a:spLocks noChangeShapeType="1"/>
                  </p:cNvSpPr>
                  <p:nvPr/>
                </p:nvSpPr>
                <p:spPr bwMode="auto">
                  <a:xfrm flipH="1">
                    <a:off x="4792" y="2416"/>
                    <a:ext cx="203"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9700" name="Line 29"/>
                  <p:cNvSpPr>
                    <a:spLocks noChangeShapeType="1"/>
                  </p:cNvSpPr>
                  <p:nvPr/>
                </p:nvSpPr>
                <p:spPr bwMode="auto">
                  <a:xfrm>
                    <a:off x="5654" y="2574"/>
                    <a:ext cx="379"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9701" name="Rectangle 518"/>
                  <p:cNvSpPr>
                    <a:spLocks noChangeAspect="1" noMove="1" noResize="1" noRot="1" noAdjustHandles="1" noEditPoints="1" noChangeArrowheads="1" noChangeShapeType="1" noTextEdit="1"/>
                  </p:cNvSpPr>
                  <p:nvPr/>
                </p:nvSpPr>
                <p:spPr bwMode="auto">
                  <a:xfrm>
                    <a:off x="5011" y="2314"/>
                    <a:ext cx="158" cy="194"/>
                  </a:xfrm>
                  <a:prstGeom prst="rect"/>
                  <a:blipFill>
                    <a:blip xmlns:r="http://schemas.openxmlformats.org/officeDocument/2006/relationships" r:embed="rId3"/>
                    <a:stretch>
                      <a:fillRect l="-15217" r="-13043" b="-1818"/>
                    </a:stretch>
                  </a:blipFill>
                  <a:ln w="28575">
                    <a:solidFill>
                      <a:schemeClr val="bg1"/>
                    </a:solidFill>
                    <a:miter lim="800000"/>
                    <a:headEnd/>
                    <a:tailEnd/>
                  </a:ln>
                </p:spPr>
                <p:txBody>
                  <a:bodyPr/>
                  <a:p>
                    <a:r>
                      <a:rPr altLang="en-US" lang="zh-CN">
                        <a:noFill/>
                      </a:rPr>
                      <a:t> </a:t>
                    </a:r>
                  </a:p>
                </p:txBody>
              </p:sp>
              <p:sp>
                <p:nvSpPr>
                  <p:cNvPr id="1049702" name="Rectangle 519"/>
                  <p:cNvSpPr>
                    <a:spLocks noChangeAspect="1" noMove="1" noResize="1" noRot="1" noAdjustHandles="1" noEditPoints="1" noChangeArrowheads="1" noChangeShapeType="1" noTextEdit="1"/>
                  </p:cNvSpPr>
                  <p:nvPr/>
                </p:nvSpPr>
                <p:spPr bwMode="auto">
                  <a:xfrm>
                    <a:off x="4979" y="2646"/>
                    <a:ext cx="203" cy="194"/>
                  </a:xfrm>
                  <a:prstGeom prst="rect"/>
                  <a:blipFill>
                    <a:blip xmlns:r="http://schemas.openxmlformats.org/officeDocument/2006/relationships" r:embed="rId4"/>
                    <a:stretch>
                      <a:fillRect/>
                    </a:stretch>
                  </a:blipFill>
                  <a:ln w="28575">
                    <a:solidFill>
                      <a:schemeClr val="bg1"/>
                    </a:solidFill>
                    <a:miter lim="800000"/>
                    <a:headEnd/>
                    <a:tailEnd/>
                  </a:ln>
                </p:spPr>
                <p:txBody>
                  <a:bodyPr/>
                  <a:p>
                    <a:r>
                      <a:rPr altLang="en-US" lang="zh-CN">
                        <a:noFill/>
                      </a:rPr>
                      <a:t> </a:t>
                    </a:r>
                  </a:p>
                </p:txBody>
              </p:sp>
              <p:sp>
                <p:nvSpPr>
                  <p:cNvPr id="1049703" name="AutoShape 523"/>
                  <p:cNvSpPr>
                    <a:spLocks noChangeArrowheads="1"/>
                  </p:cNvSpPr>
                  <p:nvPr/>
                </p:nvSpPr>
                <p:spPr bwMode="auto">
                  <a:xfrm rot="5400000">
                    <a:off x="5022" y="2234"/>
                    <a:ext cx="625" cy="679"/>
                  </a:xfrm>
                  <a:prstGeom prst="triangle">
                    <a:avLst>
                      <a:gd name="adj" fmla="val 50000"/>
                    </a:avLst>
                  </a:prstGeom>
                  <a:noFill/>
                  <a:ln w="28575">
                    <a:solidFill>
                      <a:schemeClr val="tx1"/>
                    </a:solidFill>
                    <a:miter lim="800000"/>
                    <a:headEnd/>
                    <a:tailEnd/>
                  </a:ln>
                  <a:effectLst/>
                </p:spPr>
                <p:txBody>
                  <a:bodyPr anchor="ctr" wrap="none"/>
                  <a:p>
                    <a:pPr algn="ctr" fontAlgn="base">
                      <a:spcBef>
                        <a:spcPct val="0"/>
                      </a:spcBef>
                      <a:spcAft>
                        <a:spcPct val="0"/>
                      </a:spcAft>
                    </a:pPr>
                    <a:endParaRPr sz="2800" kumimoji="1" lang="en-US" smtClean="0">
                      <a:ea typeface="楷体_GB2312" pitchFamily="49" charset="-122"/>
                    </a:endParaRPr>
                  </a:p>
                </p:txBody>
              </p:sp>
            </p:grpSp>
            <p:sp>
              <p:nvSpPr>
                <p:cNvPr id="1049704" name="Oval 3165"/>
                <p:cNvSpPr>
                  <a:spLocks noChangeArrowheads="1"/>
                </p:cNvSpPr>
                <p:nvPr/>
              </p:nvSpPr>
              <p:spPr bwMode="auto">
                <a:xfrm>
                  <a:off x="6148469" y="2680197"/>
                  <a:ext cx="122238" cy="122238"/>
                </a:xfrm>
                <a:prstGeom prst="ellipse"/>
                <a:noFill/>
                <a:ln w="28575">
                  <a:solidFill>
                    <a:schemeClr val="tx1"/>
                  </a:solid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sp>
              <p:nvSpPr>
                <p:cNvPr id="1049705" name="Oval 3165"/>
                <p:cNvSpPr>
                  <a:spLocks noChangeArrowheads="1"/>
                </p:cNvSpPr>
                <p:nvPr/>
              </p:nvSpPr>
              <p:spPr bwMode="auto">
                <a:xfrm>
                  <a:off x="4070572" y="2432029"/>
                  <a:ext cx="122238" cy="122238"/>
                </a:xfrm>
                <a:prstGeom prst="ellipse"/>
                <a:noFill/>
                <a:ln w="28575">
                  <a:solidFill>
                    <a:schemeClr val="tx1"/>
                  </a:solid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grpSp>
          <p:sp>
            <p:nvSpPr>
              <p:cNvPr id="1049706" name="文本框 11"/>
              <p:cNvSpPr txBox="1"/>
              <p:nvPr/>
            </p:nvSpPr>
            <p:spPr>
              <a:xfrm>
                <a:off x="3344028" y="940857"/>
                <a:ext cx="581792" cy="535940"/>
              </a:xfrm>
              <a:prstGeom prst="rect"/>
              <a:noFill/>
              <a:ln w="28575">
                <a:noFill/>
              </a:ln>
            </p:spPr>
            <p:txBody>
              <a:bodyPr rtlCol="0" wrap="square">
                <a:spAutoFit/>
              </a:bodyPr>
              <a:p>
                <a:r>
                  <a:rPr altLang="zh-CN" b="1" dirty="0" sz="2400" i="1" lang="en-US" err="1" smtClean="0">
                    <a:latin typeface="Arial" panose="020B0604020202020204" pitchFamily="34" charset="0"/>
                    <a:cs typeface="Arial" panose="020B0604020202020204" pitchFamily="34" charset="0"/>
                  </a:rPr>
                  <a:t>u</a:t>
                </a:r>
                <a:r>
                  <a:rPr altLang="zh-CN" baseline="-25000" b="1" dirty="0" sz="2400" lang="en-US" err="1" smtClean="0">
                    <a:latin typeface="Arial" panose="020B0604020202020204" pitchFamily="34" charset="0"/>
                    <a:cs typeface="Arial" panose="020B0604020202020204" pitchFamily="34" charset="0"/>
                  </a:rPr>
                  <a:t>I</a:t>
                </a:r>
                <a:endParaRPr altLang="en-US" b="1" dirty="0" sz="2400" lang="zh-CN">
                  <a:latin typeface="Arial" panose="020B0604020202020204" pitchFamily="34" charset="0"/>
                  <a:cs typeface="Arial" panose="020B0604020202020204" pitchFamily="34" charset="0"/>
                </a:endParaRPr>
              </a:p>
            </p:txBody>
          </p:sp>
          <p:sp>
            <p:nvSpPr>
              <p:cNvPr id="1049707" name="文本框 12"/>
              <p:cNvSpPr txBox="1"/>
              <p:nvPr/>
            </p:nvSpPr>
            <p:spPr>
              <a:xfrm>
                <a:off x="6059408" y="1233626"/>
                <a:ext cx="533708" cy="535940"/>
              </a:xfrm>
              <a:prstGeom prst="rect"/>
              <a:noFill/>
              <a:ln w="28575">
                <a:noFill/>
              </a:ln>
            </p:spPr>
            <p:txBody>
              <a:bodyPr rtlCol="0" wrap="square">
                <a:spAutoFit/>
              </a:bodyPr>
              <a:p>
                <a:r>
                  <a:rPr altLang="zh-CN" b="1" dirty="0" sz="2400" i="1" lang="en-US" err="1" smtClean="0">
                    <a:latin typeface="Arial" panose="020B0604020202020204" pitchFamily="34" charset="0"/>
                    <a:cs typeface="Arial" panose="020B0604020202020204" pitchFamily="34" charset="0"/>
                  </a:rPr>
                  <a:t>u</a:t>
                </a:r>
                <a:r>
                  <a:rPr altLang="zh-CN" baseline="-25000" b="1" dirty="0" sz="2400" lang="en-US" err="1" smtClean="0">
                    <a:latin typeface="Arial" panose="020B0604020202020204" pitchFamily="34" charset="0"/>
                    <a:cs typeface="Arial" panose="020B0604020202020204" pitchFamily="34" charset="0"/>
                  </a:rPr>
                  <a:t>O</a:t>
                </a:r>
                <a:endParaRPr altLang="en-US" b="1" dirty="0" sz="2400" lang="zh-CN">
                  <a:latin typeface="Arial" panose="020B0604020202020204" pitchFamily="34" charset="0"/>
                  <a:cs typeface="Arial" panose="020B0604020202020204" pitchFamily="34" charset="0"/>
                </a:endParaRPr>
              </a:p>
            </p:txBody>
          </p:sp>
        </p:grpSp>
        <p:sp>
          <p:nvSpPr>
            <p:cNvPr id="1049708" name="Line 28"/>
            <p:cNvSpPr>
              <a:spLocks noChangeShapeType="1"/>
            </p:cNvSpPr>
            <p:nvPr/>
          </p:nvSpPr>
          <p:spPr bwMode="auto">
            <a:xfrm rot="5400000" flipH="1">
              <a:off x="4904243" y="3124817"/>
              <a:ext cx="1368921"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9709" name="矩形 24"/>
            <p:cNvSpPr/>
            <p:nvPr/>
          </p:nvSpPr>
          <p:spPr>
            <a:xfrm rot="16200000">
              <a:off x="5389579" y="3245547"/>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710" name="Line 28"/>
            <p:cNvSpPr>
              <a:spLocks noChangeShapeType="1"/>
            </p:cNvSpPr>
            <p:nvPr/>
          </p:nvSpPr>
          <p:spPr bwMode="auto">
            <a:xfrm flipH="1">
              <a:off x="5582742" y="2452263"/>
              <a:ext cx="308383"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9711" name="Line 28"/>
            <p:cNvSpPr>
              <a:spLocks noChangeShapeType="1"/>
            </p:cNvSpPr>
            <p:nvPr/>
          </p:nvSpPr>
          <p:spPr bwMode="auto">
            <a:xfrm flipH="1">
              <a:off x="5608143" y="2947021"/>
              <a:ext cx="1629979"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9712" name="Line 28"/>
            <p:cNvSpPr>
              <a:spLocks noChangeShapeType="1"/>
            </p:cNvSpPr>
            <p:nvPr/>
          </p:nvSpPr>
          <p:spPr bwMode="auto">
            <a:xfrm rot="5400000" flipH="1">
              <a:off x="6848616" y="2562291"/>
              <a:ext cx="778127"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9713" name="Line 28"/>
            <p:cNvSpPr>
              <a:spLocks noChangeShapeType="1"/>
            </p:cNvSpPr>
            <p:nvPr/>
          </p:nvSpPr>
          <p:spPr bwMode="auto">
            <a:xfrm flipH="1">
              <a:off x="5432281" y="3818084"/>
              <a:ext cx="308383"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9714" name="文本框 30"/>
            <p:cNvSpPr txBox="1"/>
            <p:nvPr/>
          </p:nvSpPr>
          <p:spPr>
            <a:xfrm>
              <a:off x="6423132" y="2974402"/>
              <a:ext cx="581792" cy="472439"/>
            </a:xfrm>
            <a:prstGeom prst="rect"/>
            <a:noFill/>
            <a:ln w="28575">
              <a:noFill/>
            </a:ln>
          </p:spPr>
          <p:txBody>
            <a:bodyPr rtlCol="0" wrap="square">
              <a:spAutoFit/>
            </a:bodyPr>
            <a:p>
              <a:r>
                <a:rPr altLang="zh-CN" b="1" dirty="0" sz="2000" i="1" lang="en-US" smtClean="0">
                  <a:latin typeface="Arial" panose="020B0604020202020204" pitchFamily="34" charset="0"/>
                  <a:cs typeface="Arial" panose="020B0604020202020204" pitchFamily="34" charset="0"/>
                </a:rPr>
                <a:t>R</a:t>
              </a:r>
              <a:r>
                <a:rPr altLang="zh-CN" baseline="-25000" b="1" dirty="0" sz="2000" lang="en-US" smtClean="0">
                  <a:latin typeface="Arial" panose="020B0604020202020204" pitchFamily="34" charset="0"/>
                  <a:cs typeface="Arial" panose="020B0604020202020204" pitchFamily="34" charset="0"/>
                </a:rPr>
                <a:t>2</a:t>
              </a:r>
              <a:endParaRPr altLang="en-US" b="1" dirty="0" sz="2000" lang="zh-CN">
                <a:latin typeface="Arial" panose="020B0604020202020204" pitchFamily="34" charset="0"/>
                <a:cs typeface="Arial" panose="020B0604020202020204" pitchFamily="34" charset="0"/>
              </a:endParaRPr>
            </a:p>
          </p:txBody>
        </p:sp>
        <p:sp>
          <p:nvSpPr>
            <p:cNvPr id="1049715" name="矩形 31"/>
            <p:cNvSpPr/>
            <p:nvPr/>
          </p:nvSpPr>
          <p:spPr>
            <a:xfrm>
              <a:off x="6430084" y="2874587"/>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716" name="Oval 3165"/>
            <p:cNvSpPr>
              <a:spLocks noChangeArrowheads="1"/>
            </p:cNvSpPr>
            <p:nvPr/>
          </p:nvSpPr>
          <p:spPr bwMode="auto">
            <a:xfrm>
              <a:off x="7179081" y="2112109"/>
              <a:ext cx="122238" cy="122238"/>
            </a:xfrm>
            <a:prstGeom prst="ellipse"/>
            <a:solidFill>
              <a:schemeClr val="tx1"/>
            </a:solidFill>
            <a:ln w="28575">
              <a:no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sp>
          <p:nvSpPr>
            <p:cNvPr id="1049717" name="Oval 3165"/>
            <p:cNvSpPr>
              <a:spLocks noChangeArrowheads="1"/>
            </p:cNvSpPr>
            <p:nvPr/>
          </p:nvSpPr>
          <p:spPr bwMode="auto">
            <a:xfrm>
              <a:off x="5528605" y="2888142"/>
              <a:ext cx="122238" cy="122238"/>
            </a:xfrm>
            <a:prstGeom prst="ellipse"/>
            <a:solidFill>
              <a:schemeClr val="tx1"/>
            </a:solidFill>
            <a:ln w="28575">
              <a:no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grpSp>
      <p:sp>
        <p:nvSpPr>
          <p:cNvPr id="1049718" name="Text Box 12"/>
          <p:cNvSpPr txBox="1">
            <a:spLocks noChangeArrowheads="1"/>
          </p:cNvSpPr>
          <p:nvPr/>
        </p:nvSpPr>
        <p:spPr bwMode="auto">
          <a:xfrm>
            <a:off x="5305388" y="515219"/>
            <a:ext cx="1627153"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DC circuit</a:t>
            </a:r>
            <a:endParaRPr altLang="en-US" dirty="0" sz="2400" kumimoji="1" lang="zh-CN">
              <a:latin typeface="宋体" panose="02010600030101010101" pitchFamily="2" charset="-122"/>
              <a:cs typeface="Arial" panose="020B0604020202020204" pitchFamily="34" charset="0"/>
            </a:endParaRPr>
          </a:p>
        </p:txBody>
      </p:sp>
      <p:grpSp>
        <p:nvGrpSpPr>
          <p:cNvPr id="238" name="组合 36"/>
          <p:cNvGrpSpPr/>
          <p:nvPr/>
        </p:nvGrpSpPr>
        <p:grpSpPr>
          <a:xfrm>
            <a:off x="4796031" y="4216632"/>
            <a:ext cx="3249088" cy="2181375"/>
            <a:chOff x="5031139" y="1636709"/>
            <a:chExt cx="3249088" cy="2181375"/>
          </a:xfrm>
        </p:grpSpPr>
        <p:grpSp>
          <p:nvGrpSpPr>
            <p:cNvPr id="239" name="组合 38"/>
            <p:cNvGrpSpPr/>
            <p:nvPr/>
          </p:nvGrpSpPr>
          <p:grpSpPr>
            <a:xfrm>
              <a:off x="5031139" y="1636709"/>
              <a:ext cx="3249088" cy="1028279"/>
              <a:chOff x="3344028" y="940857"/>
              <a:chExt cx="3249088" cy="1028279"/>
            </a:xfrm>
          </p:grpSpPr>
          <p:grpSp>
            <p:nvGrpSpPr>
              <p:cNvPr id="240" name="组合 49"/>
              <p:cNvGrpSpPr/>
              <p:nvPr/>
            </p:nvGrpSpPr>
            <p:grpSpPr>
              <a:xfrm>
                <a:off x="3773394" y="976948"/>
                <a:ext cx="2200135" cy="992188"/>
                <a:chOff x="4070572" y="2247880"/>
                <a:chExt cx="2200135" cy="992188"/>
              </a:xfrm>
            </p:grpSpPr>
            <p:grpSp>
              <p:nvGrpSpPr>
                <p:cNvPr id="241" name="Group 542"/>
                <p:cNvGrpSpPr/>
                <p:nvPr/>
              </p:nvGrpSpPr>
              <p:grpSpPr bwMode="auto">
                <a:xfrm>
                  <a:off x="4178931" y="2247880"/>
                  <a:ext cx="1970091" cy="992188"/>
                  <a:chOff x="4792" y="2261"/>
                  <a:chExt cx="1241" cy="625"/>
                </a:xfrm>
              </p:grpSpPr>
              <p:sp>
                <p:nvSpPr>
                  <p:cNvPr id="1049719" name="Line 27"/>
                  <p:cNvSpPr>
                    <a:spLocks noChangeShapeType="1"/>
                  </p:cNvSpPr>
                  <p:nvPr/>
                </p:nvSpPr>
                <p:spPr bwMode="auto">
                  <a:xfrm flipH="1">
                    <a:off x="4792" y="2416"/>
                    <a:ext cx="203"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9720" name="Line 29"/>
                  <p:cNvSpPr>
                    <a:spLocks noChangeShapeType="1"/>
                  </p:cNvSpPr>
                  <p:nvPr/>
                </p:nvSpPr>
                <p:spPr bwMode="auto">
                  <a:xfrm>
                    <a:off x="5654" y="2574"/>
                    <a:ext cx="379"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9721" name="Rectangle 518"/>
                  <p:cNvSpPr>
                    <a:spLocks noChangeAspect="1" noMove="1" noResize="1" noRot="1" noAdjustHandles="1" noEditPoints="1" noChangeArrowheads="1" noChangeShapeType="1" noTextEdit="1"/>
                  </p:cNvSpPr>
                  <p:nvPr/>
                </p:nvSpPr>
                <p:spPr bwMode="auto">
                  <a:xfrm>
                    <a:off x="5011" y="2314"/>
                    <a:ext cx="158" cy="194"/>
                  </a:xfrm>
                  <a:prstGeom prst="rect"/>
                  <a:blipFill>
                    <a:blip xmlns:r="http://schemas.openxmlformats.org/officeDocument/2006/relationships" r:embed="rId5"/>
                    <a:stretch>
                      <a:fillRect l="-15217" r="-13043"/>
                    </a:stretch>
                  </a:blipFill>
                  <a:ln w="28575">
                    <a:solidFill>
                      <a:schemeClr val="bg1"/>
                    </a:solidFill>
                    <a:miter lim="800000"/>
                    <a:headEnd/>
                    <a:tailEnd/>
                  </a:ln>
                </p:spPr>
                <p:txBody>
                  <a:bodyPr/>
                  <a:p>
                    <a:r>
                      <a:rPr altLang="en-US" lang="zh-CN">
                        <a:noFill/>
                      </a:rPr>
                      <a:t> </a:t>
                    </a:r>
                  </a:p>
                </p:txBody>
              </p:sp>
              <p:sp>
                <p:nvSpPr>
                  <p:cNvPr id="1049722" name="Rectangle 519"/>
                  <p:cNvSpPr>
                    <a:spLocks noChangeAspect="1" noMove="1" noResize="1" noRot="1" noAdjustHandles="1" noEditPoints="1" noChangeArrowheads="1" noChangeShapeType="1" noTextEdit="1"/>
                  </p:cNvSpPr>
                  <p:nvPr/>
                </p:nvSpPr>
                <p:spPr bwMode="auto">
                  <a:xfrm>
                    <a:off x="4979" y="2646"/>
                    <a:ext cx="203" cy="194"/>
                  </a:xfrm>
                  <a:prstGeom prst="rect"/>
                  <a:blipFill>
                    <a:blip xmlns:r="http://schemas.openxmlformats.org/officeDocument/2006/relationships" r:embed="rId6"/>
                    <a:stretch>
                      <a:fillRect/>
                    </a:stretch>
                  </a:blipFill>
                  <a:ln w="28575">
                    <a:solidFill>
                      <a:schemeClr val="bg1"/>
                    </a:solidFill>
                    <a:miter lim="800000"/>
                    <a:headEnd/>
                    <a:tailEnd/>
                  </a:ln>
                </p:spPr>
                <p:txBody>
                  <a:bodyPr/>
                  <a:p>
                    <a:r>
                      <a:rPr altLang="en-US" lang="zh-CN">
                        <a:noFill/>
                      </a:rPr>
                      <a:t> </a:t>
                    </a:r>
                  </a:p>
                </p:txBody>
              </p:sp>
              <p:sp>
                <p:nvSpPr>
                  <p:cNvPr id="1049723" name="AutoShape 523"/>
                  <p:cNvSpPr>
                    <a:spLocks noChangeArrowheads="1"/>
                  </p:cNvSpPr>
                  <p:nvPr/>
                </p:nvSpPr>
                <p:spPr bwMode="auto">
                  <a:xfrm rot="5400000">
                    <a:off x="5022" y="2234"/>
                    <a:ext cx="625" cy="679"/>
                  </a:xfrm>
                  <a:prstGeom prst="triangle">
                    <a:avLst>
                      <a:gd name="adj" fmla="val 50000"/>
                    </a:avLst>
                  </a:prstGeom>
                  <a:noFill/>
                  <a:ln w="28575">
                    <a:solidFill>
                      <a:schemeClr val="tx1"/>
                    </a:solidFill>
                    <a:miter lim="800000"/>
                    <a:headEnd/>
                    <a:tailEnd/>
                  </a:ln>
                  <a:effectLst/>
                </p:spPr>
                <p:txBody>
                  <a:bodyPr anchor="ctr" wrap="none"/>
                  <a:p>
                    <a:pPr algn="ctr" fontAlgn="base">
                      <a:spcBef>
                        <a:spcPct val="0"/>
                      </a:spcBef>
                      <a:spcAft>
                        <a:spcPct val="0"/>
                      </a:spcAft>
                    </a:pPr>
                    <a:endParaRPr sz="2800" kumimoji="1" lang="en-US" smtClean="0">
                      <a:ea typeface="楷体_GB2312" pitchFamily="49" charset="-122"/>
                    </a:endParaRPr>
                  </a:p>
                </p:txBody>
              </p:sp>
            </p:grpSp>
            <p:sp>
              <p:nvSpPr>
                <p:cNvPr id="1049724" name="Oval 3165"/>
                <p:cNvSpPr>
                  <a:spLocks noChangeArrowheads="1"/>
                </p:cNvSpPr>
                <p:nvPr/>
              </p:nvSpPr>
              <p:spPr bwMode="auto">
                <a:xfrm>
                  <a:off x="6148469" y="2680197"/>
                  <a:ext cx="122238" cy="122238"/>
                </a:xfrm>
                <a:prstGeom prst="ellipse"/>
                <a:noFill/>
                <a:ln w="28575">
                  <a:solidFill>
                    <a:schemeClr val="tx1"/>
                  </a:solid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sp>
              <p:nvSpPr>
                <p:cNvPr id="1049725" name="Oval 3165"/>
                <p:cNvSpPr>
                  <a:spLocks noChangeArrowheads="1"/>
                </p:cNvSpPr>
                <p:nvPr/>
              </p:nvSpPr>
              <p:spPr bwMode="auto">
                <a:xfrm>
                  <a:off x="4070572" y="2432029"/>
                  <a:ext cx="122238" cy="122238"/>
                </a:xfrm>
                <a:prstGeom prst="ellipse"/>
                <a:noFill/>
                <a:ln w="28575">
                  <a:solidFill>
                    <a:schemeClr val="tx1"/>
                  </a:solid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grpSp>
          <p:sp>
            <p:nvSpPr>
              <p:cNvPr id="1049726" name="文本框 50"/>
              <p:cNvSpPr txBox="1"/>
              <p:nvPr/>
            </p:nvSpPr>
            <p:spPr>
              <a:xfrm>
                <a:off x="3344028" y="940857"/>
                <a:ext cx="581792" cy="535940"/>
              </a:xfrm>
              <a:prstGeom prst="rect"/>
              <a:noFill/>
              <a:ln w="28575">
                <a:noFill/>
              </a:ln>
            </p:spPr>
            <p:txBody>
              <a:bodyPr rtlCol="0" wrap="square">
                <a:spAutoFit/>
              </a:bodyPr>
              <a:p>
                <a:r>
                  <a:rPr altLang="zh-CN" b="1" dirty="0" sz="2400" i="1" lang="en-US" err="1" smtClean="0">
                    <a:latin typeface="Arial" panose="020B0604020202020204" pitchFamily="34" charset="0"/>
                    <a:cs typeface="Arial" panose="020B0604020202020204" pitchFamily="34" charset="0"/>
                  </a:rPr>
                  <a:t>u</a:t>
                </a:r>
                <a:r>
                  <a:rPr altLang="zh-CN" baseline="-25000" b="1" dirty="0" sz="2400" lang="en-US" err="1" smtClean="0">
                    <a:latin typeface="Arial" panose="020B0604020202020204" pitchFamily="34" charset="0"/>
                    <a:cs typeface="Arial" panose="020B0604020202020204" pitchFamily="34" charset="0"/>
                  </a:rPr>
                  <a:t>I</a:t>
                </a:r>
                <a:endParaRPr altLang="en-US" b="1" dirty="0" sz="2400" lang="zh-CN">
                  <a:latin typeface="Arial" panose="020B0604020202020204" pitchFamily="34" charset="0"/>
                  <a:cs typeface="Arial" panose="020B0604020202020204" pitchFamily="34" charset="0"/>
                </a:endParaRPr>
              </a:p>
            </p:txBody>
          </p:sp>
          <p:sp>
            <p:nvSpPr>
              <p:cNvPr id="1049727" name="文本框 51"/>
              <p:cNvSpPr txBox="1"/>
              <p:nvPr/>
            </p:nvSpPr>
            <p:spPr>
              <a:xfrm>
                <a:off x="6059408" y="1233626"/>
                <a:ext cx="533708" cy="535940"/>
              </a:xfrm>
              <a:prstGeom prst="rect"/>
              <a:noFill/>
              <a:ln w="28575">
                <a:noFill/>
              </a:ln>
            </p:spPr>
            <p:txBody>
              <a:bodyPr rtlCol="0" wrap="square">
                <a:spAutoFit/>
              </a:bodyPr>
              <a:p>
                <a:r>
                  <a:rPr altLang="zh-CN" b="1" dirty="0" sz="2400" i="1" lang="en-US" err="1" smtClean="0">
                    <a:latin typeface="Arial" panose="020B0604020202020204" pitchFamily="34" charset="0"/>
                    <a:cs typeface="Arial" panose="020B0604020202020204" pitchFamily="34" charset="0"/>
                  </a:rPr>
                  <a:t>u</a:t>
                </a:r>
                <a:r>
                  <a:rPr altLang="zh-CN" baseline="-25000" b="1" dirty="0" sz="2400" lang="en-US" err="1" smtClean="0">
                    <a:latin typeface="Arial" panose="020B0604020202020204" pitchFamily="34" charset="0"/>
                    <a:cs typeface="Arial" panose="020B0604020202020204" pitchFamily="34" charset="0"/>
                  </a:rPr>
                  <a:t>O</a:t>
                </a:r>
                <a:endParaRPr altLang="en-US" b="1" dirty="0" sz="2400" lang="zh-CN">
                  <a:latin typeface="Arial" panose="020B0604020202020204" pitchFamily="34" charset="0"/>
                  <a:cs typeface="Arial" panose="020B0604020202020204" pitchFamily="34" charset="0"/>
                </a:endParaRPr>
              </a:p>
            </p:txBody>
          </p:sp>
        </p:grpSp>
        <p:sp>
          <p:nvSpPr>
            <p:cNvPr id="1049728" name="Line 28"/>
            <p:cNvSpPr>
              <a:spLocks noChangeShapeType="1"/>
            </p:cNvSpPr>
            <p:nvPr/>
          </p:nvSpPr>
          <p:spPr bwMode="auto">
            <a:xfrm rot="5400000" flipH="1">
              <a:off x="4904243" y="3124817"/>
              <a:ext cx="1368921"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9729" name="Line 28"/>
            <p:cNvSpPr>
              <a:spLocks noChangeShapeType="1"/>
            </p:cNvSpPr>
            <p:nvPr/>
          </p:nvSpPr>
          <p:spPr bwMode="auto">
            <a:xfrm flipH="1">
              <a:off x="5582742" y="2452263"/>
              <a:ext cx="308383"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9730" name="Line 28"/>
            <p:cNvSpPr>
              <a:spLocks noChangeShapeType="1"/>
            </p:cNvSpPr>
            <p:nvPr/>
          </p:nvSpPr>
          <p:spPr bwMode="auto">
            <a:xfrm flipH="1">
              <a:off x="5608143" y="2947021"/>
              <a:ext cx="1629979"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9731" name="Line 28"/>
            <p:cNvSpPr>
              <a:spLocks noChangeShapeType="1"/>
            </p:cNvSpPr>
            <p:nvPr/>
          </p:nvSpPr>
          <p:spPr bwMode="auto">
            <a:xfrm rot="5400000" flipH="1">
              <a:off x="6848616" y="2562291"/>
              <a:ext cx="778127"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9732" name="Line 28"/>
            <p:cNvSpPr>
              <a:spLocks noChangeShapeType="1"/>
            </p:cNvSpPr>
            <p:nvPr/>
          </p:nvSpPr>
          <p:spPr bwMode="auto">
            <a:xfrm flipH="1">
              <a:off x="5432281" y="3818084"/>
              <a:ext cx="308383"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9733" name="文本框 45"/>
            <p:cNvSpPr txBox="1"/>
            <p:nvPr/>
          </p:nvSpPr>
          <p:spPr>
            <a:xfrm>
              <a:off x="6423132" y="2974402"/>
              <a:ext cx="581792" cy="472439"/>
            </a:xfrm>
            <a:prstGeom prst="rect"/>
            <a:noFill/>
            <a:ln w="28575">
              <a:noFill/>
            </a:ln>
          </p:spPr>
          <p:txBody>
            <a:bodyPr rtlCol="0" wrap="square">
              <a:spAutoFit/>
            </a:bodyPr>
            <a:p>
              <a:r>
                <a:rPr altLang="zh-CN" b="1" dirty="0" sz="2000" i="1" lang="en-US" smtClean="0">
                  <a:latin typeface="Arial" panose="020B0604020202020204" pitchFamily="34" charset="0"/>
                  <a:cs typeface="Arial" panose="020B0604020202020204" pitchFamily="34" charset="0"/>
                </a:rPr>
                <a:t>R</a:t>
              </a:r>
              <a:r>
                <a:rPr altLang="zh-CN" baseline="-25000" b="1" dirty="0" sz="2000" lang="en-US" smtClean="0">
                  <a:latin typeface="Arial" panose="020B0604020202020204" pitchFamily="34" charset="0"/>
                  <a:cs typeface="Arial" panose="020B0604020202020204" pitchFamily="34" charset="0"/>
                </a:rPr>
                <a:t>2</a:t>
              </a:r>
              <a:endParaRPr altLang="en-US" b="1" dirty="0" sz="2000" lang="zh-CN">
                <a:latin typeface="Arial" panose="020B0604020202020204" pitchFamily="34" charset="0"/>
                <a:cs typeface="Arial" panose="020B0604020202020204" pitchFamily="34" charset="0"/>
              </a:endParaRPr>
            </a:p>
          </p:txBody>
        </p:sp>
        <p:sp>
          <p:nvSpPr>
            <p:cNvPr id="1049734" name="矩形 46"/>
            <p:cNvSpPr/>
            <p:nvPr/>
          </p:nvSpPr>
          <p:spPr>
            <a:xfrm>
              <a:off x="6430084" y="2874587"/>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735" name="Oval 3165"/>
            <p:cNvSpPr>
              <a:spLocks noChangeArrowheads="1"/>
            </p:cNvSpPr>
            <p:nvPr/>
          </p:nvSpPr>
          <p:spPr bwMode="auto">
            <a:xfrm>
              <a:off x="7179081" y="2112109"/>
              <a:ext cx="122238" cy="122238"/>
            </a:xfrm>
            <a:prstGeom prst="ellipse"/>
            <a:solidFill>
              <a:schemeClr val="tx1"/>
            </a:solidFill>
            <a:ln w="28575">
              <a:no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sp>
          <p:nvSpPr>
            <p:cNvPr id="1049736" name="Oval 3165"/>
            <p:cNvSpPr>
              <a:spLocks noChangeArrowheads="1"/>
            </p:cNvSpPr>
            <p:nvPr/>
          </p:nvSpPr>
          <p:spPr bwMode="auto">
            <a:xfrm>
              <a:off x="5528605" y="2888142"/>
              <a:ext cx="122238" cy="122238"/>
            </a:xfrm>
            <a:prstGeom prst="ellipse"/>
            <a:solidFill>
              <a:schemeClr val="tx1"/>
            </a:solidFill>
            <a:ln w="28575">
              <a:no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grpSp>
      <p:sp>
        <p:nvSpPr>
          <p:cNvPr id="1049737" name="Text Box 12"/>
          <p:cNvSpPr txBox="1">
            <a:spLocks noChangeArrowheads="1"/>
          </p:cNvSpPr>
          <p:nvPr/>
        </p:nvSpPr>
        <p:spPr bwMode="auto">
          <a:xfrm>
            <a:off x="5347634" y="3610083"/>
            <a:ext cx="1627153"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AC circuit</a:t>
            </a:r>
            <a:endParaRPr altLang="en-US" dirty="0" sz="2400" kumimoji="1" lang="zh-CN">
              <a:latin typeface="宋体" panose="02010600030101010101" pitchFamily="2" charset="-122"/>
              <a:cs typeface="Arial" panose="020B0604020202020204" pitchFamily="34" charset="0"/>
            </a:endParaRPr>
          </a:p>
        </p:txBody>
      </p:sp>
      <p:sp>
        <p:nvSpPr>
          <p:cNvPr id="1049738" name="Rectangle 3"/>
          <p:cNvSpPr>
            <a:spLocks noChangeArrowheads="1"/>
          </p:cNvSpPr>
          <p:nvPr/>
        </p:nvSpPr>
        <p:spPr bwMode="auto">
          <a:xfrm>
            <a:off x="5873244" y="2910771"/>
            <a:ext cx="2463895" cy="461665"/>
          </a:xfrm>
          <a:prstGeom prst="rect"/>
          <a:solidFill>
            <a:schemeClr val="accent4">
              <a:lumMod val="20000"/>
              <a:lumOff val="80000"/>
            </a:schemeClr>
          </a:solidFill>
          <a:ln>
            <a:noFill/>
          </a:ln>
          <a:effectLst/>
        </p:spPr>
        <p:txBody>
          <a:bodyPr wrap="square">
            <a:spAutoFit/>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r>
              <a:rPr altLang="zh-CN" dirty="0" sz="2400" kumimoji="1" lang="en-US" smtClean="0">
                <a:latin typeface="Arial" panose="020B0604020202020204" pitchFamily="34" charset="0"/>
                <a:cs typeface="Arial" panose="020B0604020202020204" pitchFamily="34" charset="0"/>
              </a:rPr>
              <a:t>DC feedback!</a:t>
            </a:r>
            <a:endParaRPr altLang="en-US" dirty="0" sz="3200" kumimoji="1" lang="zh-CN" smtClean="0">
              <a:latin typeface="Arial" panose="020B0604020202020204" pitchFamily="34" charset="0"/>
              <a:cs typeface="Arial" panose="020B0604020202020204" pitchFamily="34" charset="0"/>
            </a:endParaRPr>
          </a:p>
        </p:txBody>
      </p:sp>
      <p:sp>
        <p:nvSpPr>
          <p:cNvPr id="1049739" name="Rectangle 3"/>
          <p:cNvSpPr>
            <a:spLocks noChangeArrowheads="1"/>
          </p:cNvSpPr>
          <p:nvPr/>
        </p:nvSpPr>
        <p:spPr bwMode="auto">
          <a:xfrm>
            <a:off x="5873243" y="6048408"/>
            <a:ext cx="2463895" cy="461665"/>
          </a:xfrm>
          <a:prstGeom prst="rect"/>
          <a:solidFill>
            <a:schemeClr val="accent4">
              <a:lumMod val="20000"/>
              <a:lumOff val="80000"/>
            </a:schemeClr>
          </a:solidFill>
          <a:ln>
            <a:noFill/>
          </a:ln>
          <a:effectLst/>
        </p:spPr>
        <p:txBody>
          <a:bodyPr wrap="square">
            <a:spAutoFit/>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r>
              <a:rPr altLang="zh-CN" dirty="0" sz="2400" kumimoji="1" lang="en-US" smtClean="0">
                <a:latin typeface="Arial" panose="020B0604020202020204" pitchFamily="34" charset="0"/>
                <a:cs typeface="Arial" panose="020B0604020202020204" pitchFamily="34" charset="0"/>
              </a:rPr>
              <a:t>No AC feedback!</a:t>
            </a:r>
            <a:endParaRPr altLang="en-US" dirty="0" sz="3200" kumimoji="1" lang="zh-CN" smtClean="0">
              <a:latin typeface="Arial" panose="020B0604020202020204" pitchFamily="34" charset="0"/>
              <a:cs typeface="Arial" panose="020B0604020202020204" pitchFamily="34"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234"/>
                                        </p:tgtEl>
                                        <p:attrNameLst>
                                          <p:attrName>style.visibility</p:attrName>
                                        </p:attrNameLst>
                                      </p:cBhvr>
                                      <p:to>
                                        <p:strVal val="visible"/>
                                      </p:to>
                                    </p:set>
                                    <p:animEffect transition="in" filter="wipe(down)">
                                      <p:cBhvr>
                                        <p:cTn dur="500" id="7"/>
                                        <p:tgtEl>
                                          <p:spTgt spid="23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2" presetSubtype="4">
                                  <p:stCondLst>
                                    <p:cond delay="0"/>
                                  </p:stCondLst>
                                  <p:childTnLst>
                                    <p:set>
                                      <p:cBhvr>
                                        <p:cTn dur="1" fill="hold" id="11">
                                          <p:stCondLst>
                                            <p:cond delay="0"/>
                                          </p:stCondLst>
                                        </p:cTn>
                                        <p:tgtEl>
                                          <p:spTgt spid="1049738"/>
                                        </p:tgtEl>
                                        <p:attrNameLst>
                                          <p:attrName>style.visibility</p:attrName>
                                        </p:attrNameLst>
                                      </p:cBhvr>
                                      <p:to>
                                        <p:strVal val="visible"/>
                                      </p:to>
                                    </p:set>
                                    <p:animEffect transition="in" filter="wipe(down)">
                                      <p:cBhvr>
                                        <p:cTn dur="500" id="12"/>
                                        <p:tgtEl>
                                          <p:spTgt spid="1049738"/>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4">
                                  <p:stCondLst>
                                    <p:cond delay="0"/>
                                  </p:stCondLst>
                                  <p:childTnLst>
                                    <p:set>
                                      <p:cBhvr>
                                        <p:cTn dur="1" fill="hold" id="16">
                                          <p:stCondLst>
                                            <p:cond delay="0"/>
                                          </p:stCondLst>
                                        </p:cTn>
                                        <p:tgtEl>
                                          <p:spTgt spid="238"/>
                                        </p:tgtEl>
                                        <p:attrNameLst>
                                          <p:attrName>style.visibility</p:attrName>
                                        </p:attrNameLst>
                                      </p:cBhvr>
                                      <p:to>
                                        <p:strVal val="visible"/>
                                      </p:to>
                                    </p:set>
                                    <p:animEffect transition="in" filter="wipe(down)">
                                      <p:cBhvr>
                                        <p:cTn dur="500" id="17"/>
                                        <p:tgtEl>
                                          <p:spTgt spid="238"/>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22" presetSubtype="4">
                                  <p:stCondLst>
                                    <p:cond delay="0"/>
                                  </p:stCondLst>
                                  <p:childTnLst>
                                    <p:set>
                                      <p:cBhvr>
                                        <p:cTn dur="1" fill="hold" id="21">
                                          <p:stCondLst>
                                            <p:cond delay="0"/>
                                          </p:stCondLst>
                                        </p:cTn>
                                        <p:tgtEl>
                                          <p:spTgt spid="1049739"/>
                                        </p:tgtEl>
                                        <p:attrNameLst>
                                          <p:attrName>style.visibility</p:attrName>
                                        </p:attrNameLst>
                                      </p:cBhvr>
                                      <p:to>
                                        <p:strVal val="visible"/>
                                      </p:to>
                                    </p:set>
                                    <p:animEffect transition="in" filter="wipe(down)">
                                      <p:cBhvr>
                                        <p:cTn dur="500" id="22"/>
                                        <p:tgtEl>
                                          <p:spTgt spid="10497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738" grpId="0" animBg="1"/>
      <p:bldP spid="104973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244" name=""/>
        <p:cNvGrpSpPr/>
        <p:nvPr/>
      </p:nvGrpSpPr>
      <p:grpSpPr>
        <a:xfrm>
          <a:off x="0" y="0"/>
          <a:ext cx="0" cy="0"/>
          <a:chOff x="0" y="0"/>
          <a:chExt cx="0" cy="0"/>
        </a:xfrm>
      </p:grpSpPr>
      <p:sp>
        <p:nvSpPr>
          <p:cNvPr id="1049743"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graphicFrame>
        <p:nvGraphicFramePr>
          <p:cNvPr id="4194308" name="Object 2"/>
          <p:cNvGraphicFramePr>
            <a:graphicFrameLocks noChangeAspect="1"/>
          </p:cNvGraphicFramePr>
          <p:nvPr/>
        </p:nvGraphicFramePr>
        <p:xfrm>
          <a:off x="4454989" y="1806197"/>
          <a:ext cx="3744912" cy="2908300"/>
        </p:xfrm>
        <a:graphic>
          <a:graphicData uri="http://schemas.openxmlformats.org/presentationml/2006/ole">
            <mc:AlternateContent xmlns:mc="http://schemas.openxmlformats.org/markup-compatibility/2006">
              <mc:Choice xmlns:v="urn:schemas-microsoft-com:vml" Requires="v">
                <p:oleObj name="Photo Editor 照片" r:id="rId1" spid="_x0000_s4202" imgH="10278910" imgW="13232072" progId="MSPhotoEd.3">
                  <p:embed/>
                </p:oleObj>
              </mc:Choice>
              <mc:Fallback>
                <p:oleObj name="Photo Editor 照片" r:id="rId1" spid="" imgH="10278910" imgW="13232072" progId="MSPhotoEd.3">
                  <p:embed/>
                  <p:pic>
                    <p:nvPicPr>
                      <p:cNvPr id="2097180" name="Object 2"/>
                      <p:cNvPicPr>
                        <a:picLocks noChangeAspect="1" noGrp="1" noChangeArrowheads="1"/>
                      </p:cNvPicPr>
                      <p:nvPr/>
                    </p:nvPicPr>
                    <p:blipFill>
                      <a:blip xmlns:r="http://schemas.openxmlformats.org/officeDocument/2006/relationships" r:embed="rId2"/>
                      <a:srcRect/>
                      <a:stretch>
                        <a:fillRect/>
                      </a:stretch>
                    </p:blipFill>
                    <p:spPr bwMode="auto">
                      <a:xfrm>
                        <a:off x="4454989" y="1806197"/>
                        <a:ext cx="3744912" cy="2908300"/>
                      </a:xfrm>
                      <a:prstGeom prst="rect"/>
                      <a:noFill/>
                      <a:ln>
                        <a:noFill/>
                      </a:ln>
                      <a:effectLst/>
                    </p:spPr>
                  </p:pic>
                </p:oleObj>
              </mc:Fallback>
            </mc:AlternateContent>
          </a:graphicData>
        </a:graphic>
      </p:graphicFrame>
      <p:graphicFrame>
        <p:nvGraphicFramePr>
          <p:cNvPr id="4194309" name="Object 4"/>
          <p:cNvGraphicFramePr>
            <a:graphicFrameLocks noChangeAspect="1"/>
          </p:cNvGraphicFramePr>
          <p:nvPr/>
        </p:nvGraphicFramePr>
        <p:xfrm>
          <a:off x="1040074" y="1187533"/>
          <a:ext cx="2665412" cy="1311275"/>
        </p:xfrm>
        <a:graphic>
          <a:graphicData uri="http://schemas.openxmlformats.org/presentationml/2006/ole">
            <mc:AlternateContent xmlns:mc="http://schemas.openxmlformats.org/markup-compatibility/2006">
              <mc:Choice xmlns:v="urn:schemas-microsoft-com:vml" Requires="v">
                <p:oleObj name="Photo Editor 照片" r:id="rId3" spid="_x0000_s4203" imgH="4277322" imgW="8695238" progId="MSPhotoEd.3">
                  <p:embed/>
                </p:oleObj>
              </mc:Choice>
              <mc:Fallback>
                <p:oleObj name="Photo Editor 照片" r:id="rId3" spid="" imgH="4277322" imgW="8695238" progId="MSPhotoEd.3">
                  <p:embed/>
                  <p:pic>
                    <p:nvPicPr>
                      <p:cNvPr id="2097181" name="Object 4"/>
                      <p:cNvPicPr>
                        <a:picLocks noChangeAspect="1" noGrp="1" noChangeArrowheads="1"/>
                      </p:cNvPicPr>
                      <p:nvPr/>
                    </p:nvPicPr>
                    <p:blipFill>
                      <a:blip xmlns:r="http://schemas.openxmlformats.org/officeDocument/2006/relationships" r:embed="rId4"/>
                      <a:srcRect/>
                      <a:stretch>
                        <a:fillRect/>
                      </a:stretch>
                    </p:blipFill>
                    <p:spPr bwMode="auto">
                      <a:xfrm>
                        <a:off x="1040074" y="1187533"/>
                        <a:ext cx="2665412" cy="1311275"/>
                      </a:xfrm>
                      <a:prstGeom prst="rect"/>
                      <a:noFill/>
                      <a:ln>
                        <a:noFill/>
                      </a:ln>
                      <a:effectLst/>
                    </p:spPr>
                  </p:pic>
                </p:oleObj>
              </mc:Fallback>
            </mc:AlternateContent>
          </a:graphicData>
        </a:graphic>
      </p:graphicFrame>
      <p:graphicFrame>
        <p:nvGraphicFramePr>
          <p:cNvPr id="4194310" name="Object 7"/>
          <p:cNvGraphicFramePr>
            <a:graphicFrameLocks noChangeAspect="1"/>
          </p:cNvGraphicFramePr>
          <p:nvPr/>
        </p:nvGraphicFramePr>
        <p:xfrm>
          <a:off x="1227401" y="3425693"/>
          <a:ext cx="2590800" cy="2027238"/>
        </p:xfrm>
        <a:graphic>
          <a:graphicData uri="http://schemas.openxmlformats.org/presentationml/2006/ole">
            <mc:AlternateContent xmlns:mc="http://schemas.openxmlformats.org/markup-compatibility/2006">
              <mc:Choice xmlns:v="urn:schemas-microsoft-com:vml" Requires="v">
                <p:oleObj name="Photo Editor 照片" r:id="rId5" spid="_x0000_s4204" imgH="6582694" imgW="8411749" progId="MSPhotoEd.3">
                  <p:embed/>
                </p:oleObj>
              </mc:Choice>
              <mc:Fallback>
                <p:oleObj name="Photo Editor 照片" r:id="rId5" spid="" imgH="6582694" imgW="8411749" progId="MSPhotoEd.3">
                  <p:embed/>
                  <p:pic>
                    <p:nvPicPr>
                      <p:cNvPr id="2097182" name="Object 7"/>
                      <p:cNvPicPr>
                        <a:picLocks noChangeAspect="1" noChangeArrowheads="1"/>
                      </p:cNvPicPr>
                      <p:nvPr/>
                    </p:nvPicPr>
                    <p:blipFill>
                      <a:blip xmlns:r="http://schemas.openxmlformats.org/officeDocument/2006/relationships" r:embed="rId6"/>
                      <a:srcRect/>
                      <a:stretch>
                        <a:fillRect/>
                      </a:stretch>
                    </p:blipFill>
                    <p:spPr bwMode="auto">
                      <a:xfrm>
                        <a:off x="1227401" y="3425693"/>
                        <a:ext cx="2590800" cy="2027238"/>
                      </a:xfrm>
                      <a:prstGeom prst="rect"/>
                      <a:noFill/>
                      <a:ln>
                        <a:noFill/>
                      </a:ln>
                      <a:effectLst/>
                    </p:spPr>
                  </p:pic>
                </p:oleObj>
              </mc:Fallback>
            </mc:AlternateContent>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247" name=""/>
        <p:cNvGrpSpPr/>
        <p:nvPr/>
      </p:nvGrpSpPr>
      <p:grpSpPr>
        <a:xfrm>
          <a:off x="0" y="0"/>
          <a:ext cx="0" cy="0"/>
          <a:chOff x="0" y="0"/>
          <a:chExt cx="0" cy="0"/>
        </a:xfrm>
      </p:grpSpPr>
      <p:sp>
        <p:nvSpPr>
          <p:cNvPr id="1049747" name="文本框 9"/>
          <p:cNvSpPr txBox="1"/>
          <p:nvPr/>
        </p:nvSpPr>
        <p:spPr bwMode="auto">
          <a:xfrm>
            <a:off x="1112760" y="1762984"/>
            <a:ext cx="953403" cy="707886"/>
          </a:xfrm>
          <a:prstGeom prst="rect"/>
          <a:noFill/>
          <a:ln>
            <a:noFill/>
          </a:ln>
          <a:effectLst/>
        </p:spPr>
        <p:txBody>
          <a:bodyPr rtlCol="0" wrap="square">
            <a:spAutoFit/>
          </a:bodyPr>
          <a:p>
            <a:pPr algn="ctr" eaLnBrk="1" hangingPunct="1">
              <a:spcBef>
                <a:spcPct val="50000"/>
              </a:spcBef>
            </a:pPr>
            <a:r>
              <a:rPr altLang="zh-CN" dirty="0" sz="2000" kumimoji="1" lang="en-US" smtClean="0">
                <a:latin typeface="Arial" panose="020B0604020202020204" pitchFamily="34" charset="0"/>
                <a:cs typeface="Arial" panose="020B0604020202020204" pitchFamily="34" charset="0"/>
              </a:rPr>
              <a:t>Input signal</a:t>
            </a:r>
            <a:endParaRPr altLang="en-US" dirty="0" sz="2000" kumimoji="1" lang="zh-CN" smtClean="0">
              <a:latin typeface="Arial" panose="020B0604020202020204" pitchFamily="34" charset="0"/>
              <a:cs typeface="Arial" panose="020B0604020202020204" pitchFamily="34" charset="0"/>
            </a:endParaRPr>
          </a:p>
        </p:txBody>
      </p:sp>
      <p:sp>
        <p:nvSpPr>
          <p:cNvPr id="1049748"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49749" name="Text Box 12"/>
          <p:cNvSpPr txBox="1">
            <a:spLocks noChangeArrowheads="1"/>
          </p:cNvSpPr>
          <p:nvPr/>
        </p:nvSpPr>
        <p:spPr bwMode="auto">
          <a:xfrm>
            <a:off x="334231" y="442529"/>
            <a:ext cx="7758735"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b="1" dirty="0" sz="2400" kumimoji="1" lang="en-US" smtClean="0">
                <a:latin typeface="Arial" panose="020B0604020202020204" pitchFamily="34" charset="0"/>
                <a:ea typeface="华文行楷" pitchFamily="2" charset="-122"/>
                <a:cs typeface="Arial" panose="020B0604020202020204" pitchFamily="34" charset="0"/>
              </a:rPr>
              <a:t>Positive and negative feedback </a:t>
            </a:r>
            <a:r>
              <a:rPr altLang="en-US" b="1" dirty="0" sz="2400" kumimoji="1" lang="zh-CN" smtClean="0">
                <a:latin typeface="宋体" panose="02010600030101010101" pitchFamily="2" charset="-122"/>
                <a:cs typeface="Arial" panose="020B0604020202020204" pitchFamily="34" charset="0"/>
              </a:rPr>
              <a:t>正反馈与负反馈</a:t>
            </a:r>
            <a:endParaRPr altLang="en-US" b="1" dirty="0" sz="2400" kumimoji="1" lang="zh-CN">
              <a:latin typeface="宋体" panose="02010600030101010101" pitchFamily="2" charset="-122"/>
              <a:cs typeface="Arial" panose="020B0604020202020204" pitchFamily="34" charset="0"/>
            </a:endParaRPr>
          </a:p>
        </p:txBody>
      </p:sp>
      <p:sp>
        <p:nvSpPr>
          <p:cNvPr id="1049750" name="矩形 2"/>
          <p:cNvSpPr/>
          <p:nvPr/>
        </p:nvSpPr>
        <p:spPr>
          <a:xfrm>
            <a:off x="3893601" y="1715863"/>
            <a:ext cx="2302778" cy="780176"/>
          </a:xfrm>
          <a:prstGeom prst="rect"/>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751" name="文本框 4"/>
          <p:cNvSpPr txBox="1"/>
          <p:nvPr/>
        </p:nvSpPr>
        <p:spPr bwMode="auto">
          <a:xfrm>
            <a:off x="3893601" y="1693399"/>
            <a:ext cx="2311167" cy="802640"/>
          </a:xfrm>
          <a:prstGeom prst="rect"/>
          <a:noFill/>
          <a:ln>
            <a:noFill/>
          </a:ln>
          <a:effectLst/>
        </p:spPr>
        <p:txBody>
          <a:bodyPr rtlCol="0" wrap="square">
            <a:spAutoFit/>
          </a:bodyPr>
          <a:p>
            <a:pPr algn="ctr" eaLnBrk="1" hangingPunct="1">
              <a:spcBef>
                <a:spcPct val="50000"/>
              </a:spcBef>
            </a:pPr>
            <a:r>
              <a:rPr altLang="zh-CN" dirty="0" sz="2400" kumimoji="1" lang="en-US" smtClean="0">
                <a:latin typeface="Arial" panose="020B0604020202020204" pitchFamily="34" charset="0"/>
                <a:cs typeface="Arial" panose="020B0604020202020204" pitchFamily="34" charset="0"/>
              </a:rPr>
              <a:t>Amplifier circuit</a:t>
            </a:r>
            <a:endParaRPr altLang="en-US" dirty="0" sz="2400" kumimoji="1" lang="zh-CN" smtClean="0">
              <a:latin typeface="Arial" panose="020B0604020202020204" pitchFamily="34" charset="0"/>
              <a:cs typeface="Arial" panose="020B0604020202020204" pitchFamily="34" charset="0"/>
            </a:endParaRPr>
          </a:p>
        </p:txBody>
      </p:sp>
      <p:grpSp>
        <p:nvGrpSpPr>
          <p:cNvPr id="248" name="组合 6"/>
          <p:cNvGrpSpPr/>
          <p:nvPr/>
        </p:nvGrpSpPr>
        <p:grpSpPr>
          <a:xfrm>
            <a:off x="2089757" y="1762984"/>
            <a:ext cx="505436" cy="707886"/>
            <a:chOff x="946907" y="1927861"/>
            <a:chExt cx="505436" cy="707886"/>
          </a:xfrm>
        </p:grpSpPr>
        <p:sp>
          <p:nvSpPr>
            <p:cNvPr id="1049752" name="椭圆 5"/>
            <p:cNvSpPr/>
            <p:nvPr/>
          </p:nvSpPr>
          <p:spPr>
            <a:xfrm>
              <a:off x="994095" y="2093053"/>
              <a:ext cx="411061" cy="411061"/>
            </a:xfrm>
            <a:prstGeom prst="ellipse"/>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753" name="文本框 119"/>
            <p:cNvSpPr txBox="1"/>
            <p:nvPr/>
          </p:nvSpPr>
          <p:spPr bwMode="auto">
            <a:xfrm>
              <a:off x="946907" y="1927861"/>
              <a:ext cx="505436" cy="707886"/>
            </a:xfrm>
            <a:prstGeom prst="rect"/>
            <a:noFill/>
            <a:ln>
              <a:noFill/>
            </a:ln>
            <a:effectLst/>
          </p:spPr>
          <p:txBody>
            <a:bodyPr rtlCol="0" wrap="square">
              <a:spAutoFit/>
            </a:bodyPr>
            <a:p>
              <a:pPr algn="ctr" eaLnBrk="1" hangingPunct="1">
                <a:spcBef>
                  <a:spcPct val="50000"/>
                </a:spcBef>
              </a:pPr>
              <a:r>
                <a:rPr altLang="zh-CN" dirty="0" sz="4000" kumimoji="1" lang="en-US" smtClean="0">
                  <a:latin typeface="Arial" panose="020B0604020202020204" pitchFamily="34" charset="0"/>
                  <a:cs typeface="Arial" panose="020B0604020202020204" pitchFamily="34" charset="0"/>
                </a:rPr>
                <a:t>+</a:t>
              </a:r>
              <a:endParaRPr altLang="en-US" dirty="0" sz="4000" kumimoji="1" lang="zh-CN" smtClean="0">
                <a:latin typeface="Arial" panose="020B0604020202020204" pitchFamily="34" charset="0"/>
                <a:cs typeface="Arial" panose="020B0604020202020204" pitchFamily="34" charset="0"/>
              </a:endParaRPr>
            </a:p>
          </p:txBody>
        </p:sp>
      </p:grpSp>
      <p:cxnSp>
        <p:nvCxnSpPr>
          <p:cNvPr id="3145776" name="直接箭头连接符 8"/>
          <p:cNvCxnSpPr>
            <a:cxnSpLocks/>
          </p:cNvCxnSpPr>
          <p:nvPr/>
        </p:nvCxnSpPr>
        <p:spPr>
          <a:xfrm>
            <a:off x="1160434" y="2116927"/>
            <a:ext cx="976997" cy="1631"/>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5777" name="直接箭头连接符 125"/>
          <p:cNvCxnSpPr>
            <a:cxnSpLocks/>
          </p:cNvCxnSpPr>
          <p:nvPr/>
        </p:nvCxnSpPr>
        <p:spPr>
          <a:xfrm>
            <a:off x="2548006" y="2105951"/>
            <a:ext cx="1343432"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5778" name="直接箭头连接符 127"/>
          <p:cNvCxnSpPr>
            <a:cxnSpLocks/>
          </p:cNvCxnSpPr>
          <p:nvPr/>
        </p:nvCxnSpPr>
        <p:spPr>
          <a:xfrm>
            <a:off x="6204768" y="2105951"/>
            <a:ext cx="1162161"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49754" name="椭圆 15"/>
          <p:cNvSpPr/>
          <p:nvPr/>
        </p:nvSpPr>
        <p:spPr>
          <a:xfrm>
            <a:off x="6785848" y="2040946"/>
            <a:ext cx="130009" cy="130009"/>
          </a:xfrm>
          <a:prstGeom prst="ellipse"/>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5779" name="直接连接符 17"/>
          <p:cNvCxnSpPr>
            <a:cxnSpLocks/>
          </p:cNvCxnSpPr>
          <p:nvPr/>
        </p:nvCxnSpPr>
        <p:spPr>
          <a:xfrm>
            <a:off x="6850852" y="2133706"/>
            <a:ext cx="0" cy="1385736"/>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9755" name="矩形 135"/>
          <p:cNvSpPr/>
          <p:nvPr/>
        </p:nvSpPr>
        <p:spPr>
          <a:xfrm>
            <a:off x="3722226" y="3129355"/>
            <a:ext cx="2648238" cy="780176"/>
          </a:xfrm>
          <a:prstGeom prst="rect"/>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756" name="文本框 136"/>
          <p:cNvSpPr txBox="1"/>
          <p:nvPr/>
        </p:nvSpPr>
        <p:spPr bwMode="auto">
          <a:xfrm>
            <a:off x="3728211" y="3137215"/>
            <a:ext cx="2732202" cy="802640"/>
          </a:xfrm>
          <a:prstGeom prst="rect"/>
          <a:noFill/>
          <a:ln>
            <a:noFill/>
          </a:ln>
          <a:effectLst/>
        </p:spPr>
        <p:txBody>
          <a:bodyPr rtlCol="0" wrap="square">
            <a:spAutoFit/>
          </a:bodyPr>
          <a:p>
            <a:pPr algn="ctr" eaLnBrk="1" hangingPunct="1">
              <a:spcBef>
                <a:spcPct val="50000"/>
              </a:spcBef>
            </a:pPr>
            <a:r>
              <a:rPr altLang="zh-CN" dirty="0" sz="2400" kumimoji="1" lang="en-US" smtClean="0">
                <a:latin typeface="Arial" panose="020B0604020202020204" pitchFamily="34" charset="0"/>
                <a:cs typeface="Arial" panose="020B0604020202020204" pitchFamily="34" charset="0"/>
              </a:rPr>
              <a:t>Feedback network</a:t>
            </a:r>
            <a:endParaRPr altLang="en-US" dirty="0" sz="2400" kumimoji="1" lang="zh-CN" smtClean="0">
              <a:latin typeface="Arial" panose="020B0604020202020204" pitchFamily="34" charset="0"/>
              <a:cs typeface="Arial" panose="020B0604020202020204" pitchFamily="34" charset="0"/>
            </a:endParaRPr>
          </a:p>
        </p:txBody>
      </p:sp>
      <p:cxnSp>
        <p:nvCxnSpPr>
          <p:cNvPr id="3145780" name="直接箭头连接符 137"/>
          <p:cNvCxnSpPr>
            <a:cxnSpLocks/>
          </p:cNvCxnSpPr>
          <p:nvPr/>
        </p:nvCxnSpPr>
        <p:spPr>
          <a:xfrm flipH="1">
            <a:off x="6370465" y="3519442"/>
            <a:ext cx="480387"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5781" name="直接箭头连接符 140"/>
          <p:cNvCxnSpPr>
            <a:cxnSpLocks/>
          </p:cNvCxnSpPr>
          <p:nvPr/>
        </p:nvCxnSpPr>
        <p:spPr>
          <a:xfrm flipV="1">
            <a:off x="2342475" y="2336784"/>
            <a:ext cx="0" cy="1182658"/>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5782" name="直接连接符 142"/>
          <p:cNvCxnSpPr>
            <a:cxnSpLocks/>
          </p:cNvCxnSpPr>
          <p:nvPr/>
        </p:nvCxnSpPr>
        <p:spPr>
          <a:xfrm rot="5400000">
            <a:off x="3035343" y="2845667"/>
            <a:ext cx="0" cy="1385736"/>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9757" name="文本框 143"/>
          <p:cNvSpPr txBox="1"/>
          <p:nvPr/>
        </p:nvSpPr>
        <p:spPr bwMode="auto">
          <a:xfrm>
            <a:off x="2182303" y="3175046"/>
            <a:ext cx="1665501" cy="707886"/>
          </a:xfrm>
          <a:prstGeom prst="rect"/>
          <a:noFill/>
          <a:ln>
            <a:noFill/>
          </a:ln>
          <a:effectLst/>
        </p:spPr>
        <p:txBody>
          <a:bodyPr rtlCol="0" wrap="square">
            <a:spAutoFit/>
          </a:bodyPr>
          <a:p>
            <a:pPr algn="ctr" eaLnBrk="1" hangingPunct="1">
              <a:spcBef>
                <a:spcPct val="50000"/>
              </a:spcBef>
            </a:pPr>
            <a:r>
              <a:rPr altLang="zh-CN" dirty="0" sz="2000" kumimoji="1" lang="en-US" smtClean="0">
                <a:latin typeface="Arial" panose="020B0604020202020204" pitchFamily="34" charset="0"/>
                <a:cs typeface="Arial" panose="020B0604020202020204" pitchFamily="34" charset="0"/>
              </a:rPr>
              <a:t>Feedback signal</a:t>
            </a:r>
            <a:endParaRPr altLang="en-US" dirty="0" sz="2000" kumimoji="1" lang="zh-CN" smtClean="0">
              <a:latin typeface="Arial" panose="020B0604020202020204" pitchFamily="34" charset="0"/>
              <a:cs typeface="Arial" panose="020B0604020202020204" pitchFamily="34" charset="0"/>
            </a:endParaRPr>
          </a:p>
        </p:txBody>
      </p:sp>
      <p:sp>
        <p:nvSpPr>
          <p:cNvPr id="1049758" name="文本框 144"/>
          <p:cNvSpPr txBox="1"/>
          <p:nvPr/>
        </p:nvSpPr>
        <p:spPr bwMode="auto">
          <a:xfrm>
            <a:off x="7270802" y="1779763"/>
            <a:ext cx="953403" cy="1005840"/>
          </a:xfrm>
          <a:prstGeom prst="rect"/>
          <a:noFill/>
          <a:ln>
            <a:noFill/>
          </a:ln>
          <a:effectLst/>
        </p:spPr>
        <p:txBody>
          <a:bodyPr rtlCol="0" wrap="square">
            <a:spAutoFit/>
          </a:bodyPr>
          <a:p>
            <a:pPr algn="ctr" eaLnBrk="1" hangingPunct="1">
              <a:spcBef>
                <a:spcPct val="50000"/>
              </a:spcBef>
            </a:pPr>
            <a:r>
              <a:rPr altLang="zh-CN" dirty="0" sz="2000" kumimoji="1" lang="en-US" smtClean="0">
                <a:latin typeface="Arial" panose="020B0604020202020204" pitchFamily="34" charset="0"/>
                <a:cs typeface="Arial" panose="020B0604020202020204" pitchFamily="34" charset="0"/>
              </a:rPr>
              <a:t>Output signal</a:t>
            </a:r>
            <a:endParaRPr altLang="en-US" dirty="0" sz="2000" kumimoji="1" lang="zh-CN" smtClean="0">
              <a:latin typeface="Arial" panose="020B0604020202020204" pitchFamily="34" charset="0"/>
              <a:cs typeface="Arial" panose="020B0604020202020204" pitchFamily="34" charset="0"/>
            </a:endParaRPr>
          </a:p>
        </p:txBody>
      </p:sp>
      <p:sp>
        <p:nvSpPr>
          <p:cNvPr id="1049759" name="文本框 145"/>
          <p:cNvSpPr txBox="1"/>
          <p:nvPr/>
        </p:nvSpPr>
        <p:spPr bwMode="auto">
          <a:xfrm>
            <a:off x="2429890" y="1752007"/>
            <a:ext cx="1545178" cy="707886"/>
          </a:xfrm>
          <a:prstGeom prst="rect"/>
          <a:noFill/>
          <a:ln>
            <a:noFill/>
          </a:ln>
          <a:effectLst/>
        </p:spPr>
        <p:txBody>
          <a:bodyPr rtlCol="0" wrap="square">
            <a:spAutoFit/>
          </a:bodyPr>
          <a:p>
            <a:pPr algn="ctr" eaLnBrk="1" hangingPunct="1">
              <a:spcBef>
                <a:spcPct val="50000"/>
              </a:spcBef>
            </a:pPr>
            <a:r>
              <a:rPr altLang="zh-CN" dirty="0" sz="2000" kumimoji="1" lang="en-US" smtClean="0">
                <a:latin typeface="Arial" panose="020B0604020202020204" pitchFamily="34" charset="0"/>
                <a:cs typeface="Arial" panose="020B0604020202020204" pitchFamily="34" charset="0"/>
              </a:rPr>
              <a:t>The net input signal</a:t>
            </a:r>
            <a:endParaRPr altLang="en-US" dirty="0" sz="2000" kumimoji="1" lang="zh-CN" smtClean="0">
              <a:latin typeface="Arial" panose="020B0604020202020204" pitchFamily="34" charset="0"/>
              <a:cs typeface="Arial" panose="020B0604020202020204" pitchFamily="34" charset="0"/>
            </a:endParaRPr>
          </a:p>
        </p:txBody>
      </p:sp>
      <p:sp>
        <p:nvSpPr>
          <p:cNvPr id="1049760" name="文本框 23"/>
          <p:cNvSpPr txBox="1"/>
          <p:nvPr/>
        </p:nvSpPr>
        <p:spPr bwMode="auto">
          <a:xfrm>
            <a:off x="2584934" y="1379653"/>
            <a:ext cx="1235090" cy="400110"/>
          </a:xfrm>
          <a:prstGeom prst="rect"/>
          <a:noFill/>
          <a:ln>
            <a:noFill/>
          </a:ln>
          <a:effectLst/>
        </p:spPr>
        <p:txBody>
          <a:bodyPr rtlCol="0" wrap="square">
            <a:spAutoFit/>
          </a:bodyPr>
          <a:p>
            <a:pPr eaLnBrk="1" hangingPunct="1">
              <a:spcBef>
                <a:spcPct val="50000"/>
              </a:spcBef>
            </a:pPr>
            <a:r>
              <a:rPr altLang="en-US" dirty="0" sz="2000" kumimoji="1" lang="zh-CN" smtClean="0">
                <a:latin typeface="宋体" panose="02010600030101010101" pitchFamily="2" charset="-122"/>
                <a:ea typeface="宋体" panose="02010600030101010101" pitchFamily="2" charset="-122"/>
                <a:cs typeface="Arial" panose="020B0604020202020204" pitchFamily="34" charset="0"/>
              </a:rPr>
              <a:t>净输入量</a:t>
            </a:r>
          </a:p>
        </p:txBody>
      </p:sp>
      <p:sp>
        <p:nvSpPr>
          <p:cNvPr id="1049761" name="文本框 24"/>
          <p:cNvSpPr txBox="1"/>
          <p:nvPr/>
        </p:nvSpPr>
        <p:spPr bwMode="auto">
          <a:xfrm>
            <a:off x="520578" y="2636062"/>
            <a:ext cx="1622084" cy="707886"/>
          </a:xfrm>
          <a:prstGeom prst="rect"/>
          <a:solidFill>
            <a:schemeClr val="accent4">
              <a:lumMod val="20000"/>
              <a:lumOff val="80000"/>
            </a:schemeClr>
          </a:solidFill>
          <a:ln>
            <a:noFill/>
          </a:ln>
          <a:effectLst/>
        </p:spPr>
        <p:txBody>
          <a:bodyPr rtlCol="0" wrap="square">
            <a:spAutoFit/>
          </a:bodyPr>
          <a:p>
            <a:pPr algn="ctr" eaLnBrk="1" hangingPunct="1">
              <a:spcBef>
                <a:spcPct val="50000"/>
              </a:spcBef>
            </a:pPr>
            <a:r>
              <a:rPr altLang="zh-CN" dirty="0" sz="2000" kumimoji="1" lang="en-US" smtClean="0">
                <a:latin typeface="Arial" panose="020B0604020202020204" pitchFamily="34" charset="0"/>
                <a:cs typeface="Arial" panose="020B0604020202020204" pitchFamily="34" charset="0"/>
              </a:rPr>
              <a:t>Comparing </a:t>
            </a:r>
            <a:r>
              <a:rPr altLang="en-US" dirty="0" sz="2000" kumimoji="1" lang="zh-CN" smtClean="0">
                <a:latin typeface="宋体" panose="02010600030101010101" pitchFamily="2" charset="-122"/>
                <a:ea typeface="宋体" panose="02010600030101010101" pitchFamily="2" charset="-122"/>
                <a:cs typeface="Arial" panose="020B0604020202020204" pitchFamily="34" charset="0"/>
              </a:rPr>
              <a:t>比较</a:t>
            </a:r>
          </a:p>
        </p:txBody>
      </p:sp>
      <p:cxnSp>
        <p:nvCxnSpPr>
          <p:cNvPr id="3145783" name="直接箭头连接符 152"/>
          <p:cNvCxnSpPr>
            <a:cxnSpLocks/>
          </p:cNvCxnSpPr>
          <p:nvPr/>
        </p:nvCxnSpPr>
        <p:spPr>
          <a:xfrm flipH="1">
            <a:off x="1905385" y="2268060"/>
            <a:ext cx="342642" cy="470806"/>
          </a:xfrm>
          <a:prstGeom prst="straightConnector1"/>
          <a:ln w="25400">
            <a:solidFill>
              <a:schemeClr val="accent4"/>
            </a:solidFill>
            <a:prstDash val="sysDot"/>
            <a:tailEnd type="triangle" w="lg" len="lg"/>
          </a:ln>
        </p:spPr>
        <p:style>
          <a:lnRef idx="1">
            <a:schemeClr val="accent1"/>
          </a:lnRef>
          <a:fillRef idx="0">
            <a:schemeClr val="accent1"/>
          </a:fillRef>
          <a:effectRef idx="0">
            <a:schemeClr val="accent1"/>
          </a:effectRef>
          <a:fontRef idx="minor">
            <a:schemeClr val="tx1"/>
          </a:fontRef>
        </p:style>
      </p:cxnSp>
      <p:sp>
        <p:nvSpPr>
          <p:cNvPr id="1049762" name="文本框 155"/>
          <p:cNvSpPr txBox="1"/>
          <p:nvPr/>
        </p:nvSpPr>
        <p:spPr bwMode="auto">
          <a:xfrm>
            <a:off x="955609" y="5266433"/>
            <a:ext cx="7190092" cy="400110"/>
          </a:xfrm>
          <a:prstGeom prst="rect"/>
          <a:noFill/>
          <a:ln>
            <a:noFill/>
          </a:ln>
          <a:effectLst/>
        </p:spPr>
        <p:txBody>
          <a:bodyPr rtlCol="0" wrap="square">
            <a:spAutoFit/>
          </a:bodyPr>
          <a:p>
            <a:pPr algn="ctr" indent="-342900" marL="342900">
              <a:spcBef>
                <a:spcPct val="50000"/>
              </a:spcBef>
              <a:buFont typeface="Wingdings" panose="05000000000000000000" pitchFamily="2" charset="2"/>
              <a:buChar char="p"/>
            </a:pPr>
            <a:r>
              <a:rPr altLang="zh-CN" dirty="0" sz="2000" kumimoji="1" lang="en-US" smtClean="0">
                <a:latin typeface="Arial" panose="020B0604020202020204" pitchFamily="34" charset="0"/>
                <a:cs typeface="Arial" panose="020B0604020202020204" pitchFamily="34" charset="0"/>
              </a:rPr>
              <a:t>The net input signal </a:t>
            </a:r>
            <a:r>
              <a:rPr altLang="zh-CN" dirty="0" sz="2000" kumimoji="1" lang="en-US">
                <a:latin typeface="Arial" panose="020B0604020202020204" pitchFamily="34" charset="0"/>
                <a:cs typeface="Arial" panose="020B0604020202020204" pitchFamily="34" charset="0"/>
              </a:rPr>
              <a:t>&lt; input </a:t>
            </a:r>
            <a:r>
              <a:rPr altLang="zh-CN" dirty="0" sz="2000" kumimoji="1" lang="en-US" smtClean="0">
                <a:latin typeface="Arial" panose="020B0604020202020204" pitchFamily="34" charset="0"/>
                <a:cs typeface="Arial" panose="020B0604020202020204" pitchFamily="34" charset="0"/>
              </a:rPr>
              <a:t>signal: </a:t>
            </a:r>
            <a:r>
              <a:rPr altLang="zh-CN" b="1" dirty="0" sz="2000" kumimoji="1" lang="en-US" smtClean="0">
                <a:solidFill>
                  <a:schemeClr val="accent5"/>
                </a:solidFill>
                <a:latin typeface="Arial" panose="020B0604020202020204" pitchFamily="34" charset="0"/>
                <a:cs typeface="Arial" panose="020B0604020202020204" pitchFamily="34" charset="0"/>
              </a:rPr>
              <a:t>negative feedback </a:t>
            </a:r>
            <a:endParaRPr altLang="en-US" b="1" dirty="0" sz="2000" kumimoji="1" lang="zh-CN" smtClean="0">
              <a:solidFill>
                <a:schemeClr val="accent5"/>
              </a:solidFill>
              <a:latin typeface="Arial" panose="020B0604020202020204" pitchFamily="34" charset="0"/>
              <a:cs typeface="Arial" panose="020B0604020202020204" pitchFamily="34" charset="0"/>
            </a:endParaRPr>
          </a:p>
        </p:txBody>
      </p:sp>
      <p:sp>
        <p:nvSpPr>
          <p:cNvPr id="1049763" name="文本框 177"/>
          <p:cNvSpPr txBox="1"/>
          <p:nvPr/>
        </p:nvSpPr>
        <p:spPr bwMode="auto">
          <a:xfrm>
            <a:off x="751927" y="4255024"/>
            <a:ext cx="7528115" cy="400110"/>
          </a:xfrm>
          <a:prstGeom prst="rect"/>
          <a:noFill/>
          <a:ln>
            <a:noFill/>
          </a:ln>
          <a:effectLst/>
        </p:spPr>
        <p:txBody>
          <a:bodyPr rtlCol="0" wrap="square">
            <a:spAutoFit/>
          </a:bodyPr>
          <a:p>
            <a:pPr algn="ctr" indent="-342900" marL="342900">
              <a:spcBef>
                <a:spcPct val="50000"/>
              </a:spcBef>
              <a:buFont typeface="Wingdings" panose="05000000000000000000" pitchFamily="2" charset="2"/>
              <a:buChar char="p"/>
            </a:pPr>
            <a:r>
              <a:rPr altLang="zh-CN" dirty="0" sz="2000" kumimoji="1" lang="en-US" smtClean="0">
                <a:latin typeface="Arial" panose="020B0604020202020204" pitchFamily="34" charset="0"/>
                <a:cs typeface="Arial" panose="020B0604020202020204" pitchFamily="34" charset="0"/>
              </a:rPr>
              <a:t>The net input signal &gt; </a:t>
            </a:r>
            <a:r>
              <a:rPr altLang="zh-CN" dirty="0" sz="2000" kumimoji="1" lang="en-US">
                <a:latin typeface="Arial" panose="020B0604020202020204" pitchFamily="34" charset="0"/>
                <a:cs typeface="Arial" panose="020B0604020202020204" pitchFamily="34" charset="0"/>
              </a:rPr>
              <a:t>input </a:t>
            </a:r>
            <a:r>
              <a:rPr altLang="zh-CN" dirty="0" sz="2000" kumimoji="1" lang="en-US" smtClean="0">
                <a:latin typeface="Arial" panose="020B0604020202020204" pitchFamily="34" charset="0"/>
                <a:cs typeface="Arial" panose="020B0604020202020204" pitchFamily="34" charset="0"/>
              </a:rPr>
              <a:t>signal: </a:t>
            </a:r>
            <a:r>
              <a:rPr altLang="zh-CN" b="1" dirty="0" sz="2000" kumimoji="1" lang="en-US" smtClean="0">
                <a:solidFill>
                  <a:schemeClr val="accent2"/>
                </a:solidFill>
                <a:latin typeface="Arial" panose="020B0604020202020204" pitchFamily="34" charset="0"/>
                <a:cs typeface="Arial" panose="020B0604020202020204" pitchFamily="34" charset="0"/>
              </a:rPr>
              <a:t>positive feedback </a:t>
            </a:r>
            <a:endParaRPr altLang="en-US" b="1" dirty="0" sz="2000" kumimoji="1" lang="zh-CN" smtClean="0">
              <a:solidFill>
                <a:schemeClr val="accent2"/>
              </a:solidFill>
              <a:latin typeface="Arial" panose="020B0604020202020204" pitchFamily="34" charset="0"/>
              <a:cs typeface="Arial" panose="020B0604020202020204" pitchFamily="34" charset="0"/>
            </a:endParaRPr>
          </a:p>
        </p:txBody>
      </p:sp>
      <p:sp>
        <p:nvSpPr>
          <p:cNvPr id="1049764" name="文本框 28"/>
          <p:cNvSpPr txBox="1"/>
          <p:nvPr/>
        </p:nvSpPr>
        <p:spPr bwMode="auto">
          <a:xfrm>
            <a:off x="1963558" y="4744038"/>
            <a:ext cx="4911736" cy="400110"/>
          </a:xfrm>
          <a:prstGeom prst="rect"/>
          <a:noFill/>
          <a:ln>
            <a:noFill/>
          </a:ln>
          <a:effectLst/>
        </p:spPr>
        <p:txBody>
          <a:bodyPr rtlCol="0" wrap="square">
            <a:spAutoFit/>
          </a:bodyPr>
          <a:p>
            <a:pPr algn="ctr">
              <a:spcBef>
                <a:spcPct val="50000"/>
              </a:spcBef>
            </a:pPr>
            <a:r>
              <a:rPr altLang="zh-CN" dirty="0" sz="2000" kumimoji="1" lang="en-US" smtClean="0">
                <a:latin typeface="Arial" panose="020B0604020202020204" pitchFamily="34" charset="0"/>
                <a:cs typeface="Arial" panose="020B0604020202020204" pitchFamily="34" charset="0"/>
              </a:rPr>
              <a:t>Can be applied in oscillator </a:t>
            </a:r>
            <a:r>
              <a:rPr altLang="en-US" dirty="0" sz="2000" kumimoji="1" lang="zh-CN" smtClean="0">
                <a:latin typeface="宋体" panose="02010600030101010101" pitchFamily="2" charset="-122"/>
                <a:ea typeface="宋体" panose="02010600030101010101" pitchFamily="2" charset="-122"/>
                <a:cs typeface="Arial" panose="020B0604020202020204" pitchFamily="34" charset="0"/>
              </a:rPr>
              <a:t>振荡器</a:t>
            </a:r>
            <a:endParaRPr altLang="en-US" b="1" dirty="0" sz="2000" kumimoji="1" lang="zh-CN" smtClean="0">
              <a:solidFill>
                <a:schemeClr val="accent2"/>
              </a:solidFill>
              <a:latin typeface="宋体" panose="02010600030101010101" pitchFamily="2" charset="-122"/>
              <a:ea typeface="宋体" panose="02010600030101010101" pitchFamily="2" charset="-122"/>
              <a:cs typeface="Arial" panose="020B0604020202020204" pitchFamily="34" charset="0"/>
            </a:endParaRPr>
          </a:p>
        </p:txBody>
      </p:sp>
      <p:sp>
        <p:nvSpPr>
          <p:cNvPr id="1049765" name="文本框 29"/>
          <p:cNvSpPr txBox="1"/>
          <p:nvPr/>
        </p:nvSpPr>
        <p:spPr bwMode="auto">
          <a:xfrm>
            <a:off x="1909579" y="5766946"/>
            <a:ext cx="5387017" cy="400110"/>
          </a:xfrm>
          <a:prstGeom prst="rect"/>
          <a:noFill/>
          <a:ln>
            <a:noFill/>
          </a:ln>
          <a:effectLst/>
        </p:spPr>
        <p:txBody>
          <a:bodyPr rtlCol="0" wrap="square">
            <a:spAutoFit/>
          </a:bodyPr>
          <a:p>
            <a:pPr algn="ctr">
              <a:spcBef>
                <a:spcPct val="50000"/>
              </a:spcBef>
            </a:pPr>
            <a:r>
              <a:rPr altLang="zh-CN" dirty="0" sz="2000" kumimoji="1" lang="en-US" smtClean="0">
                <a:latin typeface="Arial" panose="020B0604020202020204" pitchFamily="34" charset="0"/>
                <a:cs typeface="Arial" panose="020B0604020202020204" pitchFamily="34" charset="0"/>
              </a:rPr>
              <a:t>Improve the performance of amplifier circuit</a:t>
            </a:r>
            <a:endParaRPr altLang="en-US" b="1" dirty="0" sz="2000" kumimoji="1" lang="zh-CN" smtClean="0">
              <a:solidFill>
                <a:schemeClr val="accent2"/>
              </a:solidFill>
              <a:latin typeface="Arial" panose="020B0604020202020204" pitchFamily="34" charset="0"/>
              <a:cs typeface="Arial" panose="020B0604020202020204" pitchFamily="34" charset="0"/>
            </a:endParaRPr>
          </a:p>
        </p:txBody>
      </p:sp>
      <p:sp>
        <p:nvSpPr>
          <p:cNvPr id="1049766" name="文本框 30"/>
          <p:cNvSpPr txBox="1"/>
          <p:nvPr/>
        </p:nvSpPr>
        <p:spPr bwMode="auto">
          <a:xfrm>
            <a:off x="1909578" y="6165331"/>
            <a:ext cx="5387017" cy="400110"/>
          </a:xfrm>
          <a:prstGeom prst="rect"/>
          <a:noFill/>
          <a:ln>
            <a:noFill/>
          </a:ln>
          <a:effectLst/>
        </p:spPr>
        <p:txBody>
          <a:bodyPr rtlCol="0" wrap="square">
            <a:spAutoFit/>
          </a:bodyPr>
          <a:p>
            <a:pPr algn="ctr">
              <a:spcBef>
                <a:spcPct val="50000"/>
              </a:spcBef>
            </a:pPr>
            <a:r>
              <a:rPr altLang="zh-CN" dirty="0" sz="2000" kumimoji="1" lang="en-US" smtClean="0">
                <a:latin typeface="Arial" panose="020B0604020202020204" pitchFamily="34" charset="0"/>
                <a:cs typeface="Arial" panose="020B0604020202020204" pitchFamily="34" charset="0"/>
              </a:rPr>
              <a:t>Signal operation </a:t>
            </a:r>
            <a:r>
              <a:rPr altLang="en-US" dirty="0" sz="2000" kumimoji="1" lang="zh-CN" smtClean="0">
                <a:latin typeface="宋体" panose="02010600030101010101" pitchFamily="2" charset="-122"/>
                <a:ea typeface="宋体" panose="02010600030101010101" pitchFamily="2" charset="-122"/>
                <a:cs typeface="Arial" panose="020B0604020202020204" pitchFamily="34" charset="0"/>
              </a:rPr>
              <a:t>信号运算</a:t>
            </a:r>
            <a:endParaRPr altLang="en-US" b="1" dirty="0" sz="2000" kumimoji="1" lang="zh-CN" smtClean="0">
              <a:solidFill>
                <a:schemeClr val="accent2"/>
              </a:solidFill>
              <a:latin typeface="宋体" panose="02010600030101010101" pitchFamily="2" charset="-122"/>
              <a:ea typeface="宋体" panose="02010600030101010101" pitchFamily="2" charset="-122"/>
              <a:cs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251" name=""/>
        <p:cNvGrpSpPr/>
        <p:nvPr/>
      </p:nvGrpSpPr>
      <p:grpSpPr>
        <a:xfrm>
          <a:off x="0" y="0"/>
          <a:ext cx="0" cy="0"/>
          <a:chOff x="0" y="0"/>
          <a:chExt cx="0" cy="0"/>
        </a:xfrm>
      </p:grpSpPr>
      <p:sp>
        <p:nvSpPr>
          <p:cNvPr id="1049770"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49771" name="Text Box 12"/>
          <p:cNvSpPr txBox="1">
            <a:spLocks noChangeArrowheads="1"/>
          </p:cNvSpPr>
          <p:nvPr/>
        </p:nvSpPr>
        <p:spPr bwMode="auto">
          <a:xfrm>
            <a:off x="334231" y="442529"/>
            <a:ext cx="7758735"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b="1" dirty="0" sz="2400" kumimoji="1" lang="en-US" smtClean="0">
                <a:latin typeface="Arial" panose="020B0604020202020204" pitchFamily="34" charset="0"/>
                <a:ea typeface="华文行楷" pitchFamily="2" charset="-122"/>
                <a:cs typeface="Arial" panose="020B0604020202020204" pitchFamily="34" charset="0"/>
              </a:rPr>
              <a:t>How to judge the positive and negative feedback</a:t>
            </a:r>
            <a:endParaRPr altLang="en-US" b="1" dirty="0" sz="2400" kumimoji="1" lang="zh-CN">
              <a:latin typeface="宋体" panose="02010600030101010101" pitchFamily="2" charset="-122"/>
              <a:cs typeface="Arial" panose="020B0604020202020204" pitchFamily="34" charset="0"/>
            </a:endParaRPr>
          </a:p>
        </p:txBody>
      </p:sp>
      <p:sp>
        <p:nvSpPr>
          <p:cNvPr id="1049772" name="文本框 177"/>
          <p:cNvSpPr txBox="1">
            <a:spLocks noChangeAspect="1" noMove="1" noResize="1" noRot="1" noAdjustHandles="1" noEditPoints="1" noChangeArrowheads="1" noChangeShapeType="1" noTextEdit="1"/>
          </p:cNvSpPr>
          <p:nvPr/>
        </p:nvSpPr>
        <p:spPr bwMode="auto">
          <a:xfrm>
            <a:off x="625131" y="1155685"/>
            <a:ext cx="8263184" cy="400110"/>
          </a:xfrm>
          <a:prstGeom prst="rect"/>
          <a:blipFill>
            <a:blip xmlns:r="http://schemas.openxmlformats.org/officeDocument/2006/relationships" r:embed="rId1"/>
            <a:stretch>
              <a:fillRect l="-812" t="-12308" b="-29231"/>
            </a:stretch>
          </a:blipFill>
          <a:ln>
            <a:noFill/>
          </a:ln>
          <a:effectLst/>
        </p:spPr>
        <p:txBody>
          <a:bodyPr/>
          <a:p>
            <a:r>
              <a:rPr altLang="en-US" lang="zh-CN">
                <a:noFill/>
              </a:rPr>
              <a:t> </a:t>
            </a:r>
          </a:p>
        </p:txBody>
      </p:sp>
      <p:sp>
        <p:nvSpPr>
          <p:cNvPr id="1049773" name="文本框 33"/>
          <p:cNvSpPr txBox="1">
            <a:spLocks noChangeAspect="1" noMove="1" noResize="1" noRot="1" noAdjustHandles="1" noEditPoints="1" noChangeArrowheads="1" noChangeShapeType="1" noTextEdit="1"/>
          </p:cNvSpPr>
          <p:nvPr/>
        </p:nvSpPr>
        <p:spPr bwMode="auto">
          <a:xfrm>
            <a:off x="279598" y="5298754"/>
            <a:ext cx="8173180" cy="707886"/>
          </a:xfrm>
          <a:prstGeom prst="rect"/>
          <a:blipFill>
            <a:blip xmlns:r="http://schemas.openxmlformats.org/officeDocument/2006/relationships" r:embed="rId2"/>
            <a:stretch>
              <a:fillRect l="-746" t="-6897" r="-820" b="-12931"/>
            </a:stretch>
          </a:blipFill>
          <a:ln>
            <a:noFill/>
          </a:ln>
          <a:effectLst/>
        </p:spPr>
        <p:txBody>
          <a:bodyPr/>
          <a:p>
            <a:r>
              <a:rPr altLang="en-US" lang="zh-CN">
                <a:noFill/>
              </a:rPr>
              <a:t> </a:t>
            </a:r>
          </a:p>
        </p:txBody>
      </p:sp>
      <p:grpSp>
        <p:nvGrpSpPr>
          <p:cNvPr id="252" name="组合 60"/>
          <p:cNvGrpSpPr/>
          <p:nvPr/>
        </p:nvGrpSpPr>
        <p:grpSpPr>
          <a:xfrm>
            <a:off x="1110058" y="2383509"/>
            <a:ext cx="6557364" cy="1990246"/>
            <a:chOff x="1160434" y="1273960"/>
            <a:chExt cx="6557364" cy="1990246"/>
          </a:xfrm>
        </p:grpSpPr>
        <p:sp>
          <p:nvSpPr>
            <p:cNvPr id="1049774" name="文本框 61"/>
            <p:cNvSpPr txBox="1">
              <a:spLocks noChangeAspect="1" noMove="1" noResize="1" noRot="1" noAdjustHandles="1" noEditPoints="1" noChangeArrowheads="1" noChangeShapeType="1" noTextEdit="1"/>
            </p:cNvSpPr>
            <p:nvPr/>
          </p:nvSpPr>
          <p:spPr bwMode="auto">
            <a:xfrm>
              <a:off x="2905037" y="1583866"/>
              <a:ext cx="684960" cy="461665"/>
            </a:xfrm>
            <a:prstGeom prst="rect"/>
            <a:blipFill>
              <a:blip xmlns:r="http://schemas.openxmlformats.org/officeDocument/2006/relationships" r:embed="rId3"/>
              <a:stretch>
                <a:fillRect b="-5263"/>
              </a:stretch>
            </a:blipFill>
            <a:ln>
              <a:noFill/>
            </a:ln>
            <a:effectLst/>
          </p:spPr>
          <p:txBody>
            <a:bodyPr/>
            <a:p>
              <a:r>
                <a:rPr altLang="en-US" lang="zh-CN">
                  <a:noFill/>
                </a:rPr>
                <a:t> </a:t>
              </a:r>
            </a:p>
          </p:txBody>
        </p:sp>
        <p:sp>
          <p:nvSpPr>
            <p:cNvPr id="1049775" name="矩形 62"/>
            <p:cNvSpPr/>
            <p:nvPr/>
          </p:nvSpPr>
          <p:spPr>
            <a:xfrm>
              <a:off x="3893601" y="1273960"/>
              <a:ext cx="2302778" cy="780176"/>
            </a:xfrm>
            <a:prstGeom prst="rect"/>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776" name="文本框 63"/>
            <p:cNvSpPr txBox="1"/>
            <p:nvPr/>
          </p:nvSpPr>
          <p:spPr bwMode="auto">
            <a:xfrm>
              <a:off x="3893601" y="1433216"/>
              <a:ext cx="2311167" cy="802639"/>
            </a:xfrm>
            <a:prstGeom prst="rect"/>
            <a:noFill/>
            <a:ln>
              <a:noFill/>
            </a:ln>
            <a:effectLst/>
          </p:spPr>
          <p:txBody>
            <a:bodyPr rtlCol="0" wrap="square">
              <a:spAutoFit/>
            </a:bodyPr>
            <a:p>
              <a:pPr algn="ctr" eaLnBrk="1" hangingPunct="1">
                <a:spcBef>
                  <a:spcPct val="50000"/>
                </a:spcBef>
              </a:pPr>
              <a:r>
                <a:rPr altLang="zh-CN" dirty="0" sz="2400" kumimoji="1" lang="en-US" smtClean="0">
                  <a:latin typeface="Arial" panose="020B0604020202020204" pitchFamily="34" charset="0"/>
                  <a:cs typeface="Arial" panose="020B0604020202020204" pitchFamily="34" charset="0"/>
                </a:rPr>
                <a:t>Amplifier circuit</a:t>
              </a:r>
              <a:endParaRPr altLang="en-US" dirty="0" sz="2400" kumimoji="1" lang="zh-CN" smtClean="0">
                <a:latin typeface="Arial" panose="020B0604020202020204" pitchFamily="34" charset="0"/>
                <a:cs typeface="Arial" panose="020B0604020202020204" pitchFamily="34" charset="0"/>
              </a:endParaRPr>
            </a:p>
          </p:txBody>
        </p:sp>
        <p:grpSp>
          <p:nvGrpSpPr>
            <p:cNvPr id="253" name="组合 64"/>
            <p:cNvGrpSpPr/>
            <p:nvPr/>
          </p:nvGrpSpPr>
          <p:grpSpPr>
            <a:xfrm>
              <a:off x="2089757" y="1321081"/>
              <a:ext cx="505436" cy="707886"/>
              <a:chOff x="946907" y="1927861"/>
              <a:chExt cx="505436" cy="707886"/>
            </a:xfrm>
          </p:grpSpPr>
          <p:sp>
            <p:nvSpPr>
              <p:cNvPr id="1049777" name="椭圆 78"/>
              <p:cNvSpPr/>
              <p:nvPr/>
            </p:nvSpPr>
            <p:spPr>
              <a:xfrm>
                <a:off x="994095" y="2093053"/>
                <a:ext cx="411061" cy="411061"/>
              </a:xfrm>
              <a:prstGeom prst="ellipse"/>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778" name="文本框 79"/>
              <p:cNvSpPr txBox="1"/>
              <p:nvPr/>
            </p:nvSpPr>
            <p:spPr bwMode="auto">
              <a:xfrm>
                <a:off x="946907" y="1927861"/>
                <a:ext cx="505436" cy="707886"/>
              </a:xfrm>
              <a:prstGeom prst="rect"/>
              <a:noFill/>
              <a:ln>
                <a:noFill/>
              </a:ln>
              <a:effectLst/>
            </p:spPr>
            <p:txBody>
              <a:bodyPr rtlCol="0" wrap="square">
                <a:spAutoFit/>
              </a:bodyPr>
              <a:p>
                <a:pPr algn="ctr" eaLnBrk="1" hangingPunct="1">
                  <a:spcBef>
                    <a:spcPct val="50000"/>
                  </a:spcBef>
                </a:pPr>
                <a:r>
                  <a:rPr altLang="zh-CN" dirty="0" sz="4000" kumimoji="1" lang="en-US" smtClean="0">
                    <a:latin typeface="Arial" panose="020B0604020202020204" pitchFamily="34" charset="0"/>
                    <a:cs typeface="Arial" panose="020B0604020202020204" pitchFamily="34" charset="0"/>
                  </a:rPr>
                  <a:t>+</a:t>
                </a:r>
                <a:endParaRPr altLang="en-US" dirty="0" sz="4000" kumimoji="1" lang="zh-CN" smtClean="0">
                  <a:latin typeface="Arial" panose="020B0604020202020204" pitchFamily="34" charset="0"/>
                  <a:cs typeface="Arial" panose="020B0604020202020204" pitchFamily="34" charset="0"/>
                </a:endParaRPr>
              </a:p>
            </p:txBody>
          </p:sp>
        </p:grpSp>
        <p:cxnSp>
          <p:nvCxnSpPr>
            <p:cNvPr id="3145784" name="直接箭头连接符 65"/>
            <p:cNvCxnSpPr>
              <a:cxnSpLocks/>
            </p:cNvCxnSpPr>
            <p:nvPr/>
          </p:nvCxnSpPr>
          <p:spPr>
            <a:xfrm>
              <a:off x="1160434" y="1675024"/>
              <a:ext cx="976997" cy="1631"/>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5785" name="直接箭头连接符 66"/>
            <p:cNvCxnSpPr>
              <a:cxnSpLocks/>
            </p:cNvCxnSpPr>
            <p:nvPr/>
          </p:nvCxnSpPr>
          <p:spPr>
            <a:xfrm>
              <a:off x="2548006" y="1664048"/>
              <a:ext cx="1343432"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5786" name="直接箭头连接符 67"/>
            <p:cNvCxnSpPr>
              <a:cxnSpLocks/>
            </p:cNvCxnSpPr>
            <p:nvPr/>
          </p:nvCxnSpPr>
          <p:spPr>
            <a:xfrm>
              <a:off x="6204768" y="1664048"/>
              <a:ext cx="1162161"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49779" name="椭圆 68"/>
            <p:cNvSpPr/>
            <p:nvPr/>
          </p:nvSpPr>
          <p:spPr>
            <a:xfrm>
              <a:off x="6785848" y="1599043"/>
              <a:ext cx="130009" cy="130009"/>
            </a:xfrm>
            <a:prstGeom prst="ellipse"/>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5787" name="直接连接符 69"/>
            <p:cNvCxnSpPr>
              <a:cxnSpLocks/>
            </p:cNvCxnSpPr>
            <p:nvPr/>
          </p:nvCxnSpPr>
          <p:spPr>
            <a:xfrm>
              <a:off x="6850852" y="1691803"/>
              <a:ext cx="0" cy="1004375"/>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9780" name="矩形 70"/>
            <p:cNvSpPr/>
            <p:nvPr/>
          </p:nvSpPr>
          <p:spPr>
            <a:xfrm>
              <a:off x="3681599" y="2302312"/>
              <a:ext cx="2648238" cy="780176"/>
            </a:xfrm>
            <a:prstGeom prst="rect"/>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781" name="文本框 71"/>
            <p:cNvSpPr txBox="1"/>
            <p:nvPr/>
          </p:nvSpPr>
          <p:spPr bwMode="auto">
            <a:xfrm>
              <a:off x="3638262" y="2461567"/>
              <a:ext cx="2732202" cy="802639"/>
            </a:xfrm>
            <a:prstGeom prst="rect"/>
            <a:noFill/>
            <a:ln>
              <a:noFill/>
            </a:ln>
            <a:effectLst/>
          </p:spPr>
          <p:txBody>
            <a:bodyPr rtlCol="0" wrap="square">
              <a:spAutoFit/>
            </a:bodyPr>
            <a:p>
              <a:pPr algn="ctr" eaLnBrk="1" hangingPunct="1">
                <a:spcBef>
                  <a:spcPct val="50000"/>
                </a:spcBef>
              </a:pPr>
              <a:r>
                <a:rPr altLang="zh-CN" dirty="0" sz="2400" kumimoji="1" lang="en-US" smtClean="0">
                  <a:latin typeface="Arial" panose="020B0604020202020204" pitchFamily="34" charset="0"/>
                  <a:cs typeface="Arial" panose="020B0604020202020204" pitchFamily="34" charset="0"/>
                </a:rPr>
                <a:t>Feedback network</a:t>
              </a:r>
              <a:endParaRPr altLang="en-US" dirty="0" sz="2400" kumimoji="1" lang="zh-CN" smtClean="0">
                <a:latin typeface="Arial" panose="020B0604020202020204" pitchFamily="34" charset="0"/>
                <a:cs typeface="Arial" panose="020B0604020202020204" pitchFamily="34" charset="0"/>
              </a:endParaRPr>
            </a:p>
          </p:txBody>
        </p:sp>
        <p:cxnSp>
          <p:nvCxnSpPr>
            <p:cNvPr id="3145788" name="直接箭头连接符 72"/>
            <p:cNvCxnSpPr>
              <a:cxnSpLocks/>
            </p:cNvCxnSpPr>
            <p:nvPr/>
          </p:nvCxnSpPr>
          <p:spPr>
            <a:xfrm flipH="1">
              <a:off x="6329838" y="2696178"/>
              <a:ext cx="521014"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5789" name="直接箭头连接符 73"/>
            <p:cNvCxnSpPr>
              <a:cxnSpLocks/>
            </p:cNvCxnSpPr>
            <p:nvPr/>
          </p:nvCxnSpPr>
          <p:spPr>
            <a:xfrm flipV="1">
              <a:off x="2342475" y="1894881"/>
              <a:ext cx="0" cy="801297"/>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5790" name="直接连接符 74"/>
            <p:cNvCxnSpPr>
              <a:cxnSpLocks/>
            </p:cNvCxnSpPr>
            <p:nvPr/>
          </p:nvCxnSpPr>
          <p:spPr>
            <a:xfrm flipH="1">
              <a:off x="2342475" y="2696178"/>
              <a:ext cx="1339124"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9782" name="文本框 75"/>
            <p:cNvSpPr txBox="1">
              <a:spLocks noChangeAspect="1" noMove="1" noResize="1" noRot="1" noAdjustHandles="1" noEditPoints="1" noChangeArrowheads="1" noChangeShapeType="1" noTextEdit="1"/>
            </p:cNvSpPr>
            <p:nvPr/>
          </p:nvSpPr>
          <p:spPr bwMode="auto">
            <a:xfrm>
              <a:off x="7032838" y="1605044"/>
              <a:ext cx="684960" cy="461665"/>
            </a:xfrm>
            <a:prstGeom prst="rect"/>
            <a:blipFill>
              <a:blip xmlns:r="http://schemas.openxmlformats.org/officeDocument/2006/relationships" r:embed="rId4"/>
              <a:stretch>
                <a:fillRect b="-5333"/>
              </a:stretch>
            </a:blipFill>
            <a:ln>
              <a:noFill/>
            </a:ln>
            <a:effectLst/>
          </p:spPr>
          <p:txBody>
            <a:bodyPr/>
            <a:p>
              <a:r>
                <a:rPr altLang="en-US" lang="zh-CN">
                  <a:noFill/>
                </a:rPr>
                <a:t> </a:t>
              </a:r>
            </a:p>
          </p:txBody>
        </p:sp>
        <p:sp>
          <p:nvSpPr>
            <p:cNvPr id="1049783" name="文本框 76"/>
            <p:cNvSpPr txBox="1">
              <a:spLocks noChangeAspect="1" noMove="1" noResize="1" noRot="1" noAdjustHandles="1" noEditPoints="1" noChangeArrowheads="1" noChangeShapeType="1" noTextEdit="1"/>
            </p:cNvSpPr>
            <p:nvPr/>
          </p:nvSpPr>
          <p:spPr bwMode="auto">
            <a:xfrm>
              <a:off x="1411974" y="1583867"/>
              <a:ext cx="684960" cy="461665"/>
            </a:xfrm>
            <a:prstGeom prst="rect"/>
            <a:blipFill>
              <a:blip xmlns:r="http://schemas.openxmlformats.org/officeDocument/2006/relationships" r:embed="rId5"/>
              <a:stretch>
                <a:fillRect b="-5263"/>
              </a:stretch>
            </a:blipFill>
            <a:ln>
              <a:noFill/>
            </a:ln>
            <a:effectLst/>
          </p:spPr>
          <p:txBody>
            <a:bodyPr/>
            <a:p>
              <a:r>
                <a:rPr altLang="en-US" lang="zh-CN">
                  <a:noFill/>
                </a:rPr>
                <a:t> </a:t>
              </a:r>
            </a:p>
          </p:txBody>
        </p:sp>
        <p:sp>
          <p:nvSpPr>
            <p:cNvPr id="1049784" name="文本框 77"/>
            <p:cNvSpPr txBox="1">
              <a:spLocks noChangeAspect="1" noMove="1" noResize="1" noRot="1" noAdjustHandles="1" noEditPoints="1" noChangeArrowheads="1" noChangeShapeType="1" noTextEdit="1"/>
            </p:cNvSpPr>
            <p:nvPr/>
          </p:nvSpPr>
          <p:spPr bwMode="auto">
            <a:xfrm>
              <a:off x="2089757" y="2643121"/>
              <a:ext cx="684960" cy="461665"/>
            </a:xfrm>
            <a:prstGeom prst="rect"/>
            <a:blipFill>
              <a:blip xmlns:r="http://schemas.openxmlformats.org/officeDocument/2006/relationships" r:embed="rId6"/>
              <a:stretch>
                <a:fillRect b="-3947"/>
              </a:stretch>
            </a:blipFill>
            <a:ln>
              <a:noFill/>
            </a:ln>
            <a:effectLst/>
          </p:spPr>
          <p:txBody>
            <a:bodyPr/>
            <a:p>
              <a:r>
                <a:rPr altLang="en-US" lang="zh-CN">
                  <a:noFill/>
                </a:rPr>
                <a:t> </a:t>
              </a:r>
            </a:p>
          </p:txBody>
        </p:sp>
      </p:grpSp>
      <p:sp>
        <p:nvSpPr>
          <p:cNvPr id="1049785" name="文本框 46"/>
          <p:cNvSpPr txBox="1">
            <a:spLocks noChangeAspect="1" noMove="1" noResize="1" noRot="1" noAdjustHandles="1" noEditPoints="1" noChangeArrowheads="1" noChangeShapeType="1" noTextEdit="1"/>
          </p:cNvSpPr>
          <p:nvPr/>
        </p:nvSpPr>
        <p:spPr bwMode="auto">
          <a:xfrm>
            <a:off x="334231" y="5897824"/>
            <a:ext cx="8173180" cy="400110"/>
          </a:xfrm>
          <a:prstGeom prst="rect"/>
          <a:blipFill>
            <a:blip xmlns:r="http://schemas.openxmlformats.org/officeDocument/2006/relationships" r:embed="rId7"/>
            <a:stretch>
              <a:fillRect l="-821" t="-10606" b="-27273"/>
            </a:stretch>
          </a:blipFill>
          <a:ln>
            <a:noFill/>
          </a:ln>
          <a:effectLst/>
        </p:spPr>
        <p:txBody>
          <a:bodyPr/>
          <a:p>
            <a:r>
              <a:rPr altLang="en-US" lang="zh-CN">
                <a:noFill/>
              </a:rPr>
              <a:t> </a:t>
            </a:r>
          </a:p>
        </p:txBody>
      </p:sp>
      <p:cxnSp>
        <p:nvCxnSpPr>
          <p:cNvPr id="3145791" name="直接连接符 27"/>
          <p:cNvCxnSpPr>
            <a:cxnSpLocks/>
          </p:cNvCxnSpPr>
          <p:nvPr/>
        </p:nvCxnSpPr>
        <p:spPr>
          <a:xfrm>
            <a:off x="1856789" y="3344062"/>
            <a:ext cx="5125673" cy="0"/>
          </a:xfrm>
          <a:prstGeom prst="line"/>
          <a:ln w="28575">
            <a:solidFill>
              <a:srgbClr val="C00000"/>
            </a:solidFill>
            <a:prstDash val="sysDot"/>
            <a:headEnd type="oval"/>
          </a:ln>
        </p:spPr>
        <p:style>
          <a:lnRef idx="1">
            <a:schemeClr val="accent1"/>
          </a:lnRef>
          <a:fillRef idx="0">
            <a:schemeClr val="accent1"/>
          </a:fillRef>
          <a:effectRef idx="0">
            <a:schemeClr val="accent1"/>
          </a:effectRef>
          <a:fontRef idx="minor">
            <a:schemeClr val="tx1"/>
          </a:fontRef>
        </p:style>
      </p:cxnSp>
      <p:cxnSp>
        <p:nvCxnSpPr>
          <p:cNvPr id="3145792" name="直接连接符 28"/>
          <p:cNvCxnSpPr>
            <a:cxnSpLocks/>
          </p:cNvCxnSpPr>
          <p:nvPr/>
        </p:nvCxnSpPr>
        <p:spPr>
          <a:xfrm flipH="1">
            <a:off x="6716911" y="3120597"/>
            <a:ext cx="36396" cy="1459311"/>
          </a:xfrm>
          <a:prstGeom prst="line"/>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3145793" name="直接连接符 32"/>
          <p:cNvCxnSpPr>
            <a:cxnSpLocks/>
          </p:cNvCxnSpPr>
          <p:nvPr/>
        </p:nvCxnSpPr>
        <p:spPr>
          <a:xfrm>
            <a:off x="2292099" y="4505534"/>
            <a:ext cx="4441970" cy="0"/>
          </a:xfrm>
          <a:prstGeom prst="line"/>
          <a:ln w="28575">
            <a:solidFill>
              <a:srgbClr val="C00000"/>
            </a:solidFill>
            <a:prstDash val="sysDot"/>
            <a:headEnd type="triangle"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8">
            <p14:nvContentPartPr>
              <p14:cNvPr id="1049786" name=""/>
              <p14:cNvContentPartPr/>
              <p14:nvPr/>
            </p14:nvContentPartPr>
            <p14:xfrm>
              <a:off x="7481197" y="797176"/>
              <a:ext cx="24359" cy="211098"/>
            </p14:xfrm>
          </p:contentPart>
        </mc:Choice>
        <mc:Fallback>
          <p:sp>
            <p:nvSpPr>
              <p:cNvPr id="1049786" name=""/>
              <p:cNvSpPr/>
              <p:nvPr/>
            </p:nvSpPr>
            <p:spPr>
              <a:xfrm>
                <a:off x="7481197" y="797176"/>
                <a:ext cx="24359" cy="211098"/>
              </a:xfrm>
            </p:spPr>
          </p:sp>
        </mc:Fallback>
      </mc:AlternateContent>
      <mc:AlternateContent xmlns:mc="http://schemas.openxmlformats.org/markup-compatibility/2006">
        <mc:Choice xmlns:p14="http://schemas.microsoft.com/office/powerpoint/2010/main" Requires="p14">
          <p:contentPart p14:bwMode="auto" r:id="rId9">
            <p14:nvContentPartPr>
              <p14:cNvPr id="1049787" name=""/>
              <p14:cNvContentPartPr/>
              <p14:nvPr/>
            </p14:nvContentPartPr>
            <p14:xfrm>
              <a:off x="7490945" y="733886"/>
              <a:ext cx="77475" cy="278351"/>
            </p14:xfrm>
          </p:contentPart>
        </mc:Choice>
        <mc:Fallback>
          <p:sp>
            <p:nvSpPr>
              <p:cNvPr id="1049787" name=""/>
              <p:cNvSpPr/>
              <p:nvPr/>
            </p:nvSpPr>
            <p:spPr>
              <a:xfrm>
                <a:off x="7490945" y="733886"/>
                <a:ext cx="77475" cy="278351"/>
              </a:xfrm>
            </p:spPr>
          </p:sp>
        </mc:Fallback>
      </mc:AlternateContent>
      <mc:AlternateContent xmlns:mc="http://schemas.openxmlformats.org/markup-compatibility/2006">
        <mc:Choice xmlns:p14="http://schemas.microsoft.com/office/powerpoint/2010/main" Requires="p14">
          <p:contentPart p14:bwMode="auto" r:id="rId10">
            <p14:nvContentPartPr>
              <p14:cNvPr id="1049788" name=""/>
              <p14:cNvContentPartPr/>
              <p14:nvPr/>
            </p14:nvContentPartPr>
            <p14:xfrm>
              <a:off x="7496794" y="871938"/>
              <a:ext cx="81081" cy="126618"/>
            </p14:xfrm>
          </p:contentPart>
        </mc:Choice>
        <mc:Fallback>
          <p:sp>
            <p:nvSpPr>
              <p:cNvPr id="1049788" name=""/>
              <p:cNvSpPr/>
              <p:nvPr/>
            </p:nvSpPr>
            <p:spPr>
              <a:xfrm>
                <a:off x="7496794" y="871938"/>
                <a:ext cx="81081" cy="126618"/>
              </a:xfrm>
            </p:spPr>
          </p:sp>
        </mc:Fallback>
      </mc:AlternateContent>
      <mc:AlternateContent xmlns:mc="http://schemas.openxmlformats.org/markup-compatibility/2006">
        <mc:Choice xmlns:p14="http://schemas.microsoft.com/office/powerpoint/2010/main" Requires="p14">
          <p:contentPart p14:bwMode="auto" r:id="rId11">
            <p14:nvContentPartPr>
              <p14:cNvPr id="1049789" name=""/>
              <p14:cNvContentPartPr/>
              <p14:nvPr/>
            </p14:nvContentPartPr>
            <p14:xfrm>
              <a:off x="7589692" y="645756"/>
              <a:ext cx="131965" cy="104502"/>
            </p14:xfrm>
          </p:contentPart>
        </mc:Choice>
        <mc:Fallback>
          <p:sp>
            <p:nvSpPr>
              <p:cNvPr id="1049789" name=""/>
              <p:cNvSpPr/>
              <p:nvPr/>
            </p:nvSpPr>
            <p:spPr>
              <a:xfrm>
                <a:off x="7589692" y="645756"/>
                <a:ext cx="131965" cy="104502"/>
              </a:xfrm>
            </p:spPr>
          </p:sp>
        </mc:Fallback>
      </mc:AlternateContent>
      <mc:AlternateContent xmlns:mc="http://schemas.openxmlformats.org/markup-compatibility/2006">
        <mc:Choice xmlns:p14="http://schemas.microsoft.com/office/powerpoint/2010/main" Requires="p14">
          <p:contentPart p14:bwMode="auto" r:id="rId12">
            <p14:nvContentPartPr>
              <p14:cNvPr id="1049790" name=""/>
              <p14:cNvContentPartPr/>
              <p14:nvPr/>
            </p14:nvContentPartPr>
            <p14:xfrm>
              <a:off x="7576731" y="725040"/>
              <a:ext cx="45147" cy="32577"/>
            </p14:xfrm>
          </p:contentPart>
        </mc:Choice>
        <mc:Fallback>
          <p:sp>
            <p:nvSpPr>
              <p:cNvPr id="1049790" name=""/>
              <p:cNvSpPr/>
              <p:nvPr/>
            </p:nvSpPr>
            <p:spPr>
              <a:xfrm>
                <a:off x="7576731" y="725040"/>
                <a:ext cx="45147" cy="32577"/>
              </a:xfrm>
            </p:spPr>
          </p:sp>
        </mc:Fallback>
      </mc:AlternateContent>
      <mc:AlternateContent xmlns:mc="http://schemas.openxmlformats.org/markup-compatibility/2006">
        <mc:Choice xmlns:p14="http://schemas.microsoft.com/office/powerpoint/2010/main" Requires="p14">
          <p:contentPart p14:bwMode="auto" r:id="rId13">
            <p14:nvContentPartPr>
              <p14:cNvPr id="1049791" name=""/>
              <p14:cNvContentPartPr/>
              <p14:nvPr/>
            </p14:nvContentPartPr>
            <p14:xfrm>
              <a:off x="7653418" y="712043"/>
              <a:ext cx="21251" cy="21054"/>
            </p14:xfrm>
          </p:contentPart>
        </mc:Choice>
        <mc:Fallback>
          <p:sp>
            <p:nvSpPr>
              <p:cNvPr id="1049791" name=""/>
              <p:cNvSpPr/>
              <p:nvPr/>
            </p:nvSpPr>
            <p:spPr>
              <a:xfrm>
                <a:off x="7653418" y="712043"/>
                <a:ext cx="21251" cy="21054"/>
              </a:xfrm>
            </p:spPr>
          </p:sp>
        </mc:Fallback>
      </mc:AlternateContent>
      <mc:AlternateContent xmlns:mc="http://schemas.openxmlformats.org/markup-compatibility/2006">
        <mc:Choice xmlns:p14="http://schemas.microsoft.com/office/powerpoint/2010/main" Requires="p14">
          <p:contentPart p14:bwMode="auto" r:id="rId14">
            <p14:nvContentPartPr>
              <p14:cNvPr id="1049792" name=""/>
              <p14:cNvContentPartPr/>
              <p14:nvPr/>
            </p14:nvContentPartPr>
            <p14:xfrm>
              <a:off x="7667422" y="700995"/>
              <a:ext cx="75030" cy="67171"/>
            </p14:xfrm>
          </p:contentPart>
        </mc:Choice>
        <mc:Fallback>
          <p:sp>
            <p:nvSpPr>
              <p:cNvPr id="1049792" name=""/>
              <p:cNvSpPr/>
              <p:nvPr/>
            </p:nvSpPr>
            <p:spPr>
              <a:xfrm>
                <a:off x="7667422" y="700995"/>
                <a:ext cx="75030" cy="67171"/>
              </a:xfrm>
            </p:spPr>
          </p:sp>
        </mc:Fallback>
      </mc:AlternateContent>
      <mc:AlternateContent xmlns:mc="http://schemas.openxmlformats.org/markup-compatibility/2006">
        <mc:Choice xmlns:p14="http://schemas.microsoft.com/office/powerpoint/2010/main" Requires="p14">
          <p:contentPart p14:bwMode="auto" r:id="rId15">
            <p14:nvContentPartPr>
              <p14:cNvPr id="1049793" name=""/>
              <p14:cNvContentPartPr/>
              <p14:nvPr/>
            </p14:nvContentPartPr>
            <p14:xfrm>
              <a:off x="7593628" y="767282"/>
              <a:ext cx="8457" cy="76585"/>
            </p14:xfrm>
          </p:contentPart>
        </mc:Choice>
        <mc:Fallback>
          <p:sp>
            <p:nvSpPr>
              <p:cNvPr id="1049793" name=""/>
              <p:cNvSpPr/>
              <p:nvPr/>
            </p:nvSpPr>
            <p:spPr>
              <a:xfrm>
                <a:off x="7593628" y="767282"/>
                <a:ext cx="8457" cy="76585"/>
              </a:xfrm>
            </p:spPr>
          </p:sp>
        </mc:Fallback>
      </mc:AlternateContent>
      <mc:AlternateContent xmlns:mc="http://schemas.openxmlformats.org/markup-compatibility/2006">
        <mc:Choice xmlns:p14="http://schemas.microsoft.com/office/powerpoint/2010/main" Requires="p14">
          <p:contentPart p14:bwMode="auto" r:id="rId16">
            <p14:nvContentPartPr>
              <p14:cNvPr id="1049794" name=""/>
              <p14:cNvContentPartPr/>
              <p14:nvPr/>
            </p14:nvContentPartPr>
            <p14:xfrm>
              <a:off x="7617463" y="754352"/>
              <a:ext cx="105237" cy="275073"/>
            </p14:xfrm>
          </p:contentPart>
        </mc:Choice>
        <mc:Fallback>
          <p:sp>
            <p:nvSpPr>
              <p:cNvPr id="1049794" name=""/>
              <p:cNvSpPr/>
              <p:nvPr/>
            </p:nvSpPr>
            <p:spPr>
              <a:xfrm>
                <a:off x="7617463" y="754352"/>
                <a:ext cx="105237" cy="275073"/>
              </a:xfrm>
            </p:spPr>
          </p:sp>
        </mc:Fallback>
      </mc:AlternateContent>
      <mc:AlternateContent xmlns:mc="http://schemas.openxmlformats.org/markup-compatibility/2006">
        <mc:Choice xmlns:p14="http://schemas.microsoft.com/office/powerpoint/2010/main" Requires="p14">
          <p:contentPart p14:bwMode="auto" r:id="rId17">
            <p14:nvContentPartPr>
              <p14:cNvPr id="1049795" name=""/>
              <p14:cNvContentPartPr/>
              <p14:nvPr/>
            </p14:nvContentPartPr>
            <p14:xfrm>
              <a:off x="7600127" y="899872"/>
              <a:ext cx="210850" cy="65150"/>
            </p14:xfrm>
          </p:contentPart>
        </mc:Choice>
        <mc:Fallback>
          <p:sp>
            <p:nvSpPr>
              <p:cNvPr id="1049795" name=""/>
              <p:cNvSpPr/>
              <p:nvPr/>
            </p:nvSpPr>
            <p:spPr>
              <a:xfrm>
                <a:off x="7600127" y="899872"/>
                <a:ext cx="210850" cy="65150"/>
              </a:xfrm>
            </p:spPr>
          </p:sp>
        </mc:Fallback>
      </mc:AlternateContent>
      <mc:AlternateContent xmlns:mc="http://schemas.openxmlformats.org/markup-compatibility/2006">
        <mc:Choice xmlns:p14="http://schemas.microsoft.com/office/powerpoint/2010/main" Requires="p14">
          <p:contentPart p14:bwMode="auto" r:id="rId18">
            <p14:nvContentPartPr>
              <p14:cNvPr id="1049796" name=""/>
              <p14:cNvContentPartPr/>
              <p14:nvPr/>
            </p14:nvContentPartPr>
            <p14:xfrm>
              <a:off x="7766618" y="822521"/>
              <a:ext cx="26992" cy="203754"/>
            </p14:xfrm>
          </p:contentPart>
        </mc:Choice>
        <mc:Fallback>
          <p:sp>
            <p:nvSpPr>
              <p:cNvPr id="1049796" name=""/>
              <p:cNvSpPr/>
              <p:nvPr/>
            </p:nvSpPr>
            <p:spPr>
              <a:xfrm>
                <a:off x="7766618" y="822521"/>
                <a:ext cx="26992" cy="203754"/>
              </a:xfrm>
            </p:spPr>
          </p:sp>
        </mc:Fallback>
      </mc:AlternateContent>
      <mc:AlternateContent xmlns:mc="http://schemas.openxmlformats.org/markup-compatibility/2006">
        <mc:Choice xmlns:p14="http://schemas.microsoft.com/office/powerpoint/2010/main" Requires="p14">
          <p:contentPart p14:bwMode="auto" r:id="rId19">
            <p14:nvContentPartPr>
              <p14:cNvPr id="1049797" name=""/>
              <p14:cNvContentPartPr/>
              <p14:nvPr/>
            </p14:nvContentPartPr>
            <p14:xfrm>
              <a:off x="7708658" y="900381"/>
              <a:ext cx="95359" cy="12473"/>
            </p14:xfrm>
          </p:contentPart>
        </mc:Choice>
        <mc:Fallback>
          <p:sp>
            <p:nvSpPr>
              <p:cNvPr id="1049797" name=""/>
              <p:cNvSpPr/>
              <p:nvPr/>
            </p:nvSpPr>
            <p:spPr>
              <a:xfrm>
                <a:off x="7708658" y="900381"/>
                <a:ext cx="95359" cy="12473"/>
              </a:xfrm>
            </p:spPr>
          </p:sp>
        </mc:Fallback>
      </mc:AlternateContent>
      <mc:AlternateContent xmlns:mc="http://schemas.openxmlformats.org/markup-compatibility/2006">
        <mc:Choice xmlns:p14="http://schemas.microsoft.com/office/powerpoint/2010/main" Requires="p14">
          <p:contentPart p14:bwMode="auto" r:id="rId20">
            <p14:nvContentPartPr>
              <p14:cNvPr id="1049798" name=""/>
              <p14:cNvContentPartPr/>
              <p14:nvPr/>
            </p14:nvContentPartPr>
            <p14:xfrm>
              <a:off x="7609875" y="762473"/>
              <a:ext cx="193435" cy="96970"/>
            </p14:xfrm>
          </p:contentPart>
        </mc:Choice>
        <mc:Fallback>
          <p:sp>
            <p:nvSpPr>
              <p:cNvPr id="1049798" name=""/>
              <p:cNvSpPr/>
              <p:nvPr/>
            </p:nvSpPr>
            <p:spPr>
              <a:xfrm>
                <a:off x="7609875" y="762473"/>
                <a:ext cx="193435" cy="96970"/>
              </a:xfrm>
            </p:spPr>
          </p:sp>
        </mc:Fallback>
      </mc:AlternateContent>
      <mc:AlternateContent xmlns:mc="http://schemas.openxmlformats.org/markup-compatibility/2006">
        <mc:Choice xmlns:p14="http://schemas.microsoft.com/office/powerpoint/2010/main" Requires="p14">
          <p:contentPart p14:bwMode="auto" r:id="rId21">
            <p14:nvContentPartPr>
              <p14:cNvPr id="1049799" name=""/>
              <p14:cNvContentPartPr/>
              <p14:nvPr/>
            </p14:nvContentPartPr>
            <p14:xfrm>
              <a:off x="7884130" y="732839"/>
              <a:ext cx="23449" cy="185843"/>
            </p14:xfrm>
          </p:contentPart>
        </mc:Choice>
        <mc:Fallback>
          <p:sp>
            <p:nvSpPr>
              <p:cNvPr id="1049799" name=""/>
              <p:cNvSpPr/>
              <p:nvPr/>
            </p:nvSpPr>
            <p:spPr>
              <a:xfrm>
                <a:off x="7884130" y="732839"/>
                <a:ext cx="23449" cy="185843"/>
              </a:xfrm>
            </p:spPr>
          </p:sp>
        </mc:Fallback>
      </mc:AlternateContent>
      <mc:AlternateContent xmlns:mc="http://schemas.openxmlformats.org/markup-compatibility/2006">
        <mc:Choice xmlns:p14="http://schemas.microsoft.com/office/powerpoint/2010/main" Requires="p14">
          <p:contentPart p14:bwMode="auto" r:id="rId22">
            <p14:nvContentPartPr>
              <p14:cNvPr id="1049800" name=""/>
              <p14:cNvContentPartPr/>
              <p14:nvPr/>
            </p14:nvContentPartPr>
            <p14:xfrm>
              <a:off x="7900376" y="710980"/>
              <a:ext cx="93821" cy="215623"/>
            </p14:xfrm>
          </p:contentPart>
        </mc:Choice>
        <mc:Fallback>
          <p:sp>
            <p:nvSpPr>
              <p:cNvPr id="1049800" name=""/>
              <p:cNvSpPr/>
              <p:nvPr/>
            </p:nvSpPr>
            <p:spPr>
              <a:xfrm>
                <a:off x="7900376" y="710980"/>
                <a:ext cx="93821" cy="215623"/>
              </a:xfrm>
            </p:spPr>
          </p:sp>
        </mc:Fallback>
      </mc:AlternateContent>
      <mc:AlternateContent xmlns:mc="http://schemas.openxmlformats.org/markup-compatibility/2006">
        <mc:Choice xmlns:p14="http://schemas.microsoft.com/office/powerpoint/2010/main" Requires="p14">
          <p:contentPart p14:bwMode="auto" r:id="rId23">
            <p14:nvContentPartPr>
              <p14:cNvPr id="1049801" name=""/>
              <p14:cNvContentPartPr/>
              <p14:nvPr/>
            </p14:nvContentPartPr>
            <p14:xfrm>
              <a:off x="7888679" y="791382"/>
              <a:ext cx="106867" cy="24640"/>
            </p14:xfrm>
          </p:contentPart>
        </mc:Choice>
        <mc:Fallback>
          <p:sp>
            <p:nvSpPr>
              <p:cNvPr id="1049801" name=""/>
              <p:cNvSpPr/>
              <p:nvPr/>
            </p:nvSpPr>
            <p:spPr>
              <a:xfrm>
                <a:off x="7888679" y="791382"/>
                <a:ext cx="106867" cy="24640"/>
              </a:xfrm>
            </p:spPr>
          </p:sp>
        </mc:Fallback>
      </mc:AlternateContent>
      <mc:AlternateContent xmlns:mc="http://schemas.openxmlformats.org/markup-compatibility/2006">
        <mc:Choice xmlns:p14="http://schemas.microsoft.com/office/powerpoint/2010/main" Requires="p14">
          <p:contentPart p14:bwMode="auto" r:id="rId24">
            <p14:nvContentPartPr>
              <p14:cNvPr id="1049802" name=""/>
              <p14:cNvContentPartPr/>
              <p14:nvPr/>
            </p14:nvContentPartPr>
            <p14:xfrm>
              <a:off x="7862034" y="905055"/>
              <a:ext cx="155974" cy="27805"/>
            </p14:xfrm>
          </p:contentPart>
        </mc:Choice>
        <mc:Fallback>
          <p:sp>
            <p:nvSpPr>
              <p:cNvPr id="1049802" name=""/>
              <p:cNvSpPr/>
              <p:nvPr/>
            </p:nvSpPr>
            <p:spPr>
              <a:xfrm>
                <a:off x="7862034" y="905055"/>
                <a:ext cx="155974" cy="27805"/>
              </a:xfrm>
            </p:spPr>
          </p:sp>
        </mc:Fallback>
      </mc:AlternateContent>
      <mc:AlternateContent xmlns:mc="http://schemas.openxmlformats.org/markup-compatibility/2006">
        <mc:Choice xmlns:p14="http://schemas.microsoft.com/office/powerpoint/2010/main" Requires="p14">
          <p:contentPart p14:bwMode="auto" r:id="rId25">
            <p14:nvContentPartPr>
              <p14:cNvPr id="1049803" name=""/>
              <p14:cNvContentPartPr/>
              <p14:nvPr/>
            </p14:nvContentPartPr>
            <p14:xfrm>
              <a:off x="8038155" y="710447"/>
              <a:ext cx="71733" cy="18492"/>
            </p14:xfrm>
          </p:contentPart>
        </mc:Choice>
        <mc:Fallback>
          <p:sp>
            <p:nvSpPr>
              <p:cNvPr id="1049803" name=""/>
              <p:cNvSpPr/>
              <p:nvPr/>
            </p:nvSpPr>
            <p:spPr>
              <a:xfrm>
                <a:off x="8038155" y="710447"/>
                <a:ext cx="71733" cy="18492"/>
              </a:xfrm>
            </p:spPr>
          </p:sp>
        </mc:Fallback>
      </mc:AlternateContent>
      <mc:AlternateContent xmlns:mc="http://schemas.openxmlformats.org/markup-compatibility/2006">
        <mc:Choice xmlns:p14="http://schemas.microsoft.com/office/powerpoint/2010/main" Requires="p14">
          <p:contentPart p14:bwMode="auto" r:id="rId26">
            <p14:nvContentPartPr>
              <p14:cNvPr id="1049804" name=""/>
              <p14:cNvContentPartPr/>
              <p14:nvPr/>
            </p14:nvContentPartPr>
            <p14:xfrm>
              <a:off x="8037797" y="678899"/>
              <a:ext cx="69530" cy="260044"/>
            </p14:xfrm>
          </p:contentPart>
        </mc:Choice>
        <mc:Fallback>
          <p:sp>
            <p:nvSpPr>
              <p:cNvPr id="1049804" name=""/>
              <p:cNvSpPr/>
              <p:nvPr/>
            </p:nvSpPr>
            <p:spPr>
              <a:xfrm>
                <a:off x="8037797" y="678899"/>
                <a:ext cx="69530" cy="260044"/>
              </a:xfrm>
            </p:spPr>
          </p:sp>
        </mc:Fallback>
      </mc:AlternateContent>
      <mc:AlternateContent xmlns:mc="http://schemas.openxmlformats.org/markup-compatibility/2006">
        <mc:Choice xmlns:p14="http://schemas.microsoft.com/office/powerpoint/2010/main" Requires="p14">
          <p:contentPart p14:bwMode="auto" r:id="rId27">
            <p14:nvContentPartPr>
              <p14:cNvPr id="1049805" name=""/>
              <p14:cNvContentPartPr/>
              <p14:nvPr/>
            </p14:nvContentPartPr>
            <p14:xfrm>
              <a:off x="8141487" y="711661"/>
              <a:ext cx="154857" cy="25077"/>
            </p14:xfrm>
          </p:contentPart>
        </mc:Choice>
        <mc:Fallback>
          <p:sp>
            <p:nvSpPr>
              <p:cNvPr id="1049805" name=""/>
              <p:cNvSpPr/>
              <p:nvPr/>
            </p:nvSpPr>
            <p:spPr>
              <a:xfrm>
                <a:off x="8141487" y="711661"/>
                <a:ext cx="154857" cy="25077"/>
              </a:xfrm>
            </p:spPr>
          </p:sp>
        </mc:Fallback>
      </mc:AlternateContent>
      <mc:AlternateContent xmlns:mc="http://schemas.openxmlformats.org/markup-compatibility/2006">
        <mc:Choice xmlns:p14="http://schemas.microsoft.com/office/powerpoint/2010/main" Requires="p14">
          <p:contentPart p14:bwMode="auto" r:id="rId28">
            <p14:nvContentPartPr>
              <p14:cNvPr id="1049806" name=""/>
              <p14:cNvContentPartPr/>
              <p14:nvPr/>
            </p14:nvContentPartPr>
            <p14:xfrm>
              <a:off x="8216875" y="678249"/>
              <a:ext cx="25119" cy="241491"/>
            </p14:xfrm>
          </p:contentPart>
        </mc:Choice>
        <mc:Fallback>
          <p:sp>
            <p:nvSpPr>
              <p:cNvPr id="1049806" name=""/>
              <p:cNvSpPr/>
              <p:nvPr/>
            </p:nvSpPr>
            <p:spPr>
              <a:xfrm>
                <a:off x="8216875" y="678249"/>
                <a:ext cx="25119" cy="241491"/>
              </a:xfrm>
            </p:spPr>
          </p:sp>
        </mc:Fallback>
      </mc:AlternateContent>
      <mc:AlternateContent xmlns:mc="http://schemas.openxmlformats.org/markup-compatibility/2006">
        <mc:Choice xmlns:p14="http://schemas.microsoft.com/office/powerpoint/2010/main" Requires="p14">
          <p:contentPart p14:bwMode="auto" r:id="rId29">
            <p14:nvContentPartPr>
              <p14:cNvPr id="1049807" name=""/>
              <p14:cNvContentPartPr/>
              <p14:nvPr/>
            </p14:nvContentPartPr>
            <p14:xfrm>
              <a:off x="8183953" y="751685"/>
              <a:ext cx="27722" cy="69260"/>
            </p14:xfrm>
          </p:contentPart>
        </mc:Choice>
        <mc:Fallback>
          <p:sp>
            <p:nvSpPr>
              <p:cNvPr id="1049807" name=""/>
              <p:cNvSpPr/>
              <p:nvPr/>
            </p:nvSpPr>
            <p:spPr>
              <a:xfrm>
                <a:off x="8183953" y="751685"/>
                <a:ext cx="27722" cy="69260"/>
              </a:xfrm>
            </p:spPr>
          </p:sp>
        </mc:Fallback>
      </mc:AlternateContent>
      <mc:AlternateContent xmlns:mc="http://schemas.openxmlformats.org/markup-compatibility/2006">
        <mc:Choice xmlns:p14="http://schemas.microsoft.com/office/powerpoint/2010/main" Requires="p14">
          <p:contentPart p14:bwMode="auto" r:id="rId30">
            <p14:nvContentPartPr>
              <p14:cNvPr id="1049808" name=""/>
              <p14:cNvContentPartPr/>
              <p14:nvPr/>
            </p14:nvContentPartPr>
            <p14:xfrm>
              <a:off x="8207126" y="769882"/>
              <a:ext cx="102736" cy="39180"/>
            </p14:xfrm>
          </p:contentPart>
        </mc:Choice>
        <mc:Fallback>
          <p:sp>
            <p:nvSpPr>
              <p:cNvPr id="1049808" name=""/>
              <p:cNvSpPr/>
              <p:nvPr/>
            </p:nvSpPr>
            <p:spPr>
              <a:xfrm>
                <a:off x="8207126" y="769882"/>
                <a:ext cx="102736" cy="39180"/>
              </a:xfrm>
            </p:spPr>
          </p:sp>
        </mc:Fallback>
      </mc:AlternateContent>
      <mc:AlternateContent xmlns:mc="http://schemas.openxmlformats.org/markup-compatibility/2006">
        <mc:Choice xmlns:p14="http://schemas.microsoft.com/office/powerpoint/2010/main" Requires="p14">
          <p:contentPart p14:bwMode="auto" r:id="rId31">
            <p14:nvContentPartPr>
              <p14:cNvPr id="1049809" name=""/>
              <p14:cNvContentPartPr/>
              <p14:nvPr/>
            </p14:nvContentPartPr>
            <p14:xfrm>
              <a:off x="8301650" y="700995"/>
              <a:ext cx="17964" cy="246311"/>
            </p14:xfrm>
          </p:contentPart>
        </mc:Choice>
        <mc:Fallback>
          <p:sp>
            <p:nvSpPr>
              <p:cNvPr id="1049809" name=""/>
              <p:cNvSpPr/>
              <p:nvPr/>
            </p:nvSpPr>
            <p:spPr>
              <a:xfrm>
                <a:off x="8301650" y="700995"/>
                <a:ext cx="17964" cy="246311"/>
              </a:xfrm>
            </p:spPr>
          </p:sp>
        </mc:Fallback>
      </mc:AlternateContent>
      <mc:AlternateContent xmlns:mc="http://schemas.openxmlformats.org/markup-compatibility/2006">
        <mc:Choice xmlns:p14="http://schemas.microsoft.com/office/powerpoint/2010/main" Requires="p14">
          <p:contentPart p14:bwMode="auto" r:id="rId32">
            <p14:nvContentPartPr>
              <p14:cNvPr id="1049810" name=""/>
              <p14:cNvContentPartPr/>
              <p14:nvPr/>
            </p14:nvContentPartPr>
            <p14:xfrm>
              <a:off x="8309169" y="718903"/>
              <a:ext cx="82366" cy="208730"/>
            </p14:xfrm>
          </p:contentPart>
        </mc:Choice>
        <mc:Fallback>
          <p:sp>
            <p:nvSpPr>
              <p:cNvPr id="1049810" name=""/>
              <p:cNvSpPr/>
              <p:nvPr/>
            </p:nvSpPr>
            <p:spPr>
              <a:xfrm>
                <a:off x="8309169" y="718903"/>
                <a:ext cx="82366" cy="208730"/>
              </a:xfrm>
            </p:spPr>
          </p:sp>
        </mc:Fallback>
      </mc:AlternateContent>
      <mc:AlternateContent xmlns:mc="http://schemas.openxmlformats.org/markup-compatibility/2006">
        <mc:Choice xmlns:p14="http://schemas.microsoft.com/office/powerpoint/2010/main" Requires="p14">
          <p:contentPart p14:bwMode="auto" r:id="rId33">
            <p14:nvContentPartPr>
              <p14:cNvPr id="1049811" name=""/>
              <p14:cNvContentPartPr/>
              <p14:nvPr/>
            </p14:nvContentPartPr>
            <p14:xfrm>
              <a:off x="8290962" y="834887"/>
              <a:ext cx="130879" cy="69844"/>
            </p14:xfrm>
          </p:contentPart>
        </mc:Choice>
        <mc:Fallback>
          <p:sp>
            <p:nvSpPr>
              <p:cNvPr id="1049811" name=""/>
              <p:cNvSpPr/>
              <p:nvPr/>
            </p:nvSpPr>
            <p:spPr>
              <a:xfrm>
                <a:off x="8290962" y="834887"/>
                <a:ext cx="130879" cy="69844"/>
              </a:xfrm>
            </p:spPr>
          </p:sp>
        </mc:Fallback>
      </mc:AlternateContent>
      <mc:AlternateContent xmlns:mc="http://schemas.openxmlformats.org/markup-compatibility/2006">
        <mc:Choice xmlns:p14="http://schemas.microsoft.com/office/powerpoint/2010/main" Requires="p14">
          <p:contentPart p14:bwMode="auto" r:id="rId34">
            <p14:nvContentPartPr>
              <p14:cNvPr id="1049812" name=""/>
              <p14:cNvContentPartPr/>
              <p14:nvPr/>
            </p14:nvContentPartPr>
            <p14:xfrm>
              <a:off x="8430040" y="696446"/>
              <a:ext cx="45476" cy="248917"/>
            </p14:xfrm>
          </p:contentPart>
        </mc:Choice>
        <mc:Fallback>
          <p:sp>
            <p:nvSpPr>
              <p:cNvPr id="1049812" name=""/>
              <p:cNvSpPr/>
              <p:nvPr/>
            </p:nvSpPr>
            <p:spPr>
              <a:xfrm>
                <a:off x="8430040" y="696446"/>
                <a:ext cx="45476" cy="248917"/>
              </a:xfrm>
            </p:spPr>
          </p:sp>
        </mc:Fallback>
      </mc:AlternateContent>
      <mc:AlternateContent xmlns:mc="http://schemas.openxmlformats.org/markup-compatibility/2006">
        <mc:Choice xmlns:p14="http://schemas.microsoft.com/office/powerpoint/2010/main" Requires="p14">
          <p:contentPart p14:bwMode="auto" r:id="rId35">
            <p14:nvContentPartPr>
              <p14:cNvPr id="1049813" name=""/>
              <p14:cNvContentPartPr/>
              <p14:nvPr/>
            </p14:nvContentPartPr>
            <p14:xfrm>
              <a:off x="8406747" y="755584"/>
              <a:ext cx="8995" cy="124913"/>
            </p14:xfrm>
          </p:contentPart>
        </mc:Choice>
        <mc:Fallback>
          <p:sp>
            <p:nvSpPr>
              <p:cNvPr id="1049813" name=""/>
              <p:cNvSpPr/>
              <p:nvPr/>
            </p:nvSpPr>
            <p:spPr>
              <a:xfrm>
                <a:off x="8406747" y="755584"/>
                <a:ext cx="8995" cy="124913"/>
              </a:xfrm>
            </p:spPr>
          </p:sp>
        </mc:Fallback>
      </mc:AlternateContent>
      <mc:AlternateContent xmlns:mc="http://schemas.openxmlformats.org/markup-compatibility/2006">
        <mc:Choice xmlns:p14="http://schemas.microsoft.com/office/powerpoint/2010/main" Requires="p14">
          <p:contentPart p14:bwMode="auto" r:id="rId36">
            <p14:nvContentPartPr>
              <p14:cNvPr id="1049814" name=""/>
              <p14:cNvContentPartPr/>
              <p14:nvPr/>
            </p14:nvContentPartPr>
            <p14:xfrm>
              <a:off x="8441737" y="776380"/>
              <a:ext cx="118281" cy="36017"/>
            </p14:xfrm>
          </p:contentPart>
        </mc:Choice>
        <mc:Fallback>
          <p:sp>
            <p:nvSpPr>
              <p:cNvPr id="1049814" name=""/>
              <p:cNvSpPr/>
              <p:nvPr/>
            </p:nvSpPr>
            <p:spPr>
              <a:xfrm>
                <a:off x="8441737" y="776380"/>
                <a:ext cx="118281" cy="36017"/>
              </a:xfrm>
            </p:spPr>
          </p:sp>
        </mc:Fallback>
      </mc:AlternateContent>
      <mc:AlternateContent xmlns:mc="http://schemas.openxmlformats.org/markup-compatibility/2006">
        <mc:Choice xmlns:p14="http://schemas.microsoft.com/office/powerpoint/2010/main" Requires="p14">
          <p:contentPart p14:bwMode="auto" r:id="rId37">
            <p14:nvContentPartPr>
              <p14:cNvPr id="1049815" name=""/>
              <p14:cNvContentPartPr/>
              <p14:nvPr/>
            </p14:nvContentPartPr>
            <p14:xfrm>
              <a:off x="8547841" y="704894"/>
              <a:ext cx="99912" cy="71990"/>
            </p14:xfrm>
          </p:contentPart>
        </mc:Choice>
        <mc:Fallback>
          <p:sp>
            <p:nvSpPr>
              <p:cNvPr id="1049815" name=""/>
              <p:cNvSpPr/>
              <p:nvPr/>
            </p:nvSpPr>
            <p:spPr>
              <a:xfrm>
                <a:off x="8547841" y="704894"/>
                <a:ext cx="99912" cy="71990"/>
              </a:xfrm>
            </p:spPr>
          </p:sp>
        </mc:Fallback>
      </mc:AlternateContent>
      <mc:AlternateContent xmlns:mc="http://schemas.openxmlformats.org/markup-compatibility/2006">
        <mc:Choice xmlns:p14="http://schemas.microsoft.com/office/powerpoint/2010/main" Requires="p14">
          <p:contentPart p14:bwMode="auto" r:id="rId38">
            <p14:nvContentPartPr>
              <p14:cNvPr id="1049816" name=""/>
              <p14:cNvContentPartPr/>
              <p14:nvPr/>
            </p14:nvContentPartPr>
            <p14:xfrm>
              <a:off x="8610892" y="698395"/>
              <a:ext cx="5766" cy="209403"/>
            </p14:xfrm>
          </p:contentPart>
        </mc:Choice>
        <mc:Fallback>
          <p:sp>
            <p:nvSpPr>
              <p:cNvPr id="1049816" name=""/>
              <p:cNvSpPr/>
              <p:nvPr/>
            </p:nvSpPr>
            <p:spPr>
              <a:xfrm>
                <a:off x="8610892" y="698395"/>
                <a:ext cx="5766" cy="209403"/>
              </a:xfrm>
            </p:spPr>
          </p:sp>
        </mc:Fallback>
      </mc:AlternateContent>
      <mc:AlternateContent xmlns:mc="http://schemas.openxmlformats.org/markup-compatibility/2006">
        <mc:Choice xmlns:p14="http://schemas.microsoft.com/office/powerpoint/2010/main" Requires="p14">
          <p:contentPart p14:bwMode="auto" r:id="rId39">
            <p14:nvContentPartPr>
              <p14:cNvPr id="1049817" name=""/>
              <p14:cNvContentPartPr/>
              <p14:nvPr/>
            </p14:nvContentPartPr>
            <p14:xfrm>
              <a:off x="8577565" y="819971"/>
              <a:ext cx="82333" cy="26295"/>
            </p14:xfrm>
          </p:contentPart>
        </mc:Choice>
        <mc:Fallback>
          <p:sp>
            <p:nvSpPr>
              <p:cNvPr id="1049817" name=""/>
              <p:cNvSpPr/>
              <p:nvPr/>
            </p:nvSpPr>
            <p:spPr>
              <a:xfrm>
                <a:off x="8577565" y="819971"/>
                <a:ext cx="82333" cy="26295"/>
              </a:xfrm>
            </p:spPr>
          </p:sp>
        </mc:Fallback>
      </mc:AlternateContent>
      <mc:AlternateContent xmlns:mc="http://schemas.openxmlformats.org/markup-compatibility/2006">
        <mc:Choice xmlns:p14="http://schemas.microsoft.com/office/powerpoint/2010/main" Requires="p14">
          <p:contentPart p14:bwMode="auto" r:id="rId40">
            <p14:nvContentPartPr>
              <p14:cNvPr id="1049818" name=""/>
              <p14:cNvContentPartPr/>
              <p14:nvPr/>
            </p14:nvContentPartPr>
            <p14:xfrm>
              <a:off x="8565218" y="889291"/>
              <a:ext cx="108304" cy="12515"/>
            </p14:xfrm>
          </p:contentPart>
        </mc:Choice>
        <mc:Fallback>
          <p:sp>
            <p:nvSpPr>
              <p:cNvPr id="1049818" name=""/>
              <p:cNvSpPr/>
              <p:nvPr/>
            </p:nvSpPr>
            <p:spPr>
              <a:xfrm>
                <a:off x="8565218" y="889291"/>
                <a:ext cx="108304" cy="12515"/>
              </a:xfrm>
            </p:spPr>
          </p:sp>
        </mc:Fallback>
      </mc:AlternateContent>
      <mc:AlternateContent xmlns:mc="http://schemas.openxmlformats.org/markup-compatibility/2006">
        <mc:Choice xmlns:p14="http://schemas.microsoft.com/office/powerpoint/2010/main" Requires="p14">
          <p:contentPart p14:bwMode="auto" r:id="rId41">
            <p14:nvContentPartPr>
              <p14:cNvPr id="1049819" name=""/>
              <p14:cNvContentPartPr/>
              <p14:nvPr/>
            </p14:nvContentPartPr>
            <p14:xfrm>
              <a:off x="8706894" y="704894"/>
              <a:ext cx="42265" cy="34646"/>
            </p14:xfrm>
          </p:contentPart>
        </mc:Choice>
        <mc:Fallback>
          <p:sp>
            <p:nvSpPr>
              <p:cNvPr id="1049819" name=""/>
              <p:cNvSpPr/>
              <p:nvPr/>
            </p:nvSpPr>
            <p:spPr>
              <a:xfrm>
                <a:off x="8706894" y="704894"/>
                <a:ext cx="42265" cy="34646"/>
              </a:xfrm>
            </p:spPr>
          </p:sp>
        </mc:Fallback>
      </mc:AlternateContent>
      <mc:AlternateContent xmlns:mc="http://schemas.openxmlformats.org/markup-compatibility/2006">
        <mc:Choice xmlns:p14="http://schemas.microsoft.com/office/powerpoint/2010/main" Requires="p14">
          <p:contentPart p14:bwMode="auto" r:id="rId42">
            <p14:nvContentPartPr>
              <p14:cNvPr id="1049820" name=""/>
              <p14:cNvContentPartPr/>
              <p14:nvPr/>
            </p14:nvContentPartPr>
            <p14:xfrm>
              <a:off x="8675049" y="795876"/>
              <a:ext cx="53253" cy="34516"/>
            </p14:xfrm>
          </p:contentPart>
        </mc:Choice>
        <mc:Fallback>
          <p:sp>
            <p:nvSpPr>
              <p:cNvPr id="1049820" name=""/>
              <p:cNvSpPr/>
              <p:nvPr/>
            </p:nvSpPr>
            <p:spPr>
              <a:xfrm>
                <a:off x="8675049" y="795876"/>
                <a:ext cx="53253" cy="34516"/>
              </a:xfrm>
            </p:spPr>
          </p:sp>
        </mc:Fallback>
      </mc:AlternateContent>
      <mc:AlternateContent xmlns:mc="http://schemas.openxmlformats.org/markup-compatibility/2006">
        <mc:Choice xmlns:p14="http://schemas.microsoft.com/office/powerpoint/2010/main" Requires="p14">
          <p:contentPart p14:bwMode="auto" r:id="rId43">
            <p14:nvContentPartPr>
              <p14:cNvPr id="1049821" name=""/>
              <p14:cNvContentPartPr/>
              <p14:nvPr/>
            </p14:nvContentPartPr>
            <p14:xfrm>
              <a:off x="8686747" y="845355"/>
              <a:ext cx="77691" cy="78547"/>
            </p14:xfrm>
          </p:contentPart>
        </mc:Choice>
        <mc:Fallback>
          <p:sp>
            <p:nvSpPr>
              <p:cNvPr id="1049821" name=""/>
              <p:cNvSpPr/>
              <p:nvPr/>
            </p:nvSpPr>
            <p:spPr>
              <a:xfrm>
                <a:off x="8686747" y="845355"/>
                <a:ext cx="77691" cy="78547"/>
              </a:xfrm>
            </p:spPr>
          </p:sp>
        </mc:Fallback>
      </mc:AlternateContent>
      <mc:AlternateContent xmlns:mc="http://schemas.openxmlformats.org/markup-compatibility/2006">
        <mc:Choice xmlns:p14="http://schemas.microsoft.com/office/powerpoint/2010/main" Requires="p14">
          <p:contentPart p14:bwMode="auto" r:id="rId44">
            <p14:nvContentPartPr>
              <p14:cNvPr id="1049822" name=""/>
              <p14:cNvContentPartPr/>
              <p14:nvPr/>
            </p14:nvContentPartPr>
            <p14:xfrm>
              <a:off x="8736139" y="675499"/>
              <a:ext cx="132342" cy="15748"/>
            </p14:xfrm>
          </p:contentPart>
        </mc:Choice>
        <mc:Fallback>
          <p:sp>
            <p:nvSpPr>
              <p:cNvPr id="1049822" name=""/>
              <p:cNvSpPr/>
              <p:nvPr/>
            </p:nvSpPr>
            <p:spPr>
              <a:xfrm>
                <a:off x="8736139" y="675499"/>
                <a:ext cx="132342" cy="15748"/>
              </a:xfrm>
            </p:spPr>
          </p:sp>
        </mc:Fallback>
      </mc:AlternateContent>
      <mc:AlternateContent xmlns:mc="http://schemas.openxmlformats.org/markup-compatibility/2006">
        <mc:Choice xmlns:p14="http://schemas.microsoft.com/office/powerpoint/2010/main" Requires="p14">
          <p:contentPart p14:bwMode="auto" r:id="rId45">
            <p14:nvContentPartPr>
              <p14:cNvPr id="1049823" name=""/>
              <p14:cNvContentPartPr/>
              <p14:nvPr/>
            </p14:nvContentPartPr>
            <p14:xfrm>
              <a:off x="8782069" y="649655"/>
              <a:ext cx="24617" cy="151508"/>
            </p14:xfrm>
          </p:contentPart>
        </mc:Choice>
        <mc:Fallback>
          <p:sp>
            <p:nvSpPr>
              <p:cNvPr id="1049823" name=""/>
              <p:cNvSpPr/>
              <p:nvPr/>
            </p:nvSpPr>
            <p:spPr>
              <a:xfrm>
                <a:off x="8782069" y="649655"/>
                <a:ext cx="24617" cy="151508"/>
              </a:xfrm>
            </p:spPr>
          </p:sp>
        </mc:Fallback>
      </mc:AlternateContent>
      <mc:AlternateContent xmlns:mc="http://schemas.openxmlformats.org/markup-compatibility/2006">
        <mc:Choice xmlns:p14="http://schemas.microsoft.com/office/powerpoint/2010/main" Requires="p14">
          <p:contentPart p14:bwMode="auto" r:id="rId46">
            <p14:nvContentPartPr>
              <p14:cNvPr id="1049824" name=""/>
              <p14:cNvContentPartPr/>
              <p14:nvPr/>
            </p14:nvContentPartPr>
            <p14:xfrm>
              <a:off x="8737439" y="770475"/>
              <a:ext cx="163213" cy="167442"/>
            </p14:xfrm>
          </p:contentPart>
        </mc:Choice>
        <mc:Fallback>
          <p:sp>
            <p:nvSpPr>
              <p:cNvPr id="1049824" name=""/>
              <p:cNvSpPr/>
              <p:nvPr/>
            </p:nvSpPr>
            <p:spPr>
              <a:xfrm>
                <a:off x="8737439" y="770475"/>
                <a:ext cx="163213" cy="167442"/>
              </a:xfrm>
            </p:spPr>
          </p:sp>
        </mc:Fallback>
      </mc:AlternateContent>
      <mc:AlternateContent xmlns:mc="http://schemas.openxmlformats.org/markup-compatibility/2006">
        <mc:Choice xmlns:p14="http://schemas.microsoft.com/office/powerpoint/2010/main" Requires="p14">
          <p:contentPart p14:bwMode="auto" r:id="rId47">
            <p14:nvContentPartPr>
              <p14:cNvPr id="1049825" name=""/>
              <p14:cNvContentPartPr/>
              <p14:nvPr/>
            </p14:nvContentPartPr>
            <p14:xfrm>
              <a:off x="8049201" y="722760"/>
              <a:ext cx="90194" cy="13327"/>
            </p14:xfrm>
          </p:contentPart>
        </mc:Choice>
        <mc:Fallback>
          <p:sp>
            <p:nvSpPr>
              <p:cNvPr id="1049825" name=""/>
              <p:cNvSpPr/>
              <p:nvPr/>
            </p:nvSpPr>
            <p:spPr>
              <a:xfrm>
                <a:off x="8049201" y="722760"/>
                <a:ext cx="90194" cy="13327"/>
              </a:xfrm>
            </p:spPr>
          </p:sp>
        </mc:Fallback>
      </mc:AlternateContent>
      <mc:AlternateContent xmlns:mc="http://schemas.openxmlformats.org/markup-compatibility/2006">
        <mc:Choice xmlns:p14="http://schemas.microsoft.com/office/powerpoint/2010/main" Requires="p14">
          <p:contentPart p14:bwMode="auto" r:id="rId48">
            <p14:nvContentPartPr>
              <p14:cNvPr id="1049826" name=""/>
              <p14:cNvContentPartPr/>
              <p14:nvPr/>
            </p14:nvContentPartPr>
            <p14:xfrm>
              <a:off x="8068699" y="688647"/>
              <a:ext cx="12104" cy="47119"/>
            </p14:xfrm>
          </p:contentPart>
        </mc:Choice>
        <mc:Fallback>
          <p:sp>
            <p:nvSpPr>
              <p:cNvPr id="1049826" name=""/>
              <p:cNvSpPr/>
              <p:nvPr/>
            </p:nvSpPr>
            <p:spPr>
              <a:xfrm>
                <a:off x="8068699" y="688647"/>
                <a:ext cx="12104" cy="47119"/>
              </a:xfrm>
            </p:spPr>
          </p:sp>
        </mc:Fallback>
      </mc:AlternateContent>
      <mc:AlternateContent xmlns:mc="http://schemas.openxmlformats.org/markup-compatibility/2006">
        <mc:Choice xmlns:p14="http://schemas.microsoft.com/office/powerpoint/2010/main" Requires="p14">
          <p:contentPart p14:bwMode="auto" r:id="rId49">
            <p14:nvContentPartPr>
              <p14:cNvPr id="1049827" name=""/>
              <p14:cNvContentPartPr/>
              <p14:nvPr/>
            </p14:nvContentPartPr>
            <p14:xfrm>
              <a:off x="7602076" y="1175112"/>
              <a:ext cx="126609" cy="133208"/>
            </p14:xfrm>
          </p:contentPart>
        </mc:Choice>
        <mc:Fallback>
          <p:sp>
            <p:nvSpPr>
              <p:cNvPr id="1049827" name=""/>
              <p:cNvSpPr/>
              <p:nvPr/>
            </p:nvSpPr>
            <p:spPr>
              <a:xfrm>
                <a:off x="7602076" y="1175112"/>
                <a:ext cx="126609" cy="133208"/>
              </a:xfrm>
            </p:spPr>
          </p:sp>
        </mc:Fallback>
      </mc:AlternateContent>
      <mc:AlternateContent xmlns:mc="http://schemas.openxmlformats.org/markup-compatibility/2006">
        <mc:Choice xmlns:p14="http://schemas.microsoft.com/office/powerpoint/2010/main" Requires="p14">
          <p:contentPart p14:bwMode="auto" r:id="rId50">
            <p14:nvContentPartPr>
              <p14:cNvPr id="1049828" name=""/>
              <p14:cNvContentPartPr/>
              <p14:nvPr/>
            </p14:nvContentPartPr>
            <p14:xfrm>
              <a:off x="7738553" y="1389211"/>
              <a:ext cx="36873" cy="248579"/>
            </p14:xfrm>
          </p:contentPart>
        </mc:Choice>
        <mc:Fallback>
          <p:sp>
            <p:nvSpPr>
              <p:cNvPr id="1049828" name=""/>
              <p:cNvSpPr/>
              <p:nvPr/>
            </p:nvSpPr>
            <p:spPr>
              <a:xfrm>
                <a:off x="7738553" y="1389211"/>
                <a:ext cx="36873" cy="248579"/>
              </a:xfrm>
            </p:spPr>
          </p:sp>
        </mc:Fallback>
      </mc:AlternateContent>
      <mc:AlternateContent xmlns:mc="http://schemas.openxmlformats.org/markup-compatibility/2006">
        <mc:Choice xmlns:p14="http://schemas.microsoft.com/office/powerpoint/2010/main" Requires="p14">
          <p:contentPart p14:bwMode="auto" r:id="rId51">
            <p14:nvContentPartPr>
              <p14:cNvPr id="1049829" name=""/>
              <p14:cNvContentPartPr/>
              <p14:nvPr/>
            </p14:nvContentPartPr>
            <p14:xfrm>
              <a:off x="7748514" y="1330685"/>
              <a:ext cx="173154" cy="315408"/>
            </p14:xfrm>
          </p:contentPart>
        </mc:Choice>
        <mc:Fallback>
          <p:sp>
            <p:nvSpPr>
              <p:cNvPr id="1049829" name=""/>
              <p:cNvSpPr/>
              <p:nvPr/>
            </p:nvSpPr>
            <p:spPr>
              <a:xfrm>
                <a:off x="7748514" y="1330685"/>
                <a:ext cx="173154" cy="315408"/>
              </a:xfrm>
            </p:spPr>
          </p:sp>
        </mc:Fallback>
      </mc:AlternateContent>
      <mc:AlternateContent xmlns:mc="http://schemas.openxmlformats.org/markup-compatibility/2006">
        <mc:Choice xmlns:p14="http://schemas.microsoft.com/office/powerpoint/2010/main" Requires="p14">
          <p:contentPart p14:bwMode="auto" r:id="rId52">
            <p14:nvContentPartPr>
              <p14:cNvPr id="1049830" name=""/>
              <p14:cNvContentPartPr/>
              <p14:nvPr/>
            </p14:nvContentPartPr>
            <p14:xfrm>
              <a:off x="7832789" y="1466036"/>
              <a:ext cx="30706" cy="23006"/>
            </p14:xfrm>
          </p:contentPart>
        </mc:Choice>
        <mc:Fallback>
          <p:sp>
            <p:nvSpPr>
              <p:cNvPr id="1049830" name=""/>
              <p:cNvSpPr/>
              <p:nvPr/>
            </p:nvSpPr>
            <p:spPr>
              <a:xfrm>
                <a:off x="7832789" y="1466036"/>
                <a:ext cx="30706" cy="23006"/>
              </a:xfrm>
            </p:spPr>
          </p:sp>
        </mc:Fallback>
      </mc:AlternateContent>
      <mc:AlternateContent xmlns:mc="http://schemas.openxmlformats.org/markup-compatibility/2006">
        <mc:Choice xmlns:p14="http://schemas.microsoft.com/office/powerpoint/2010/main" Requires="p14">
          <p:contentPart p14:bwMode="auto" r:id="rId53">
            <p14:nvContentPartPr>
              <p14:cNvPr id="1049831" name=""/>
              <p14:cNvContentPartPr/>
              <p14:nvPr/>
            </p14:nvContentPartPr>
            <p14:xfrm>
              <a:off x="7784697" y="1502341"/>
              <a:ext cx="100064" cy="41540"/>
            </p14:xfrm>
          </p:contentPart>
        </mc:Choice>
        <mc:Fallback>
          <p:sp>
            <p:nvSpPr>
              <p:cNvPr id="1049831" name=""/>
              <p:cNvSpPr/>
              <p:nvPr/>
            </p:nvSpPr>
            <p:spPr>
              <a:xfrm>
                <a:off x="7784697" y="1502341"/>
                <a:ext cx="100064" cy="41540"/>
              </a:xfrm>
            </p:spPr>
          </p:sp>
        </mc:Fallback>
      </mc:AlternateContent>
      <mc:AlternateContent xmlns:mc="http://schemas.openxmlformats.org/markup-compatibility/2006">
        <mc:Choice xmlns:p14="http://schemas.microsoft.com/office/powerpoint/2010/main" Requires="p14">
          <p:contentPart p14:bwMode="auto" r:id="rId54">
            <p14:nvContentPartPr>
              <p14:cNvPr id="1049832" name=""/>
              <p14:cNvContentPartPr/>
              <p14:nvPr/>
            </p14:nvContentPartPr>
            <p14:xfrm>
              <a:off x="7806793" y="1428853"/>
              <a:ext cx="24316" cy="207549"/>
            </p14:xfrm>
          </p:contentPart>
        </mc:Choice>
        <mc:Fallback>
          <p:sp>
            <p:nvSpPr>
              <p:cNvPr id="1049832" name=""/>
              <p:cNvSpPr/>
              <p:nvPr/>
            </p:nvSpPr>
            <p:spPr>
              <a:xfrm>
                <a:off x="7806793" y="1428853"/>
                <a:ext cx="24316" cy="207549"/>
              </a:xfrm>
            </p:spPr>
          </p:sp>
        </mc:Fallback>
      </mc:AlternateContent>
      <mc:AlternateContent xmlns:mc="http://schemas.openxmlformats.org/markup-compatibility/2006">
        <mc:Choice xmlns:p14="http://schemas.microsoft.com/office/powerpoint/2010/main" Requires="p14">
          <p:contentPart p14:bwMode="auto" r:id="rId55">
            <p14:nvContentPartPr>
              <p14:cNvPr id="1049833" name=""/>
              <p14:cNvContentPartPr/>
              <p14:nvPr/>
            </p14:nvContentPartPr>
            <p14:xfrm>
              <a:off x="7781447" y="1484542"/>
              <a:ext cx="75769" cy="26845"/>
            </p14:xfrm>
          </p:contentPart>
        </mc:Choice>
        <mc:Fallback>
          <p:sp>
            <p:nvSpPr>
              <p:cNvPr id="1049833" name=""/>
              <p:cNvSpPr/>
              <p:nvPr/>
            </p:nvSpPr>
            <p:spPr>
              <a:xfrm>
                <a:off x="7781447" y="1484542"/>
                <a:ext cx="75769" cy="26845"/>
              </a:xfrm>
            </p:spPr>
          </p:sp>
        </mc:Fallback>
      </mc:AlternateContent>
      <mc:AlternateContent xmlns:mc="http://schemas.openxmlformats.org/markup-compatibility/2006">
        <mc:Choice xmlns:p14="http://schemas.microsoft.com/office/powerpoint/2010/main" Requires="p14">
          <p:contentPart p14:bwMode="auto" r:id="rId56">
            <p14:nvContentPartPr>
              <p14:cNvPr id="1049834" name=""/>
              <p14:cNvContentPartPr/>
              <p14:nvPr/>
            </p14:nvContentPartPr>
            <p14:xfrm>
              <a:off x="7963418" y="1330531"/>
              <a:ext cx="115670" cy="21811"/>
            </p14:xfrm>
          </p:contentPart>
        </mc:Choice>
        <mc:Fallback>
          <p:sp>
            <p:nvSpPr>
              <p:cNvPr id="1049834" name=""/>
              <p:cNvSpPr/>
              <p:nvPr/>
            </p:nvSpPr>
            <p:spPr>
              <a:xfrm>
                <a:off x="7963418" y="1330531"/>
                <a:ext cx="115670" cy="21811"/>
              </a:xfrm>
            </p:spPr>
          </p:sp>
        </mc:Fallback>
      </mc:AlternateContent>
      <mc:AlternateContent xmlns:mc="http://schemas.openxmlformats.org/markup-compatibility/2006">
        <mc:Choice xmlns:p14="http://schemas.microsoft.com/office/powerpoint/2010/main" Requires="p14">
          <p:contentPart p14:bwMode="auto" r:id="rId57">
            <p14:nvContentPartPr>
              <p14:cNvPr id="1049835" name=""/>
              <p14:cNvContentPartPr/>
              <p14:nvPr/>
            </p14:nvContentPartPr>
            <p14:xfrm>
              <a:off x="7894528" y="1456051"/>
              <a:ext cx="194644" cy="44288"/>
            </p14:xfrm>
          </p:contentPart>
        </mc:Choice>
        <mc:Fallback>
          <p:sp>
            <p:nvSpPr>
              <p:cNvPr id="1049835" name=""/>
              <p:cNvSpPr/>
              <p:nvPr/>
            </p:nvSpPr>
            <p:spPr>
              <a:xfrm>
                <a:off x="7894528" y="1456051"/>
                <a:ext cx="194644" cy="44288"/>
              </a:xfrm>
            </p:spPr>
          </p:sp>
        </mc:Fallback>
      </mc:AlternateContent>
      <mc:AlternateContent xmlns:mc="http://schemas.openxmlformats.org/markup-compatibility/2006">
        <mc:Choice xmlns:p14="http://schemas.microsoft.com/office/powerpoint/2010/main" Requires="p14">
          <p:contentPart p14:bwMode="auto" r:id="rId58">
            <p14:nvContentPartPr>
              <p14:cNvPr id="1049836" name=""/>
              <p14:cNvContentPartPr/>
              <p14:nvPr/>
            </p14:nvContentPartPr>
            <p14:xfrm>
              <a:off x="7987862" y="1418455"/>
              <a:ext cx="73393" cy="238382"/>
            </p14:xfrm>
          </p:contentPart>
        </mc:Choice>
        <mc:Fallback>
          <p:sp>
            <p:nvSpPr>
              <p:cNvPr id="1049836" name=""/>
              <p:cNvSpPr/>
              <p:nvPr/>
            </p:nvSpPr>
            <p:spPr>
              <a:xfrm>
                <a:off x="7987862" y="1418455"/>
                <a:ext cx="73393" cy="238382"/>
              </a:xfrm>
            </p:spPr>
          </p:sp>
        </mc:Fallback>
      </mc:AlternateContent>
      <mc:AlternateContent xmlns:mc="http://schemas.openxmlformats.org/markup-compatibility/2006">
        <mc:Choice xmlns:p14="http://schemas.microsoft.com/office/powerpoint/2010/main" Requires="p14">
          <p:contentPart p14:bwMode="auto" r:id="rId59">
            <p14:nvContentPartPr>
              <p14:cNvPr id="1049837" name=""/>
              <p14:cNvContentPartPr/>
              <p14:nvPr/>
            </p14:nvContentPartPr>
            <p14:xfrm>
              <a:off x="8134367" y="1322924"/>
              <a:ext cx="111753" cy="324100"/>
            </p14:xfrm>
          </p:contentPart>
        </mc:Choice>
        <mc:Fallback>
          <p:sp>
            <p:nvSpPr>
              <p:cNvPr id="1049837" name=""/>
              <p:cNvSpPr/>
              <p:nvPr/>
            </p:nvSpPr>
            <p:spPr>
              <a:xfrm>
                <a:off x="8134367" y="1322924"/>
                <a:ext cx="111753" cy="324100"/>
              </a:xfrm>
            </p:spPr>
          </p:sp>
        </mc:Fallback>
      </mc:AlternateContent>
      <mc:AlternateContent xmlns:mc="http://schemas.openxmlformats.org/markup-compatibility/2006">
        <mc:Choice xmlns:p14="http://schemas.microsoft.com/office/powerpoint/2010/main" Requires="p14">
          <p:contentPart p14:bwMode="auto" r:id="rId60">
            <p14:nvContentPartPr>
              <p14:cNvPr id="1049838" name=""/>
              <p14:cNvContentPartPr/>
              <p14:nvPr/>
            </p14:nvContentPartPr>
            <p14:xfrm>
              <a:off x="8276665" y="1300178"/>
              <a:ext cx="81749" cy="353630"/>
            </p14:xfrm>
          </p:contentPart>
        </mc:Choice>
        <mc:Fallback>
          <p:sp>
            <p:nvSpPr>
              <p:cNvPr id="1049838" name=""/>
              <p:cNvSpPr/>
              <p:nvPr/>
            </p:nvSpPr>
            <p:spPr>
              <a:xfrm>
                <a:off x="8276665" y="1300178"/>
                <a:ext cx="81749" cy="353630"/>
              </a:xfrm>
            </p:spPr>
          </p:sp>
        </mc:Fallback>
      </mc:AlternateContent>
      <mc:AlternateContent xmlns:mc="http://schemas.openxmlformats.org/markup-compatibility/2006">
        <mc:Choice xmlns:p14="http://schemas.microsoft.com/office/powerpoint/2010/main" Requires="p14">
          <p:contentPart p14:bwMode="auto" r:id="rId61">
            <p14:nvContentPartPr>
              <p14:cNvPr id="1049839" name=""/>
              <p14:cNvContentPartPr/>
              <p14:nvPr/>
            </p14:nvContentPartPr>
            <p14:xfrm>
              <a:off x="8187629" y="1498519"/>
              <a:ext cx="120975" cy="7019"/>
            </p14:xfrm>
          </p:contentPart>
        </mc:Choice>
        <mc:Fallback>
          <p:sp>
            <p:nvSpPr>
              <p:cNvPr id="1049839" name=""/>
              <p:cNvSpPr/>
              <p:nvPr/>
            </p:nvSpPr>
            <p:spPr>
              <a:xfrm>
                <a:off x="8187629" y="1498519"/>
                <a:ext cx="120975" cy="7019"/>
              </a:xfrm>
            </p:spPr>
          </p:sp>
        </mc:Fallback>
      </mc:AlternateContent>
      <mc:AlternateContent xmlns:mc="http://schemas.openxmlformats.org/markup-compatibility/2006">
        <mc:Choice xmlns:p14="http://schemas.microsoft.com/office/powerpoint/2010/main" Requires="p14">
          <p:contentPart p14:bwMode="auto" r:id="rId62">
            <p14:nvContentPartPr>
              <p14:cNvPr id="1049840" name=""/>
              <p14:cNvContentPartPr/>
              <p14:nvPr/>
            </p14:nvContentPartPr>
            <p14:xfrm>
              <a:off x="8390947" y="1277580"/>
              <a:ext cx="169662" cy="247998"/>
            </p14:xfrm>
          </p:contentPart>
        </mc:Choice>
        <mc:Fallback>
          <p:sp>
            <p:nvSpPr>
              <p:cNvPr id="1049840" name=""/>
              <p:cNvSpPr/>
              <p:nvPr/>
            </p:nvSpPr>
            <p:spPr>
              <a:xfrm>
                <a:off x="8390947" y="1277580"/>
                <a:ext cx="169662" cy="247998"/>
              </a:xfrm>
            </p:spPr>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256" name=""/>
        <p:cNvGrpSpPr/>
        <p:nvPr/>
      </p:nvGrpSpPr>
      <p:grpSpPr>
        <a:xfrm>
          <a:off x="0" y="0"/>
          <a:ext cx="0" cy="0"/>
          <a:chOff x="0" y="0"/>
          <a:chExt cx="0" cy="0"/>
        </a:xfrm>
      </p:grpSpPr>
      <p:grpSp>
        <p:nvGrpSpPr>
          <p:cNvPr id="257" name="组合 8"/>
          <p:cNvGrpSpPr/>
          <p:nvPr/>
        </p:nvGrpSpPr>
        <p:grpSpPr>
          <a:xfrm>
            <a:off x="837472" y="1891662"/>
            <a:ext cx="3739609" cy="2283478"/>
            <a:chOff x="837472" y="1891662"/>
            <a:chExt cx="3739609" cy="2283478"/>
          </a:xfrm>
        </p:grpSpPr>
        <p:grpSp>
          <p:nvGrpSpPr>
            <p:cNvPr id="258" name="组合 4"/>
            <p:cNvGrpSpPr/>
            <p:nvPr/>
          </p:nvGrpSpPr>
          <p:grpSpPr>
            <a:xfrm>
              <a:off x="837472" y="1891662"/>
              <a:ext cx="3739609" cy="2283478"/>
              <a:chOff x="837472" y="1891662"/>
              <a:chExt cx="3739609" cy="2283478"/>
            </a:xfrm>
          </p:grpSpPr>
          <p:grpSp>
            <p:nvGrpSpPr>
              <p:cNvPr id="259" name="组合 2"/>
              <p:cNvGrpSpPr/>
              <p:nvPr/>
            </p:nvGrpSpPr>
            <p:grpSpPr>
              <a:xfrm>
                <a:off x="837472" y="2029856"/>
                <a:ext cx="3739609" cy="2145284"/>
                <a:chOff x="837472" y="2029856"/>
                <a:chExt cx="3739609" cy="2145284"/>
              </a:xfrm>
            </p:grpSpPr>
            <p:grpSp>
              <p:nvGrpSpPr>
                <p:cNvPr id="260" name="组合 57"/>
                <p:cNvGrpSpPr/>
                <p:nvPr/>
              </p:nvGrpSpPr>
              <p:grpSpPr>
                <a:xfrm>
                  <a:off x="1306897" y="2029856"/>
                  <a:ext cx="2798178" cy="2145284"/>
                  <a:chOff x="4862462" y="1672800"/>
                  <a:chExt cx="2798178" cy="2145284"/>
                </a:xfrm>
              </p:grpSpPr>
              <p:grpSp>
                <p:nvGrpSpPr>
                  <p:cNvPr id="261" name="组合 90"/>
                  <p:cNvGrpSpPr/>
                  <p:nvPr/>
                </p:nvGrpSpPr>
                <p:grpSpPr>
                  <a:xfrm>
                    <a:off x="4862462" y="1672800"/>
                    <a:ext cx="2798178" cy="992188"/>
                    <a:chOff x="3472529" y="2247880"/>
                    <a:chExt cx="2798178" cy="992188"/>
                  </a:xfrm>
                </p:grpSpPr>
                <p:grpSp>
                  <p:nvGrpSpPr>
                    <p:cNvPr id="262" name="Group 542"/>
                    <p:cNvGrpSpPr/>
                    <p:nvPr/>
                  </p:nvGrpSpPr>
                  <p:grpSpPr bwMode="auto">
                    <a:xfrm>
                      <a:off x="3594730" y="2247880"/>
                      <a:ext cx="2554292" cy="992188"/>
                      <a:chOff x="4424" y="2261"/>
                      <a:chExt cx="1609" cy="625"/>
                    </a:xfrm>
                  </p:grpSpPr>
                  <p:sp>
                    <p:nvSpPr>
                      <p:cNvPr id="1049844" name="Line 27"/>
                      <p:cNvSpPr>
                        <a:spLocks noChangeShapeType="1"/>
                      </p:cNvSpPr>
                      <p:nvPr/>
                    </p:nvSpPr>
                    <p:spPr bwMode="auto">
                      <a:xfrm flipH="1">
                        <a:off x="4424" y="2416"/>
                        <a:ext cx="571"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9845" name="Line 29"/>
                      <p:cNvSpPr>
                        <a:spLocks noChangeShapeType="1"/>
                      </p:cNvSpPr>
                      <p:nvPr/>
                    </p:nvSpPr>
                    <p:spPr bwMode="auto">
                      <a:xfrm>
                        <a:off x="5654" y="2574"/>
                        <a:ext cx="379"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9846" name="Rectangle 518"/>
                      <p:cNvSpPr>
                        <a:spLocks noChangeAspect="1" noMove="1" noResize="1" noRot="1" noAdjustHandles="1" noEditPoints="1" noChangeArrowheads="1" noChangeShapeType="1" noTextEdit="1"/>
                      </p:cNvSpPr>
                      <p:nvPr/>
                    </p:nvSpPr>
                    <p:spPr bwMode="auto">
                      <a:xfrm>
                        <a:off x="5011" y="2314"/>
                        <a:ext cx="158" cy="194"/>
                      </a:xfrm>
                      <a:prstGeom prst="rect"/>
                      <a:blipFill>
                        <a:blip xmlns:r="http://schemas.openxmlformats.org/officeDocument/2006/relationships" r:embed="rId1"/>
                        <a:stretch>
                          <a:fillRect l="-21951" r="-21951" b="-8000"/>
                        </a:stretch>
                      </a:blipFill>
                      <a:ln w="28575">
                        <a:noFill/>
                        <a:miter lim="800000"/>
                        <a:headEnd/>
                        <a:tailEnd/>
                      </a:ln>
                    </p:spPr>
                    <p:txBody>
                      <a:bodyPr/>
                      <a:p>
                        <a:r>
                          <a:rPr altLang="en-US" lang="zh-CN">
                            <a:noFill/>
                          </a:rPr>
                          <a:t> </a:t>
                        </a:r>
                      </a:p>
                    </p:txBody>
                  </p:sp>
                  <p:sp>
                    <p:nvSpPr>
                      <p:cNvPr id="1049847" name="Rectangle 519"/>
                      <p:cNvSpPr>
                        <a:spLocks noChangeAspect="1" noMove="1" noResize="1" noRot="1" noAdjustHandles="1" noEditPoints="1" noChangeArrowheads="1" noChangeShapeType="1" noTextEdit="1"/>
                      </p:cNvSpPr>
                      <p:nvPr/>
                    </p:nvSpPr>
                    <p:spPr bwMode="auto">
                      <a:xfrm>
                        <a:off x="4979" y="2646"/>
                        <a:ext cx="203" cy="194"/>
                      </a:xfrm>
                      <a:prstGeom prst="rect"/>
                      <a:blipFill>
                        <a:blip xmlns:r="http://schemas.openxmlformats.org/officeDocument/2006/relationships" r:embed="rId2"/>
                        <a:stretch>
                          <a:fillRect/>
                        </a:stretch>
                      </a:blipFill>
                      <a:ln w="28575">
                        <a:noFill/>
                        <a:miter lim="800000"/>
                        <a:headEnd/>
                        <a:tailEnd/>
                      </a:ln>
                    </p:spPr>
                    <p:txBody>
                      <a:bodyPr/>
                      <a:p>
                        <a:r>
                          <a:rPr altLang="en-US" lang="zh-CN">
                            <a:noFill/>
                          </a:rPr>
                          <a:t> </a:t>
                        </a:r>
                      </a:p>
                    </p:txBody>
                  </p:sp>
                  <p:sp>
                    <p:nvSpPr>
                      <p:cNvPr id="1049848" name="AutoShape 523"/>
                      <p:cNvSpPr>
                        <a:spLocks noChangeArrowheads="1"/>
                      </p:cNvSpPr>
                      <p:nvPr/>
                    </p:nvSpPr>
                    <p:spPr bwMode="auto">
                      <a:xfrm rot="5400000">
                        <a:off x="5022" y="2234"/>
                        <a:ext cx="625" cy="679"/>
                      </a:xfrm>
                      <a:prstGeom prst="triangle">
                        <a:avLst>
                          <a:gd name="adj" fmla="val 50000"/>
                        </a:avLst>
                      </a:prstGeom>
                      <a:noFill/>
                      <a:ln w="28575">
                        <a:solidFill>
                          <a:schemeClr val="tx1"/>
                        </a:solidFill>
                        <a:miter lim="800000"/>
                        <a:headEnd/>
                        <a:tailEnd/>
                      </a:ln>
                      <a:effectLst/>
                    </p:spPr>
                    <p:txBody>
                      <a:bodyPr anchor="ctr" wrap="none"/>
                      <a:p>
                        <a:pPr algn="ctr" fontAlgn="base">
                          <a:spcBef>
                            <a:spcPct val="0"/>
                          </a:spcBef>
                          <a:spcAft>
                            <a:spcPct val="0"/>
                          </a:spcAft>
                        </a:pPr>
                        <a:endParaRPr sz="2800" kumimoji="1" lang="en-US" smtClean="0">
                          <a:ea typeface="楷体_GB2312" pitchFamily="49" charset="-122"/>
                        </a:endParaRPr>
                      </a:p>
                    </p:txBody>
                  </p:sp>
                </p:grpSp>
                <p:sp>
                  <p:nvSpPr>
                    <p:cNvPr id="1049849" name="Oval 3165"/>
                    <p:cNvSpPr>
                      <a:spLocks noChangeArrowheads="1"/>
                    </p:cNvSpPr>
                    <p:nvPr/>
                  </p:nvSpPr>
                  <p:spPr bwMode="auto">
                    <a:xfrm>
                      <a:off x="6148469" y="2680197"/>
                      <a:ext cx="122238" cy="122238"/>
                    </a:xfrm>
                    <a:prstGeom prst="ellipse"/>
                    <a:noFill/>
                    <a:ln w="28575">
                      <a:solidFill>
                        <a:schemeClr val="tx1"/>
                      </a:solid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sp>
                  <p:nvSpPr>
                    <p:cNvPr id="1049850" name="Oval 3165"/>
                    <p:cNvSpPr>
                      <a:spLocks noChangeArrowheads="1"/>
                    </p:cNvSpPr>
                    <p:nvPr/>
                  </p:nvSpPr>
                  <p:spPr bwMode="auto">
                    <a:xfrm>
                      <a:off x="3472529" y="2432029"/>
                      <a:ext cx="122238" cy="122238"/>
                    </a:xfrm>
                    <a:prstGeom prst="ellipse"/>
                    <a:noFill/>
                    <a:ln w="28575">
                      <a:solidFill>
                        <a:schemeClr val="tx1"/>
                      </a:solid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grpSp>
              <p:sp>
                <p:nvSpPr>
                  <p:cNvPr id="1049851" name="Line 28"/>
                  <p:cNvSpPr>
                    <a:spLocks noChangeShapeType="1"/>
                  </p:cNvSpPr>
                  <p:nvPr/>
                </p:nvSpPr>
                <p:spPr bwMode="auto">
                  <a:xfrm rot="5400000" flipH="1">
                    <a:off x="4904243" y="3124817"/>
                    <a:ext cx="1368921"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9852" name="矩形 81"/>
                  <p:cNvSpPr/>
                  <p:nvPr/>
                </p:nvSpPr>
                <p:spPr>
                  <a:xfrm rot="16200000">
                    <a:off x="5389579" y="3245547"/>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853" name="Line 28"/>
                  <p:cNvSpPr>
                    <a:spLocks noChangeShapeType="1"/>
                  </p:cNvSpPr>
                  <p:nvPr/>
                </p:nvSpPr>
                <p:spPr bwMode="auto">
                  <a:xfrm flipH="1">
                    <a:off x="5582742" y="2452263"/>
                    <a:ext cx="308383"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9854" name="Line 28"/>
                  <p:cNvSpPr>
                    <a:spLocks noChangeShapeType="1"/>
                  </p:cNvSpPr>
                  <p:nvPr/>
                </p:nvSpPr>
                <p:spPr bwMode="auto">
                  <a:xfrm flipH="1">
                    <a:off x="5608143" y="2947021"/>
                    <a:ext cx="1629979"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9855" name="Line 28"/>
                  <p:cNvSpPr>
                    <a:spLocks noChangeShapeType="1"/>
                  </p:cNvSpPr>
                  <p:nvPr/>
                </p:nvSpPr>
                <p:spPr bwMode="auto">
                  <a:xfrm rot="5400000" flipH="1">
                    <a:off x="6848616" y="2562291"/>
                    <a:ext cx="778127"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9856" name="Line 28"/>
                  <p:cNvSpPr>
                    <a:spLocks noChangeShapeType="1"/>
                  </p:cNvSpPr>
                  <p:nvPr/>
                </p:nvSpPr>
                <p:spPr bwMode="auto">
                  <a:xfrm flipH="1">
                    <a:off x="5432281" y="3818084"/>
                    <a:ext cx="308383"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9857" name="矩形 87"/>
                  <p:cNvSpPr/>
                  <p:nvPr/>
                </p:nvSpPr>
                <p:spPr>
                  <a:xfrm>
                    <a:off x="6430084" y="2874587"/>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858" name="Oval 3165"/>
                  <p:cNvSpPr>
                    <a:spLocks noChangeArrowheads="1"/>
                  </p:cNvSpPr>
                  <p:nvPr/>
                </p:nvSpPr>
                <p:spPr bwMode="auto">
                  <a:xfrm>
                    <a:off x="7179081" y="2112109"/>
                    <a:ext cx="122238" cy="122238"/>
                  </a:xfrm>
                  <a:prstGeom prst="ellipse"/>
                  <a:solidFill>
                    <a:schemeClr val="tx1"/>
                  </a:solidFill>
                  <a:ln w="28575">
                    <a:no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sp>
                <p:nvSpPr>
                  <p:cNvPr id="1049859" name="Oval 3165"/>
                  <p:cNvSpPr>
                    <a:spLocks noChangeArrowheads="1"/>
                  </p:cNvSpPr>
                  <p:nvPr/>
                </p:nvSpPr>
                <p:spPr bwMode="auto">
                  <a:xfrm>
                    <a:off x="5528605" y="2888142"/>
                    <a:ext cx="122238" cy="122238"/>
                  </a:xfrm>
                  <a:prstGeom prst="ellipse"/>
                  <a:solidFill>
                    <a:schemeClr val="tx1"/>
                  </a:solidFill>
                  <a:ln w="28575">
                    <a:no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grpSp>
            <p:sp>
              <p:nvSpPr>
                <p:cNvPr id="1049860" name="矩形 1"/>
                <p:cNvSpPr>
                  <a:spLocks noChangeAspect="1" noMove="1" noResize="1" noRot="1" noAdjustHandles="1" noEditPoints="1" noChangeArrowheads="1" noChangeShapeType="1" noTextEdit="1"/>
                </p:cNvSpPr>
                <p:nvPr/>
              </p:nvSpPr>
              <p:spPr>
                <a:xfrm>
                  <a:off x="837472" y="2038535"/>
                  <a:ext cx="469424" cy="400110"/>
                </a:xfrm>
                <a:prstGeom prst="rect"/>
                <a:blipFill>
                  <a:blip xmlns:r="http://schemas.openxmlformats.org/officeDocument/2006/relationships" r:embed="rId3"/>
                  <a:stretch>
                    <a:fillRect b="-1515"/>
                  </a:stretch>
                </a:blipFill>
              </p:spPr>
              <p:txBody>
                <a:bodyPr/>
                <a:p>
                  <a:r>
                    <a:rPr altLang="en-US" lang="zh-CN">
                      <a:noFill/>
                    </a:rPr>
                    <a:t> </a:t>
                  </a:r>
                </a:p>
              </p:txBody>
            </p:sp>
            <p:sp>
              <p:nvSpPr>
                <p:cNvPr id="1049861" name="矩形 107"/>
                <p:cNvSpPr>
                  <a:spLocks noChangeAspect="1" noMove="1" noResize="1" noRot="1" noAdjustHandles="1" noEditPoints="1" noChangeArrowheads="1" noChangeShapeType="1" noTextEdit="1"/>
                </p:cNvSpPr>
                <p:nvPr/>
              </p:nvSpPr>
              <p:spPr>
                <a:xfrm>
                  <a:off x="4040332" y="2298644"/>
                  <a:ext cx="536749" cy="400110"/>
                </a:xfrm>
                <a:prstGeom prst="rect"/>
                <a:blipFill>
                  <a:blip xmlns:r="http://schemas.openxmlformats.org/officeDocument/2006/relationships" r:embed="rId4"/>
                  <a:stretch>
                    <a:fillRect b="-1515"/>
                  </a:stretch>
                </a:blipFill>
              </p:spPr>
              <p:txBody>
                <a:bodyPr/>
                <a:p>
                  <a:r>
                    <a:rPr altLang="en-US" lang="zh-CN">
                      <a:noFill/>
                    </a:rPr>
                    <a:t> </a:t>
                  </a:r>
                </a:p>
              </p:txBody>
            </p:sp>
            <p:sp>
              <p:nvSpPr>
                <p:cNvPr id="1049862" name="矩形 108"/>
                <p:cNvSpPr>
                  <a:spLocks noChangeAspect="1" noMove="1" noResize="1" noRot="1" noAdjustHandles="1" noEditPoints="1" noChangeArrowheads="1" noChangeShapeType="1" noTextEdit="1"/>
                </p:cNvSpPr>
                <p:nvPr/>
              </p:nvSpPr>
              <p:spPr>
                <a:xfrm>
                  <a:off x="2874519" y="3339499"/>
                  <a:ext cx="515205" cy="400110"/>
                </a:xfrm>
                <a:prstGeom prst="rect"/>
                <a:blipFill>
                  <a:blip xmlns:r="http://schemas.openxmlformats.org/officeDocument/2006/relationships" r:embed="rId5"/>
                  <a:stretch>
                    <a:fillRect/>
                  </a:stretch>
                </a:blipFill>
              </p:spPr>
              <p:txBody>
                <a:bodyPr/>
                <a:p>
                  <a:r>
                    <a:rPr altLang="en-US" lang="zh-CN">
                      <a:noFill/>
                    </a:rPr>
                    <a:t> </a:t>
                  </a:r>
                </a:p>
              </p:txBody>
            </p:sp>
            <p:sp>
              <p:nvSpPr>
                <p:cNvPr id="1049863" name="矩形 110"/>
                <p:cNvSpPr>
                  <a:spLocks noChangeAspect="1" noMove="1" noResize="1" noRot="1" noAdjustHandles="1" noEditPoints="1" noChangeArrowheads="1" noChangeShapeType="1" noTextEdit="1"/>
                </p:cNvSpPr>
                <p:nvPr/>
              </p:nvSpPr>
              <p:spPr>
                <a:xfrm>
                  <a:off x="1512991" y="3491981"/>
                  <a:ext cx="521168" cy="400110"/>
                </a:xfrm>
                <a:prstGeom prst="rect"/>
                <a:blipFill>
                  <a:blip xmlns:r="http://schemas.openxmlformats.org/officeDocument/2006/relationships" r:embed="rId6"/>
                  <a:stretch>
                    <a:fillRect b="-1538"/>
                  </a:stretch>
                </a:blipFill>
              </p:spPr>
              <p:txBody>
                <a:bodyPr/>
                <a:p>
                  <a:r>
                    <a:rPr altLang="en-US" lang="zh-CN">
                      <a:noFill/>
                    </a:rPr>
                    <a:t> </a:t>
                  </a:r>
                </a:p>
              </p:txBody>
            </p:sp>
          </p:grpSp>
          <p:sp>
            <p:nvSpPr>
              <p:cNvPr id="1049864" name="矩形 114"/>
              <p:cNvSpPr>
                <a:spLocks noChangeAspect="1" noMove="1" noResize="1" noRot="1" noAdjustHandles="1" noEditPoints="1" noChangeArrowheads="1" noChangeShapeType="1" noTextEdit="1"/>
              </p:cNvSpPr>
              <p:nvPr/>
            </p:nvSpPr>
            <p:spPr>
              <a:xfrm>
                <a:off x="1549081" y="1891662"/>
                <a:ext cx="519116" cy="400110"/>
              </a:xfrm>
              <a:prstGeom prst="rect"/>
              <a:blipFill>
                <a:blip xmlns:r="http://schemas.openxmlformats.org/officeDocument/2006/relationships" r:embed="rId7"/>
                <a:stretch>
                  <a:fillRect b="-1515"/>
                </a:stretch>
              </a:blipFill>
            </p:spPr>
            <p:txBody>
              <a:bodyPr/>
              <a:p>
                <a:r>
                  <a:rPr altLang="en-US" lang="zh-CN">
                    <a:noFill/>
                  </a:rPr>
                  <a:t> </a:t>
                </a:r>
              </a:p>
            </p:txBody>
          </p:sp>
          <p:sp>
            <p:nvSpPr>
              <p:cNvPr id="1049865" name="矩形 115"/>
              <p:cNvSpPr>
                <a:spLocks noChangeAspect="1" noMove="1" noResize="1" noRot="1" noAdjustHandles="1" noEditPoints="1" noChangeArrowheads="1" noChangeShapeType="1" noTextEdit="1"/>
              </p:cNvSpPr>
              <p:nvPr/>
            </p:nvSpPr>
            <p:spPr>
              <a:xfrm>
                <a:off x="2017106" y="3170981"/>
                <a:ext cx="541559" cy="400110"/>
              </a:xfrm>
              <a:prstGeom prst="rect"/>
              <a:blipFill>
                <a:blip xmlns:r="http://schemas.openxmlformats.org/officeDocument/2006/relationships" r:embed="rId8"/>
                <a:stretch>
                  <a:fillRect b="-1515"/>
                </a:stretch>
              </a:blipFill>
            </p:spPr>
            <p:txBody>
              <a:bodyPr/>
              <a:p>
                <a:r>
                  <a:rPr altLang="en-US" lang="zh-CN">
                    <a:noFill/>
                  </a:rPr>
                  <a:t> </a:t>
                </a:r>
              </a:p>
            </p:txBody>
          </p:sp>
        </p:grpSp>
        <p:sp>
          <p:nvSpPr>
            <p:cNvPr id="1049866" name="Oval 3165"/>
            <p:cNvSpPr>
              <a:spLocks noChangeArrowheads="1"/>
            </p:cNvSpPr>
            <p:nvPr/>
          </p:nvSpPr>
          <p:spPr bwMode="auto">
            <a:xfrm>
              <a:off x="1700652" y="2218339"/>
              <a:ext cx="122238" cy="122238"/>
            </a:xfrm>
            <a:prstGeom prst="ellipse"/>
            <a:solidFill>
              <a:schemeClr val="tx1"/>
            </a:solidFill>
            <a:ln w="28575">
              <a:no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sp>
          <p:nvSpPr>
            <p:cNvPr id="1049867" name="矩形 123"/>
            <p:cNvSpPr>
              <a:spLocks noChangeAspect="1" noMove="1" noResize="1" noRot="1" noAdjustHandles="1" noEditPoints="1" noChangeArrowheads="1" noChangeShapeType="1" noTextEdit="1"/>
            </p:cNvSpPr>
            <p:nvPr/>
          </p:nvSpPr>
          <p:spPr>
            <a:xfrm>
              <a:off x="1781433" y="2299465"/>
              <a:ext cx="607282" cy="400110"/>
            </a:xfrm>
            <a:prstGeom prst="rect"/>
            <a:blipFill>
              <a:blip xmlns:r="http://schemas.openxmlformats.org/officeDocument/2006/relationships" r:embed="rId9"/>
              <a:stretch>
                <a:fillRect b="-1515"/>
              </a:stretch>
            </a:blipFill>
          </p:spPr>
          <p:txBody>
            <a:bodyPr/>
            <a:p>
              <a:r>
                <a:rPr altLang="en-US" lang="zh-CN">
                  <a:noFill/>
                </a:rPr>
                <a:t> </a:t>
              </a:r>
            </a:p>
          </p:txBody>
        </p:sp>
      </p:grpSp>
      <p:sp>
        <p:nvSpPr>
          <p:cNvPr id="1049868"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49869" name="Text Box 12"/>
          <p:cNvSpPr txBox="1">
            <a:spLocks noChangeArrowheads="1"/>
          </p:cNvSpPr>
          <p:nvPr/>
        </p:nvSpPr>
        <p:spPr bwMode="auto">
          <a:xfrm>
            <a:off x="364612" y="408751"/>
            <a:ext cx="7932695"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Example 1: Positive or negative feedback?</a:t>
            </a:r>
            <a:endParaRPr altLang="en-US" dirty="0" sz="2400" kumimoji="1" lang="zh-CN">
              <a:latin typeface="宋体" panose="02010600030101010101" pitchFamily="2" charset="-122"/>
              <a:cs typeface="Arial" panose="020B0604020202020204" pitchFamily="34" charset="0"/>
            </a:endParaRPr>
          </a:p>
        </p:txBody>
      </p:sp>
      <p:sp>
        <p:nvSpPr>
          <p:cNvPr id="1049870" name="Rectangle 518"/>
          <p:cNvSpPr>
            <a:spLocks noChangeAspect="1" noMove="1" noResize="1" noRot="1" noAdjustHandles="1" noEditPoints="1" noChangeArrowheads="1" noChangeShapeType="1" noTextEdit="1"/>
          </p:cNvSpPr>
          <p:nvPr/>
        </p:nvSpPr>
        <p:spPr bwMode="auto">
          <a:xfrm>
            <a:off x="3576551" y="2161341"/>
            <a:ext cx="250825" cy="307975"/>
          </a:xfrm>
          <a:prstGeom prst="rect"/>
          <a:blipFill>
            <a:blip xmlns:r="http://schemas.openxmlformats.org/officeDocument/2006/relationships" r:embed="rId10"/>
            <a:stretch>
              <a:fillRect l="-21951" r="-21951" b="-8000"/>
            </a:stretch>
          </a:blipFill>
          <a:ln w="28575">
            <a:noFill/>
            <a:miter lim="800000"/>
            <a:headEnd/>
            <a:tailEnd/>
          </a:ln>
        </p:spPr>
        <p:txBody>
          <a:bodyPr/>
          <a:p>
            <a:r>
              <a:rPr altLang="en-US" lang="zh-CN">
                <a:noFill/>
              </a:rPr>
              <a:t> </a:t>
            </a:r>
          </a:p>
        </p:txBody>
      </p:sp>
      <p:sp>
        <p:nvSpPr>
          <p:cNvPr id="1049871" name="文本框 101"/>
          <p:cNvSpPr txBox="1">
            <a:spLocks noChangeAspect="1" noMove="1" noResize="1" noRot="1" noAdjustHandles="1" noEditPoints="1" noChangeArrowheads="1" noChangeShapeType="1" noTextEdit="1"/>
          </p:cNvSpPr>
          <p:nvPr/>
        </p:nvSpPr>
        <p:spPr bwMode="auto">
          <a:xfrm>
            <a:off x="480731" y="1182313"/>
            <a:ext cx="4204629" cy="400110"/>
          </a:xfrm>
          <a:prstGeom prst="rect"/>
          <a:blipFill>
            <a:blip xmlns:r="http://schemas.openxmlformats.org/officeDocument/2006/relationships" r:embed="rId11"/>
            <a:stretch>
              <a:fillRect l="-1594" t="-7576" b="-27273"/>
            </a:stretch>
          </a:blipFill>
          <a:ln>
            <a:noFill/>
          </a:ln>
          <a:effectLst/>
        </p:spPr>
        <p:txBody>
          <a:bodyPr/>
          <a:p>
            <a:r>
              <a:rPr altLang="en-US" lang="zh-CN">
                <a:noFill/>
              </a:rPr>
              <a:t> </a:t>
            </a:r>
          </a:p>
        </p:txBody>
      </p:sp>
      <p:sp>
        <p:nvSpPr>
          <p:cNvPr id="1049872" name="Rectangle 518"/>
          <p:cNvSpPr>
            <a:spLocks noChangeAspect="1" noMove="1" noResize="1" noRot="1" noAdjustHandles="1" noEditPoints="1" noChangeArrowheads="1" noChangeShapeType="1" noTextEdit="1"/>
          </p:cNvSpPr>
          <p:nvPr/>
        </p:nvSpPr>
        <p:spPr bwMode="auto">
          <a:xfrm>
            <a:off x="1330657" y="1930615"/>
            <a:ext cx="250825" cy="307975"/>
          </a:xfrm>
          <a:prstGeom prst="rect"/>
          <a:blipFill>
            <a:blip xmlns:r="http://schemas.openxmlformats.org/officeDocument/2006/relationships" r:embed="rId1"/>
            <a:stretch>
              <a:fillRect l="-21951" r="-21951" b="-8000"/>
            </a:stretch>
          </a:blipFill>
          <a:ln w="28575">
            <a:noFill/>
            <a:miter lim="800000"/>
            <a:headEnd/>
            <a:tailEnd/>
          </a:ln>
        </p:spPr>
        <p:txBody>
          <a:bodyPr/>
          <a:p>
            <a:r>
              <a:rPr altLang="en-US" lang="zh-CN">
                <a:noFill/>
              </a:rPr>
              <a:t> </a:t>
            </a:r>
          </a:p>
        </p:txBody>
      </p:sp>
      <p:sp>
        <p:nvSpPr>
          <p:cNvPr id="1049873" name="Rectangle 518"/>
          <p:cNvSpPr>
            <a:spLocks noChangeAspect="1" noMove="1" noResize="1" noRot="1" noAdjustHandles="1" noEditPoints="1" noChangeArrowheads="1" noChangeShapeType="1" noTextEdit="1"/>
          </p:cNvSpPr>
          <p:nvPr/>
        </p:nvSpPr>
        <p:spPr bwMode="auto">
          <a:xfrm>
            <a:off x="1666621" y="3113873"/>
            <a:ext cx="250825" cy="307975"/>
          </a:xfrm>
          <a:prstGeom prst="rect"/>
          <a:blipFill>
            <a:blip xmlns:r="http://schemas.openxmlformats.org/officeDocument/2006/relationships" r:embed="rId12"/>
            <a:stretch>
              <a:fillRect l="-21429" r="-19048" b="-8000"/>
            </a:stretch>
          </a:blipFill>
          <a:ln w="28575">
            <a:noFill/>
            <a:miter lim="800000"/>
            <a:headEnd/>
            <a:tailEnd/>
          </a:ln>
        </p:spPr>
        <p:txBody>
          <a:bodyPr/>
          <a:p>
            <a:r>
              <a:rPr altLang="en-US" lang="zh-CN">
                <a:noFill/>
              </a:rPr>
              <a:t> </a:t>
            </a:r>
          </a:p>
        </p:txBody>
      </p:sp>
      <p:sp>
        <p:nvSpPr>
          <p:cNvPr id="1049874" name="文本框 113"/>
          <p:cNvSpPr txBox="1">
            <a:spLocks noChangeAspect="1" noMove="1" noResize="1" noRot="1" noAdjustHandles="1" noEditPoints="1" noChangeArrowheads="1" noChangeShapeType="1" noTextEdit="1"/>
          </p:cNvSpPr>
          <p:nvPr/>
        </p:nvSpPr>
        <p:spPr bwMode="auto">
          <a:xfrm>
            <a:off x="589817" y="4507588"/>
            <a:ext cx="1296501" cy="400110"/>
          </a:xfrm>
          <a:prstGeom prst="rect"/>
          <a:blipFill>
            <a:blip xmlns:r="http://schemas.openxmlformats.org/officeDocument/2006/relationships" r:embed="rId13"/>
            <a:stretch>
              <a:fillRect l="-5189" t="-6061" b="-27273"/>
            </a:stretch>
          </a:blipFill>
          <a:ln>
            <a:noFill/>
          </a:ln>
          <a:effectLst/>
        </p:spPr>
        <p:txBody>
          <a:bodyPr/>
          <a:p>
            <a:r>
              <a:rPr altLang="en-US" lang="zh-CN">
                <a:noFill/>
              </a:rPr>
              <a:t> </a:t>
            </a:r>
          </a:p>
        </p:txBody>
      </p:sp>
      <p:grpSp>
        <p:nvGrpSpPr>
          <p:cNvPr id="263" name="组合 9"/>
          <p:cNvGrpSpPr/>
          <p:nvPr/>
        </p:nvGrpSpPr>
        <p:grpSpPr>
          <a:xfrm>
            <a:off x="1845824" y="4504286"/>
            <a:ext cx="1415023" cy="400110"/>
            <a:chOff x="1836222" y="4807049"/>
            <a:chExt cx="1415023" cy="400110"/>
          </a:xfrm>
        </p:grpSpPr>
        <p:sp>
          <p:nvSpPr>
            <p:cNvPr id="1049875" name="文本框 116"/>
            <p:cNvSpPr txBox="1">
              <a:spLocks noChangeAspect="1" noMove="1" noResize="1" noRot="1" noAdjustHandles="1" noEditPoints="1" noChangeArrowheads="1" noChangeShapeType="1" noTextEdit="1"/>
            </p:cNvSpPr>
            <p:nvPr/>
          </p:nvSpPr>
          <p:spPr bwMode="auto">
            <a:xfrm>
              <a:off x="1954744" y="4807049"/>
              <a:ext cx="1296501" cy="400110"/>
            </a:xfrm>
            <a:prstGeom prst="rect"/>
            <a:blipFill>
              <a:blip xmlns:r="http://schemas.openxmlformats.org/officeDocument/2006/relationships" r:embed="rId14"/>
              <a:stretch>
                <a:fillRect b="-4615"/>
              </a:stretch>
            </a:blipFill>
            <a:ln>
              <a:noFill/>
            </a:ln>
            <a:effectLst/>
          </p:spPr>
          <p:txBody>
            <a:bodyPr/>
            <a:p>
              <a:r>
                <a:rPr altLang="en-US" lang="zh-CN">
                  <a:noFill/>
                </a:rPr>
                <a:t> </a:t>
              </a:r>
            </a:p>
          </p:txBody>
        </p:sp>
        <p:sp>
          <p:nvSpPr>
            <p:cNvPr id="1049876" name="右箭头 5"/>
            <p:cNvSpPr/>
            <p:nvPr/>
          </p:nvSpPr>
          <p:spPr>
            <a:xfrm>
              <a:off x="1836222" y="4914556"/>
              <a:ext cx="325024" cy="238239"/>
            </a:xfrm>
            <a:prstGeom prst="right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264" name="组合 7"/>
          <p:cNvGrpSpPr/>
          <p:nvPr/>
        </p:nvGrpSpPr>
        <p:grpSpPr>
          <a:xfrm>
            <a:off x="5001214" y="1086953"/>
            <a:ext cx="3829802" cy="2217123"/>
            <a:chOff x="5039800" y="656989"/>
            <a:chExt cx="3829802" cy="2217123"/>
          </a:xfrm>
        </p:grpSpPr>
        <p:sp>
          <p:nvSpPr>
            <p:cNvPr id="1049877" name="文本框 54"/>
            <p:cNvSpPr txBox="1"/>
            <p:nvPr/>
          </p:nvSpPr>
          <p:spPr>
            <a:xfrm>
              <a:off x="5933342" y="937088"/>
              <a:ext cx="581792" cy="535940"/>
            </a:xfrm>
            <a:prstGeom prst="rect"/>
            <a:noFill/>
            <a:ln w="28575">
              <a:noFill/>
            </a:ln>
          </p:spPr>
          <p:txBody>
            <a:bodyPr rtlCol="0" wrap="square">
              <a:spAutoFit/>
            </a:bodyPr>
            <a:p>
              <a:r>
                <a:rPr altLang="zh-CN" b="1" dirty="0" sz="2400" i="1" lang="en-US" err="1" smtClean="0">
                  <a:latin typeface="Arial" panose="020B0604020202020204" pitchFamily="34" charset="0"/>
                  <a:cs typeface="Arial" panose="020B0604020202020204" pitchFamily="34" charset="0"/>
                </a:rPr>
                <a:t>u</a:t>
              </a:r>
              <a:r>
                <a:rPr altLang="zh-CN" baseline="-25000" b="1" dirty="0" sz="2400" lang="en-US" err="1" smtClean="0">
                  <a:latin typeface="Arial" panose="020B0604020202020204" pitchFamily="34" charset="0"/>
                  <a:cs typeface="Arial" panose="020B0604020202020204" pitchFamily="34" charset="0"/>
                </a:rPr>
                <a:t>ID</a:t>
              </a:r>
              <a:endParaRPr altLang="en-US" b="1" dirty="0" sz="2400" lang="zh-CN">
                <a:latin typeface="Arial" panose="020B0604020202020204" pitchFamily="34" charset="0"/>
                <a:cs typeface="Arial" panose="020B0604020202020204" pitchFamily="34" charset="0"/>
              </a:endParaRPr>
            </a:p>
          </p:txBody>
        </p:sp>
        <p:grpSp>
          <p:nvGrpSpPr>
            <p:cNvPr id="265" name="组合 6"/>
            <p:cNvGrpSpPr/>
            <p:nvPr/>
          </p:nvGrpSpPr>
          <p:grpSpPr>
            <a:xfrm>
              <a:off x="5039800" y="656989"/>
              <a:ext cx="3829802" cy="2217123"/>
              <a:chOff x="5039800" y="656989"/>
              <a:chExt cx="3829802" cy="2217123"/>
            </a:xfrm>
          </p:grpSpPr>
          <p:grpSp>
            <p:nvGrpSpPr>
              <p:cNvPr id="266" name="组合 28"/>
              <p:cNvGrpSpPr/>
              <p:nvPr/>
            </p:nvGrpSpPr>
            <p:grpSpPr>
              <a:xfrm>
                <a:off x="5039800" y="692737"/>
                <a:ext cx="3829802" cy="2181375"/>
                <a:chOff x="4450425" y="1636709"/>
                <a:chExt cx="3829802" cy="2181375"/>
              </a:xfrm>
            </p:grpSpPr>
            <p:sp>
              <p:nvSpPr>
                <p:cNvPr id="1049878" name="文本框 29"/>
                <p:cNvSpPr txBox="1"/>
                <p:nvPr/>
              </p:nvSpPr>
              <p:spPr>
                <a:xfrm>
                  <a:off x="5073385" y="3111035"/>
                  <a:ext cx="581792" cy="472440"/>
                </a:xfrm>
                <a:prstGeom prst="rect"/>
                <a:noFill/>
                <a:ln w="28575">
                  <a:noFill/>
                </a:ln>
              </p:spPr>
              <p:txBody>
                <a:bodyPr rtlCol="0" wrap="square">
                  <a:spAutoFit/>
                </a:bodyPr>
                <a:p>
                  <a:r>
                    <a:rPr altLang="zh-CN" b="1" dirty="0" sz="2000" i="1" lang="en-US" smtClean="0">
                      <a:latin typeface="Arial" panose="020B0604020202020204" pitchFamily="34" charset="0"/>
                      <a:cs typeface="Arial" panose="020B0604020202020204" pitchFamily="34" charset="0"/>
                    </a:rPr>
                    <a:t>R</a:t>
                  </a:r>
                  <a:r>
                    <a:rPr altLang="zh-CN" baseline="-25000" b="1" dirty="0" sz="2000" lang="en-US" smtClean="0">
                      <a:latin typeface="Arial" panose="020B0604020202020204" pitchFamily="34" charset="0"/>
                      <a:cs typeface="Arial" panose="020B0604020202020204" pitchFamily="34" charset="0"/>
                    </a:rPr>
                    <a:t>1</a:t>
                  </a:r>
                  <a:endParaRPr altLang="en-US" b="1" dirty="0" sz="2000" lang="zh-CN">
                    <a:latin typeface="Arial" panose="020B0604020202020204" pitchFamily="34" charset="0"/>
                    <a:cs typeface="Arial" panose="020B0604020202020204" pitchFamily="34" charset="0"/>
                  </a:endParaRPr>
                </a:p>
              </p:txBody>
            </p:sp>
            <p:grpSp>
              <p:nvGrpSpPr>
                <p:cNvPr id="267" name="组合 30"/>
                <p:cNvGrpSpPr/>
                <p:nvPr/>
              </p:nvGrpSpPr>
              <p:grpSpPr>
                <a:xfrm>
                  <a:off x="4450425" y="1636709"/>
                  <a:ext cx="3829802" cy="1028279"/>
                  <a:chOff x="2763314" y="940857"/>
                  <a:chExt cx="3829802" cy="1028279"/>
                </a:xfrm>
              </p:grpSpPr>
              <p:grpSp>
                <p:nvGrpSpPr>
                  <p:cNvPr id="268" name="组合 42"/>
                  <p:cNvGrpSpPr/>
                  <p:nvPr/>
                </p:nvGrpSpPr>
                <p:grpSpPr>
                  <a:xfrm>
                    <a:off x="3175351" y="976948"/>
                    <a:ext cx="2798178" cy="992188"/>
                    <a:chOff x="3472529" y="2247880"/>
                    <a:chExt cx="2798178" cy="992188"/>
                  </a:xfrm>
                </p:grpSpPr>
                <p:grpSp>
                  <p:nvGrpSpPr>
                    <p:cNvPr id="269" name="Group 542"/>
                    <p:cNvGrpSpPr/>
                    <p:nvPr/>
                  </p:nvGrpSpPr>
                  <p:grpSpPr bwMode="auto">
                    <a:xfrm>
                      <a:off x="3594730" y="2247880"/>
                      <a:ext cx="2554292" cy="992188"/>
                      <a:chOff x="4424" y="2261"/>
                      <a:chExt cx="1609" cy="625"/>
                    </a:xfrm>
                  </p:grpSpPr>
                  <p:sp>
                    <p:nvSpPr>
                      <p:cNvPr id="1049879" name="Line 27"/>
                      <p:cNvSpPr>
                        <a:spLocks noChangeShapeType="1"/>
                      </p:cNvSpPr>
                      <p:nvPr/>
                    </p:nvSpPr>
                    <p:spPr bwMode="auto">
                      <a:xfrm flipH="1">
                        <a:off x="4424" y="2416"/>
                        <a:ext cx="571"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9880" name="Line 29"/>
                      <p:cNvSpPr>
                        <a:spLocks noChangeShapeType="1"/>
                      </p:cNvSpPr>
                      <p:nvPr/>
                    </p:nvSpPr>
                    <p:spPr bwMode="auto">
                      <a:xfrm>
                        <a:off x="5654" y="2574"/>
                        <a:ext cx="379"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9881" name="Rectangle 518"/>
                      <p:cNvSpPr>
                        <a:spLocks noChangeAspect="1" noMove="1" noResize="1" noRot="1" noAdjustHandles="1" noEditPoints="1" noChangeArrowheads="1" noChangeShapeType="1" noTextEdit="1"/>
                      </p:cNvSpPr>
                      <p:nvPr/>
                    </p:nvSpPr>
                    <p:spPr bwMode="auto">
                      <a:xfrm>
                        <a:off x="5011" y="2314"/>
                        <a:ext cx="158" cy="194"/>
                      </a:xfrm>
                      <a:prstGeom prst="rect"/>
                      <a:blipFill>
                        <a:blip xmlns:r="http://schemas.openxmlformats.org/officeDocument/2006/relationships" r:embed="rId15"/>
                        <a:stretch>
                          <a:fillRect l="-21951" r="-21951" b="-8000"/>
                        </a:stretch>
                      </a:blipFill>
                      <a:ln w="28575">
                        <a:noFill/>
                        <a:miter lim="800000"/>
                        <a:headEnd/>
                        <a:tailEnd/>
                      </a:ln>
                    </p:spPr>
                    <p:txBody>
                      <a:bodyPr/>
                      <a:p>
                        <a:r>
                          <a:rPr altLang="en-US" lang="zh-CN">
                            <a:noFill/>
                          </a:rPr>
                          <a:t> </a:t>
                        </a:r>
                      </a:p>
                    </p:txBody>
                  </p:sp>
                  <p:sp>
                    <p:nvSpPr>
                      <p:cNvPr id="1049882" name="Rectangle 519"/>
                      <p:cNvSpPr>
                        <a:spLocks noChangeAspect="1" noMove="1" noResize="1" noRot="1" noAdjustHandles="1" noEditPoints="1" noChangeArrowheads="1" noChangeShapeType="1" noTextEdit="1"/>
                      </p:cNvSpPr>
                      <p:nvPr/>
                    </p:nvSpPr>
                    <p:spPr bwMode="auto">
                      <a:xfrm>
                        <a:off x="4979" y="2646"/>
                        <a:ext cx="203" cy="194"/>
                      </a:xfrm>
                      <a:prstGeom prst="rect"/>
                      <a:blipFill>
                        <a:blip xmlns:r="http://schemas.openxmlformats.org/officeDocument/2006/relationships" r:embed="rId16"/>
                        <a:stretch>
                          <a:fillRect/>
                        </a:stretch>
                      </a:blipFill>
                      <a:ln w="28575">
                        <a:noFill/>
                        <a:miter lim="800000"/>
                        <a:headEnd/>
                        <a:tailEnd/>
                      </a:ln>
                    </p:spPr>
                    <p:txBody>
                      <a:bodyPr/>
                      <a:p>
                        <a:r>
                          <a:rPr altLang="en-US" lang="zh-CN">
                            <a:noFill/>
                          </a:rPr>
                          <a:t> </a:t>
                        </a:r>
                      </a:p>
                    </p:txBody>
                  </p:sp>
                  <p:sp>
                    <p:nvSpPr>
                      <p:cNvPr id="1049883" name="AutoShape 523"/>
                      <p:cNvSpPr>
                        <a:spLocks noChangeArrowheads="1"/>
                      </p:cNvSpPr>
                      <p:nvPr/>
                    </p:nvSpPr>
                    <p:spPr bwMode="auto">
                      <a:xfrm rot="5400000">
                        <a:off x="5022" y="2234"/>
                        <a:ext cx="625" cy="679"/>
                      </a:xfrm>
                      <a:prstGeom prst="triangle">
                        <a:avLst>
                          <a:gd name="adj" fmla="val 50000"/>
                        </a:avLst>
                      </a:prstGeom>
                      <a:noFill/>
                      <a:ln w="28575">
                        <a:solidFill>
                          <a:schemeClr val="tx1"/>
                        </a:solidFill>
                        <a:miter lim="800000"/>
                        <a:headEnd/>
                        <a:tailEnd/>
                      </a:ln>
                      <a:effectLst/>
                    </p:spPr>
                    <p:txBody>
                      <a:bodyPr anchor="ctr" wrap="none"/>
                      <a:p>
                        <a:pPr algn="ctr" fontAlgn="base">
                          <a:spcBef>
                            <a:spcPct val="0"/>
                          </a:spcBef>
                          <a:spcAft>
                            <a:spcPct val="0"/>
                          </a:spcAft>
                        </a:pPr>
                        <a:endParaRPr sz="2800" kumimoji="1" lang="en-US" smtClean="0">
                          <a:ea typeface="楷体_GB2312" pitchFamily="49" charset="-122"/>
                        </a:endParaRPr>
                      </a:p>
                    </p:txBody>
                  </p:sp>
                </p:grpSp>
                <p:sp>
                  <p:nvSpPr>
                    <p:cNvPr id="1049884" name="Oval 3165"/>
                    <p:cNvSpPr>
                      <a:spLocks noChangeArrowheads="1"/>
                    </p:cNvSpPr>
                    <p:nvPr/>
                  </p:nvSpPr>
                  <p:spPr bwMode="auto">
                    <a:xfrm>
                      <a:off x="6148469" y="2680197"/>
                      <a:ext cx="122238" cy="122238"/>
                    </a:xfrm>
                    <a:prstGeom prst="ellipse"/>
                    <a:noFill/>
                    <a:ln w="28575">
                      <a:solidFill>
                        <a:schemeClr val="tx1"/>
                      </a:solid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sp>
                  <p:nvSpPr>
                    <p:cNvPr id="1049885" name="Oval 3165"/>
                    <p:cNvSpPr>
                      <a:spLocks noChangeArrowheads="1"/>
                    </p:cNvSpPr>
                    <p:nvPr/>
                  </p:nvSpPr>
                  <p:spPr bwMode="auto">
                    <a:xfrm>
                      <a:off x="3472529" y="2432029"/>
                      <a:ext cx="122238" cy="122238"/>
                    </a:xfrm>
                    <a:prstGeom prst="ellipse"/>
                    <a:noFill/>
                    <a:ln w="28575">
                      <a:solidFill>
                        <a:schemeClr val="tx1"/>
                      </a:solid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grpSp>
              <p:sp>
                <p:nvSpPr>
                  <p:cNvPr id="1049886" name="文本框 43"/>
                  <p:cNvSpPr txBox="1"/>
                  <p:nvPr/>
                </p:nvSpPr>
                <p:spPr>
                  <a:xfrm>
                    <a:off x="2763314" y="940857"/>
                    <a:ext cx="581792" cy="535940"/>
                  </a:xfrm>
                  <a:prstGeom prst="rect"/>
                  <a:noFill/>
                  <a:ln w="28575">
                    <a:noFill/>
                  </a:ln>
                </p:spPr>
                <p:txBody>
                  <a:bodyPr rtlCol="0" wrap="square">
                    <a:spAutoFit/>
                  </a:bodyPr>
                  <a:p>
                    <a:r>
                      <a:rPr altLang="zh-CN" b="1" dirty="0" sz="2400" i="1" lang="en-US" err="1" smtClean="0">
                        <a:latin typeface="Arial" panose="020B0604020202020204" pitchFamily="34" charset="0"/>
                        <a:cs typeface="Arial" panose="020B0604020202020204" pitchFamily="34" charset="0"/>
                      </a:rPr>
                      <a:t>u</a:t>
                    </a:r>
                    <a:r>
                      <a:rPr altLang="zh-CN" baseline="-25000" b="1" dirty="0" sz="2400" lang="en-US" err="1" smtClean="0">
                        <a:latin typeface="Arial" panose="020B0604020202020204" pitchFamily="34" charset="0"/>
                        <a:cs typeface="Arial" panose="020B0604020202020204" pitchFamily="34" charset="0"/>
                      </a:rPr>
                      <a:t>I</a:t>
                    </a:r>
                    <a:endParaRPr altLang="en-US" b="1" dirty="0" sz="2400" lang="zh-CN">
                      <a:latin typeface="Arial" panose="020B0604020202020204" pitchFamily="34" charset="0"/>
                      <a:cs typeface="Arial" panose="020B0604020202020204" pitchFamily="34" charset="0"/>
                    </a:endParaRPr>
                  </a:p>
                </p:txBody>
              </p:sp>
              <p:sp>
                <p:nvSpPr>
                  <p:cNvPr id="1049887" name="文本框 44"/>
                  <p:cNvSpPr txBox="1"/>
                  <p:nvPr/>
                </p:nvSpPr>
                <p:spPr>
                  <a:xfrm>
                    <a:off x="6059408" y="1233626"/>
                    <a:ext cx="533708" cy="535940"/>
                  </a:xfrm>
                  <a:prstGeom prst="rect"/>
                  <a:noFill/>
                  <a:ln w="28575">
                    <a:noFill/>
                  </a:ln>
                </p:spPr>
                <p:txBody>
                  <a:bodyPr rtlCol="0" wrap="square">
                    <a:spAutoFit/>
                  </a:bodyPr>
                  <a:p>
                    <a:r>
                      <a:rPr altLang="zh-CN" b="1" dirty="0" sz="2400" i="1" lang="en-US" err="1" smtClean="0">
                        <a:latin typeface="Arial" panose="020B0604020202020204" pitchFamily="34" charset="0"/>
                        <a:cs typeface="Arial" panose="020B0604020202020204" pitchFamily="34" charset="0"/>
                      </a:rPr>
                      <a:t>u</a:t>
                    </a:r>
                    <a:r>
                      <a:rPr altLang="zh-CN" baseline="-25000" b="1" dirty="0" sz="2400" lang="en-US" err="1" smtClean="0">
                        <a:latin typeface="Arial" panose="020B0604020202020204" pitchFamily="34" charset="0"/>
                        <a:cs typeface="Arial" panose="020B0604020202020204" pitchFamily="34" charset="0"/>
                      </a:rPr>
                      <a:t>O</a:t>
                    </a:r>
                    <a:endParaRPr altLang="en-US" b="1" dirty="0" sz="2400" lang="zh-CN">
                      <a:latin typeface="Arial" panose="020B0604020202020204" pitchFamily="34" charset="0"/>
                      <a:cs typeface="Arial" panose="020B0604020202020204" pitchFamily="34" charset="0"/>
                    </a:endParaRPr>
                  </a:p>
                </p:txBody>
              </p:sp>
            </p:grpSp>
            <p:sp>
              <p:nvSpPr>
                <p:cNvPr id="1049888" name="Line 28"/>
                <p:cNvSpPr>
                  <a:spLocks noChangeShapeType="1"/>
                </p:cNvSpPr>
                <p:nvPr/>
              </p:nvSpPr>
              <p:spPr bwMode="auto">
                <a:xfrm rot="5400000" flipH="1">
                  <a:off x="4904243" y="3124817"/>
                  <a:ext cx="1368921"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9889" name="矩形 32"/>
                <p:cNvSpPr/>
                <p:nvPr/>
              </p:nvSpPr>
              <p:spPr>
                <a:xfrm rot="16200000">
                  <a:off x="5389579" y="3245547"/>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890" name="Line 28"/>
                <p:cNvSpPr>
                  <a:spLocks noChangeShapeType="1"/>
                </p:cNvSpPr>
                <p:nvPr/>
              </p:nvSpPr>
              <p:spPr bwMode="auto">
                <a:xfrm flipH="1">
                  <a:off x="5582742" y="2452263"/>
                  <a:ext cx="308383"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9891" name="Line 28"/>
                <p:cNvSpPr>
                  <a:spLocks noChangeShapeType="1"/>
                </p:cNvSpPr>
                <p:nvPr/>
              </p:nvSpPr>
              <p:spPr bwMode="auto">
                <a:xfrm flipH="1">
                  <a:off x="5608143" y="2947021"/>
                  <a:ext cx="1629979"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9892" name="Line 28"/>
                <p:cNvSpPr>
                  <a:spLocks noChangeShapeType="1"/>
                </p:cNvSpPr>
                <p:nvPr/>
              </p:nvSpPr>
              <p:spPr bwMode="auto">
                <a:xfrm rot="5400000" flipH="1">
                  <a:off x="6848616" y="2562291"/>
                  <a:ext cx="778127"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9893" name="Line 28"/>
                <p:cNvSpPr>
                  <a:spLocks noChangeShapeType="1"/>
                </p:cNvSpPr>
                <p:nvPr/>
              </p:nvSpPr>
              <p:spPr bwMode="auto">
                <a:xfrm flipH="1">
                  <a:off x="5432281" y="3818084"/>
                  <a:ext cx="308383"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9894" name="文本框 38"/>
                <p:cNvSpPr txBox="1"/>
                <p:nvPr/>
              </p:nvSpPr>
              <p:spPr>
                <a:xfrm>
                  <a:off x="6423132" y="2974402"/>
                  <a:ext cx="581792" cy="472439"/>
                </a:xfrm>
                <a:prstGeom prst="rect"/>
                <a:noFill/>
                <a:ln w="28575">
                  <a:noFill/>
                </a:ln>
              </p:spPr>
              <p:txBody>
                <a:bodyPr rtlCol="0" wrap="square">
                  <a:spAutoFit/>
                </a:bodyPr>
                <a:p>
                  <a:r>
                    <a:rPr altLang="zh-CN" b="1" dirty="0" sz="2000" i="1" lang="en-US" smtClean="0">
                      <a:latin typeface="Arial" panose="020B0604020202020204" pitchFamily="34" charset="0"/>
                      <a:cs typeface="Arial" panose="020B0604020202020204" pitchFamily="34" charset="0"/>
                    </a:rPr>
                    <a:t>R</a:t>
                  </a:r>
                  <a:r>
                    <a:rPr altLang="zh-CN" baseline="-25000" b="1" dirty="0" sz="2000" lang="en-US" smtClean="0">
                      <a:latin typeface="Arial" panose="020B0604020202020204" pitchFamily="34" charset="0"/>
                      <a:cs typeface="Arial" panose="020B0604020202020204" pitchFamily="34" charset="0"/>
                    </a:rPr>
                    <a:t>2</a:t>
                  </a:r>
                  <a:endParaRPr altLang="en-US" b="1" dirty="0" sz="2000" lang="zh-CN">
                    <a:latin typeface="Arial" panose="020B0604020202020204" pitchFamily="34" charset="0"/>
                    <a:cs typeface="Arial" panose="020B0604020202020204" pitchFamily="34" charset="0"/>
                  </a:endParaRPr>
                </a:p>
              </p:txBody>
            </p:sp>
            <p:sp>
              <p:nvSpPr>
                <p:cNvPr id="1049895" name="矩形 39"/>
                <p:cNvSpPr/>
                <p:nvPr/>
              </p:nvSpPr>
              <p:spPr>
                <a:xfrm>
                  <a:off x="6430084" y="2874587"/>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896" name="Oval 3165"/>
                <p:cNvSpPr>
                  <a:spLocks noChangeArrowheads="1"/>
                </p:cNvSpPr>
                <p:nvPr/>
              </p:nvSpPr>
              <p:spPr bwMode="auto">
                <a:xfrm>
                  <a:off x="7179081" y="2112109"/>
                  <a:ext cx="122238" cy="122238"/>
                </a:xfrm>
                <a:prstGeom prst="ellipse"/>
                <a:solidFill>
                  <a:schemeClr val="tx1"/>
                </a:solidFill>
                <a:ln w="28575">
                  <a:no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sp>
              <p:nvSpPr>
                <p:cNvPr id="1049897" name="Oval 3165"/>
                <p:cNvSpPr>
                  <a:spLocks noChangeArrowheads="1"/>
                </p:cNvSpPr>
                <p:nvPr/>
              </p:nvSpPr>
              <p:spPr bwMode="auto">
                <a:xfrm>
                  <a:off x="5528605" y="2888142"/>
                  <a:ext cx="122238" cy="122238"/>
                </a:xfrm>
                <a:prstGeom prst="ellipse"/>
                <a:solidFill>
                  <a:schemeClr val="tx1"/>
                </a:solidFill>
                <a:ln w="28575">
                  <a:no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grpSp>
          <p:sp>
            <p:nvSpPr>
              <p:cNvPr id="1049898" name="Rectangle 518"/>
              <p:cNvSpPr>
                <a:spLocks noChangeAspect="1" noMove="1" noResize="1" noRot="1" noAdjustHandles="1" noEditPoints="1" noChangeArrowheads="1" noChangeShapeType="1" noTextEdit="1"/>
              </p:cNvSpPr>
              <p:nvPr/>
            </p:nvSpPr>
            <p:spPr bwMode="auto">
              <a:xfrm>
                <a:off x="6141010" y="656989"/>
                <a:ext cx="217639" cy="307777"/>
              </a:xfrm>
              <a:prstGeom prst="rect"/>
              <a:blipFill>
                <a:blip xmlns:r="http://schemas.openxmlformats.org/officeDocument/2006/relationships" r:embed="rId17"/>
                <a:stretch>
                  <a:fillRect l="-33333" r="-30556" b="-5882"/>
                </a:stretch>
              </a:blipFill>
              <a:ln w="28575">
                <a:noFill/>
                <a:miter lim="800000"/>
                <a:headEnd/>
                <a:tailEnd/>
              </a:ln>
            </p:spPr>
            <p:txBody>
              <a:bodyPr/>
              <a:p>
                <a:r>
                  <a:rPr altLang="en-US" lang="zh-CN">
                    <a:noFill/>
                  </a:rPr>
                  <a:t> </a:t>
                </a:r>
              </a:p>
            </p:txBody>
          </p:sp>
          <p:sp>
            <p:nvSpPr>
              <p:cNvPr id="1049899" name="Rectangle 519"/>
              <p:cNvSpPr>
                <a:spLocks noChangeAspect="1" noMove="1" noResize="1" noRot="1" noAdjustHandles="1" noEditPoints="1" noChangeArrowheads="1" noChangeShapeType="1" noTextEdit="1"/>
              </p:cNvSpPr>
              <p:nvPr/>
            </p:nvSpPr>
            <p:spPr bwMode="auto">
              <a:xfrm>
                <a:off x="6148021" y="1431880"/>
                <a:ext cx="322263" cy="307975"/>
              </a:xfrm>
              <a:prstGeom prst="rect"/>
              <a:blipFill>
                <a:blip xmlns:r="http://schemas.openxmlformats.org/officeDocument/2006/relationships" r:embed="rId18"/>
                <a:stretch>
                  <a:fillRect/>
                </a:stretch>
              </a:blipFill>
              <a:ln w="28575">
                <a:noFill/>
                <a:miter lim="800000"/>
                <a:headEnd/>
                <a:tailEnd/>
              </a:ln>
            </p:spPr>
            <p:txBody>
              <a:bodyPr/>
              <a:p>
                <a:r>
                  <a:rPr altLang="en-US" lang="zh-CN">
                    <a:noFill/>
                  </a:rPr>
                  <a:t> </a:t>
                </a:r>
              </a:p>
            </p:txBody>
          </p:sp>
        </p:grpSp>
      </p:grpSp>
      <p:sp>
        <p:nvSpPr>
          <p:cNvPr id="1049900" name="文本框 126"/>
          <p:cNvSpPr txBox="1">
            <a:spLocks noChangeAspect="1" noMove="1" noResize="1" noRot="1" noAdjustHandles="1" noEditPoints="1" noChangeArrowheads="1" noChangeShapeType="1" noTextEdit="1"/>
          </p:cNvSpPr>
          <p:nvPr/>
        </p:nvSpPr>
        <p:spPr bwMode="auto">
          <a:xfrm>
            <a:off x="585699" y="5022218"/>
            <a:ext cx="2249110" cy="400110"/>
          </a:xfrm>
          <a:prstGeom prst="rect"/>
          <a:blipFill>
            <a:blip xmlns:r="http://schemas.openxmlformats.org/officeDocument/2006/relationships" r:embed="rId19"/>
            <a:stretch>
              <a:fillRect l="-2710" t="-7692" b="-29231"/>
            </a:stretch>
          </a:blipFill>
          <a:ln>
            <a:noFill/>
          </a:ln>
          <a:effectLst/>
        </p:spPr>
        <p:txBody>
          <a:bodyPr/>
          <a:p>
            <a:r>
              <a:rPr altLang="en-US" lang="zh-CN">
                <a:noFill/>
              </a:rPr>
              <a:t> </a:t>
            </a:r>
          </a:p>
        </p:txBody>
      </p:sp>
      <p:sp>
        <p:nvSpPr>
          <p:cNvPr id="1049901" name="文本框 128"/>
          <p:cNvSpPr txBox="1">
            <a:spLocks noChangeAspect="1" noMove="1" noResize="1" noRot="1" noAdjustHandles="1" noEditPoints="1" noChangeArrowheads="1" noChangeShapeType="1" noTextEdit="1"/>
          </p:cNvSpPr>
          <p:nvPr/>
        </p:nvSpPr>
        <p:spPr bwMode="auto">
          <a:xfrm>
            <a:off x="2311445" y="5047062"/>
            <a:ext cx="1296501" cy="400110"/>
          </a:xfrm>
          <a:prstGeom prst="rect"/>
          <a:blipFill>
            <a:blip xmlns:r="http://schemas.openxmlformats.org/officeDocument/2006/relationships" r:embed="rId20"/>
            <a:stretch>
              <a:fillRect b="-3030"/>
            </a:stretch>
          </a:blipFill>
          <a:ln>
            <a:noFill/>
          </a:ln>
          <a:effectLst/>
        </p:spPr>
        <p:txBody>
          <a:bodyPr/>
          <a:p>
            <a:r>
              <a:rPr altLang="en-US" lang="zh-CN">
                <a:noFill/>
              </a:rPr>
              <a:t> </a:t>
            </a:r>
          </a:p>
        </p:txBody>
      </p:sp>
      <p:grpSp>
        <p:nvGrpSpPr>
          <p:cNvPr id="270" name="组合 10"/>
          <p:cNvGrpSpPr/>
          <p:nvPr/>
        </p:nvGrpSpPr>
        <p:grpSpPr>
          <a:xfrm>
            <a:off x="3391328" y="5049858"/>
            <a:ext cx="2759285" cy="701040"/>
            <a:chOff x="3381726" y="5352621"/>
            <a:chExt cx="2759285" cy="701040"/>
          </a:xfrm>
        </p:grpSpPr>
        <p:sp>
          <p:nvSpPr>
            <p:cNvPr id="1049902" name="右箭头 129"/>
            <p:cNvSpPr/>
            <p:nvPr/>
          </p:nvSpPr>
          <p:spPr>
            <a:xfrm>
              <a:off x="3381726" y="5457481"/>
              <a:ext cx="325024" cy="238239"/>
            </a:xfrm>
            <a:prstGeom prst="right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903" name="文本框 130"/>
            <p:cNvSpPr txBox="1"/>
            <p:nvPr/>
          </p:nvSpPr>
          <p:spPr bwMode="auto">
            <a:xfrm>
              <a:off x="3811413" y="5352621"/>
              <a:ext cx="2329598" cy="701040"/>
            </a:xfrm>
            <a:prstGeom prst="rect"/>
            <a:noFill/>
            <a:ln>
              <a:noFill/>
            </a:ln>
            <a:effectLst/>
          </p:spPr>
          <p:txBody>
            <a:bodyPr rtlCol="0" wrap="square">
              <a:spAutoFit/>
            </a:bodyPr>
            <a:p>
              <a:pPr algn="just">
                <a:spcBef>
                  <a:spcPct val="50000"/>
                </a:spcBef>
              </a:pPr>
              <a:r>
                <a:rPr altLang="zh-CN" dirty="0" sz="2000" kumimoji="1" lang="en-US" smtClean="0">
                  <a:solidFill>
                    <a:schemeClr val="tx1"/>
                  </a:solidFill>
                  <a:latin typeface="Arial" panose="020B0604020202020204" pitchFamily="34" charset="0"/>
                  <a:cs typeface="Arial" panose="020B0604020202020204" pitchFamily="34" charset="0"/>
                </a:rPr>
                <a:t>Negative feedback</a:t>
              </a:r>
              <a:endParaRPr altLang="en-US" b="1" dirty="0" sz="2000" kumimoji="1" lang="zh-CN" smtClean="0">
                <a:solidFill>
                  <a:schemeClr val="tx1"/>
                </a:solidFill>
                <a:latin typeface="宋体" panose="02010600030101010101" pitchFamily="2" charset="-122"/>
                <a:ea typeface="宋体" panose="02010600030101010101" pitchFamily="2" charset="-122"/>
                <a:cs typeface="Arial" panose="020B0604020202020204" pitchFamily="34" charset="0"/>
              </a:endParaRPr>
            </a:p>
          </p:txBody>
        </p:sp>
      </p:grpSp>
      <p:sp>
        <p:nvSpPr>
          <p:cNvPr id="1049904" name="任意多边形 11"/>
          <p:cNvSpPr/>
          <p:nvPr/>
        </p:nvSpPr>
        <p:spPr>
          <a:xfrm>
            <a:off x="1476462" y="2383247"/>
            <a:ext cx="2114342" cy="824716"/>
          </a:xfrm>
          <a:custGeom>
            <a:avLst/>
            <a:gdLst>
              <a:gd name="connsiteX0" fmla="*/ 0 w 2114342"/>
              <a:gd name="connsiteY0" fmla="*/ 11810 h 824716"/>
              <a:gd name="connsiteX1" fmla="*/ 771788 w 2114342"/>
              <a:gd name="connsiteY1" fmla="*/ 11810 h 824716"/>
              <a:gd name="connsiteX2" fmla="*/ 1535186 w 2114342"/>
              <a:gd name="connsiteY2" fmla="*/ 20199 h 824716"/>
              <a:gd name="connsiteX3" fmla="*/ 1992386 w 2114342"/>
              <a:gd name="connsiteY3" fmla="*/ 20199 h 824716"/>
              <a:gd name="connsiteX4" fmla="*/ 2088859 w 2114342"/>
              <a:gd name="connsiteY4" fmla="*/ 297036 h 824716"/>
              <a:gd name="connsiteX5" fmla="*/ 2101443 w 2114342"/>
              <a:gd name="connsiteY5" fmla="*/ 766819 h 824716"/>
              <a:gd name="connsiteX6" fmla="*/ 1925274 w 2114342"/>
              <a:gd name="connsiteY6" fmla="*/ 817153 h 824716"/>
              <a:gd name="connsiteX7" fmla="*/ 1136709 w 2114342"/>
              <a:gd name="connsiteY7" fmla="*/ 796181 h 824716"/>
              <a:gd name="connsiteX8" fmla="*/ 465589 w 2114342"/>
              <a:gd name="connsiteY8" fmla="*/ 779403 h 824716"/>
              <a:gd name="connsiteX9" fmla="*/ 364921 w 2114342"/>
              <a:gd name="connsiteY9" fmla="*/ 536122 h 82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342" h="824716">
                <a:moveTo>
                  <a:pt x="0" y="11810"/>
                </a:moveTo>
                <a:lnTo>
                  <a:pt x="771788" y="11810"/>
                </a:lnTo>
                <a:lnTo>
                  <a:pt x="1535186" y="20199"/>
                </a:lnTo>
                <a:cubicBezTo>
                  <a:pt x="1738619" y="21597"/>
                  <a:pt x="1900107" y="-25940"/>
                  <a:pt x="1992386" y="20199"/>
                </a:cubicBezTo>
                <a:cubicBezTo>
                  <a:pt x="2084665" y="66338"/>
                  <a:pt x="2070683" y="172599"/>
                  <a:pt x="2088859" y="297036"/>
                </a:cubicBezTo>
                <a:cubicBezTo>
                  <a:pt x="2107035" y="421473"/>
                  <a:pt x="2128707" y="680133"/>
                  <a:pt x="2101443" y="766819"/>
                </a:cubicBezTo>
                <a:cubicBezTo>
                  <a:pt x="2074179" y="853505"/>
                  <a:pt x="1925274" y="817153"/>
                  <a:pt x="1925274" y="817153"/>
                </a:cubicBezTo>
                <a:lnTo>
                  <a:pt x="1136709" y="796181"/>
                </a:lnTo>
                <a:cubicBezTo>
                  <a:pt x="893428" y="789889"/>
                  <a:pt x="594220" y="822746"/>
                  <a:pt x="465589" y="779403"/>
                </a:cubicBezTo>
                <a:cubicBezTo>
                  <a:pt x="336958" y="736060"/>
                  <a:pt x="350939" y="636091"/>
                  <a:pt x="364921" y="536122"/>
                </a:cubicBezTo>
              </a:path>
            </a:pathLst>
          </a:custGeom>
          <a:noFill/>
          <a:ln w="22225">
            <a:solidFill>
              <a:srgbClr val="C00000"/>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mc:AlternateContent xmlns:mc="http://schemas.openxmlformats.org/markup-compatibility/2006">
        <mc:Choice xmlns:p14="http://schemas.microsoft.com/office/powerpoint/2010/main" Requires="p14">
          <p:contentPart p14:bwMode="auto" r:id="rId21">
            <p14:nvContentPartPr>
              <p14:cNvPr id="1049905" name=""/>
              <p14:cNvContentPartPr/>
              <p14:nvPr/>
            </p14:nvContentPartPr>
            <p14:xfrm>
              <a:off x="1461963" y="1926289"/>
              <a:ext cx="197882" cy="44696"/>
            </p14:xfrm>
          </p:contentPart>
        </mc:Choice>
        <mc:Fallback>
          <p:sp>
            <p:nvSpPr>
              <p:cNvPr id="1049905" name=""/>
              <p:cNvSpPr/>
              <p:nvPr/>
            </p:nvSpPr>
            <p:spPr>
              <a:xfrm>
                <a:off x="1461963" y="1926289"/>
                <a:ext cx="197882" cy="44696"/>
              </a:xfrm>
            </p:spPr>
          </p:sp>
        </mc:Fallback>
      </mc:AlternateContent>
      <mc:AlternateContent xmlns:mc="http://schemas.openxmlformats.org/markup-compatibility/2006">
        <mc:Choice xmlns:p14="http://schemas.microsoft.com/office/powerpoint/2010/main" Requires="p14">
          <p:contentPart p14:bwMode="auto" r:id="rId22">
            <p14:nvContentPartPr>
              <p14:cNvPr id="1049906" name=""/>
              <p14:cNvContentPartPr/>
              <p14:nvPr/>
            </p14:nvContentPartPr>
            <p14:xfrm>
              <a:off x="1529129" y="1860754"/>
              <a:ext cx="16498" cy="359001"/>
            </p14:xfrm>
          </p:contentPart>
        </mc:Choice>
        <mc:Fallback>
          <p:sp>
            <p:nvSpPr>
              <p:cNvPr id="1049906" name=""/>
              <p:cNvSpPr/>
              <p:nvPr/>
            </p:nvSpPr>
            <p:spPr>
              <a:xfrm>
                <a:off x="1529129" y="1860754"/>
                <a:ext cx="16498" cy="359001"/>
              </a:xfrm>
            </p:spPr>
          </p:sp>
        </mc:Fallback>
      </mc:AlternateContent>
      <mc:AlternateContent xmlns:mc="http://schemas.openxmlformats.org/markup-compatibility/2006">
        <mc:Choice xmlns:p14="http://schemas.microsoft.com/office/powerpoint/2010/main" Requires="p14">
          <p:contentPart p14:bwMode="auto" r:id="rId23">
            <p14:nvContentPartPr>
              <p14:cNvPr id="1049907" name=""/>
              <p14:cNvContentPartPr/>
              <p14:nvPr/>
            </p14:nvContentPartPr>
            <p14:xfrm>
              <a:off x="1345785" y="1847984"/>
              <a:ext cx="283283" cy="375817"/>
            </p14:xfrm>
          </p:contentPart>
        </mc:Choice>
        <mc:Fallback>
          <p:sp>
            <p:nvSpPr>
              <p:cNvPr id="1049907" name=""/>
              <p:cNvSpPr/>
              <p:nvPr/>
            </p:nvSpPr>
            <p:spPr>
              <a:xfrm>
                <a:off x="1345785" y="1847984"/>
                <a:ext cx="283283" cy="375817"/>
              </a:xfrm>
            </p:spPr>
          </p:sp>
        </mc:Fallback>
      </mc:AlternateContent>
      <mc:AlternateContent xmlns:mc="http://schemas.openxmlformats.org/markup-compatibility/2006">
        <mc:Choice xmlns:p14="http://schemas.microsoft.com/office/powerpoint/2010/main" Requires="p14">
          <p:contentPart p14:bwMode="auto" r:id="rId24">
            <p14:nvContentPartPr>
              <p14:cNvPr id="1049908" name=""/>
              <p14:cNvContentPartPr/>
              <p14:nvPr/>
            </p14:nvContentPartPr>
            <p14:xfrm>
              <a:off x="3587338" y="2234930"/>
              <a:ext cx="265866" cy="252985"/>
            </p14:xfrm>
          </p:contentPart>
        </mc:Choice>
        <mc:Fallback>
          <p:sp>
            <p:nvSpPr>
              <p:cNvPr id="1049908" name=""/>
              <p:cNvSpPr/>
              <p:nvPr/>
            </p:nvSpPr>
            <p:spPr>
              <a:xfrm>
                <a:off x="3587338" y="2234930"/>
                <a:ext cx="265866" cy="252985"/>
              </a:xfrm>
            </p:spPr>
          </p:sp>
        </mc:Fallback>
      </mc:AlternateContent>
      <mc:AlternateContent xmlns:mc="http://schemas.openxmlformats.org/markup-compatibility/2006">
        <mc:Choice xmlns:p14="http://schemas.microsoft.com/office/powerpoint/2010/main" Requires="p14">
          <p:contentPart p14:bwMode="auto" r:id="rId25">
            <p14:nvContentPartPr>
              <p14:cNvPr id="1049909" name=""/>
              <p14:cNvContentPartPr/>
              <p14:nvPr/>
            </p14:nvContentPartPr>
            <p14:xfrm>
              <a:off x="3569070" y="2355590"/>
              <a:ext cx="316703" cy="137919"/>
            </p14:xfrm>
          </p:contentPart>
        </mc:Choice>
        <mc:Fallback>
          <p:sp>
            <p:nvSpPr>
              <p:cNvPr id="1049909" name=""/>
              <p:cNvSpPr/>
              <p:nvPr/>
            </p:nvSpPr>
            <p:spPr>
              <a:xfrm>
                <a:off x="3569070" y="2355590"/>
                <a:ext cx="316703" cy="137919"/>
              </a:xfrm>
            </p:spPr>
          </p:sp>
        </mc:Fallback>
      </mc:AlternateContent>
      <mc:AlternateContent xmlns:mc="http://schemas.openxmlformats.org/markup-compatibility/2006">
        <mc:Choice xmlns:p14="http://schemas.microsoft.com/office/powerpoint/2010/main" Requires="p14">
          <p:contentPart p14:bwMode="auto" r:id="rId26">
            <p14:nvContentPartPr>
              <p14:cNvPr id="1049910" name=""/>
              <p14:cNvContentPartPr/>
              <p14:nvPr/>
            </p14:nvContentPartPr>
            <p14:xfrm>
              <a:off x="2087634" y="3256774"/>
              <a:ext cx="21439" cy="23868"/>
            </p14:xfrm>
          </p:contentPart>
        </mc:Choice>
        <mc:Fallback>
          <p:sp>
            <p:nvSpPr>
              <p:cNvPr id="1049910" name=""/>
              <p:cNvSpPr/>
              <p:nvPr/>
            </p:nvSpPr>
            <p:spPr>
              <a:xfrm>
                <a:off x="2087634" y="3256774"/>
                <a:ext cx="21439" cy="23868"/>
              </a:xfrm>
            </p:spPr>
          </p:sp>
        </mc:Fallback>
      </mc:AlternateContent>
      <mc:AlternateContent xmlns:mc="http://schemas.openxmlformats.org/markup-compatibility/2006">
        <mc:Choice xmlns:p14="http://schemas.microsoft.com/office/powerpoint/2010/main" Requires="p14">
          <p:contentPart p14:bwMode="auto" r:id="rId27">
            <p14:nvContentPartPr>
              <p14:cNvPr id="1049911" name=""/>
              <p14:cNvContentPartPr/>
              <p14:nvPr/>
            </p14:nvContentPartPr>
            <p14:xfrm>
              <a:off x="1964551" y="3206934"/>
              <a:ext cx="267658" cy="111806"/>
            </p14:xfrm>
          </p:contentPart>
        </mc:Choice>
        <mc:Fallback>
          <p:sp>
            <p:nvSpPr>
              <p:cNvPr id="1049911" name=""/>
              <p:cNvSpPr/>
              <p:nvPr/>
            </p:nvSpPr>
            <p:spPr>
              <a:xfrm>
                <a:off x="1964551" y="3206934"/>
                <a:ext cx="267658" cy="111806"/>
              </a:xfrm>
            </p:spPr>
          </p:sp>
        </mc:Fallback>
      </mc:AlternateContent>
      <mc:AlternateContent xmlns:mc="http://schemas.openxmlformats.org/markup-compatibility/2006">
        <mc:Choice xmlns:p14="http://schemas.microsoft.com/office/powerpoint/2010/main" Requires="p14">
          <p:contentPart p14:bwMode="auto" r:id="rId28">
            <p14:nvContentPartPr>
              <p14:cNvPr id="1049912" name=""/>
              <p14:cNvContentPartPr/>
              <p14:nvPr/>
            </p14:nvContentPartPr>
            <p14:xfrm>
              <a:off x="2066387" y="3107736"/>
              <a:ext cx="74296" cy="298809"/>
            </p14:xfrm>
          </p:contentPart>
        </mc:Choice>
        <mc:Fallback>
          <p:sp>
            <p:nvSpPr>
              <p:cNvPr id="1049912" name=""/>
              <p:cNvSpPr/>
              <p:nvPr/>
            </p:nvSpPr>
            <p:spPr>
              <a:xfrm>
                <a:off x="2066387" y="3107736"/>
                <a:ext cx="74296" cy="298809"/>
              </a:xfrm>
            </p:spPr>
          </p:sp>
        </mc:Fallback>
      </mc:AlternateContent>
      <mc:AlternateContent xmlns:mc="http://schemas.openxmlformats.org/markup-compatibility/2006">
        <mc:Choice xmlns:p14="http://schemas.microsoft.com/office/powerpoint/2010/main" Requires="p14">
          <p:contentPart p14:bwMode="auto" r:id="rId29">
            <p14:nvContentPartPr>
              <p14:cNvPr id="1049913" name=""/>
              <p14:cNvContentPartPr/>
              <p14:nvPr/>
            </p14:nvContentPartPr>
            <p14:xfrm>
              <a:off x="1809084" y="3078842"/>
              <a:ext cx="479664" cy="394289"/>
            </p14:xfrm>
          </p:contentPart>
        </mc:Choice>
        <mc:Fallback>
          <p:sp>
            <p:nvSpPr>
              <p:cNvPr id="1049913" name=""/>
              <p:cNvSpPr/>
              <p:nvPr/>
            </p:nvSpPr>
            <p:spPr>
              <a:xfrm>
                <a:off x="1809084" y="3078842"/>
                <a:ext cx="479664" cy="394289"/>
              </a:xfrm>
            </p:spPr>
          </p:sp>
        </mc:Fallback>
      </mc:AlternateContent>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4">
                                  <p:stCondLst>
                                    <p:cond delay="0"/>
                                  </p:stCondLst>
                                  <p:childTnLst>
                                    <p:set>
                                      <p:cBhvr>
                                        <p:cTn dur="1" fill="hold" id="6">
                                          <p:stCondLst>
                                            <p:cond delay="0"/>
                                          </p:stCondLst>
                                        </p:cTn>
                                        <p:tgtEl>
                                          <p:spTgt spid="1049871"/>
                                        </p:tgtEl>
                                        <p:attrNameLst>
                                          <p:attrName>style.visibility</p:attrName>
                                        </p:attrNameLst>
                                      </p:cBhvr>
                                      <p:to>
                                        <p:strVal val="visible"/>
                                      </p:to>
                                    </p:set>
                                    <p:animEffect transition="in" filter="wipe(down)">
                                      <p:cBhvr>
                                        <p:cTn dur="500" id="7"/>
                                        <p:tgtEl>
                                          <p:spTgt spid="1049871"/>
                                        </p:tgtEl>
                                      </p:cBhvr>
                                    </p:animEffect>
                                  </p:childTnLst>
                                </p:cTn>
                              </p:par>
                              <p:par>
                                <p:cTn fill="hold" id="8" nodeType="withEffect" presetClass="entr" presetID="22" presetSubtype="4">
                                  <p:stCondLst>
                                    <p:cond delay="0"/>
                                  </p:stCondLst>
                                  <p:childTnLst>
                                    <p:set>
                                      <p:cBhvr>
                                        <p:cTn dur="1" fill="hold" id="9">
                                          <p:stCondLst>
                                            <p:cond delay="0"/>
                                          </p:stCondLst>
                                        </p:cTn>
                                        <p:tgtEl>
                                          <p:spTgt spid="257"/>
                                        </p:tgtEl>
                                        <p:attrNameLst>
                                          <p:attrName>style.visibility</p:attrName>
                                        </p:attrNameLst>
                                      </p:cBhvr>
                                      <p:to>
                                        <p:strVal val="visible"/>
                                      </p:to>
                                    </p:set>
                                    <p:animEffect transition="in" filter="wipe(down)">
                                      <p:cBhvr>
                                        <p:cTn dur="500" id="10"/>
                                        <p:tgtEl>
                                          <p:spTgt spid="257"/>
                                        </p:tgtEl>
                                      </p:cBhvr>
                                    </p:animEffect>
                                  </p:childTnLst>
                                </p:cTn>
                              </p:par>
                              <p:par>
                                <p:cTn fill="hold" grpId="0" id="11" nodeType="withEffect" presetClass="entr" presetID="22" presetSubtype="4">
                                  <p:stCondLst>
                                    <p:cond delay="0"/>
                                  </p:stCondLst>
                                  <p:childTnLst>
                                    <p:set>
                                      <p:cBhvr>
                                        <p:cTn dur="1" fill="hold" id="12">
                                          <p:stCondLst>
                                            <p:cond delay="0"/>
                                          </p:stCondLst>
                                        </p:cTn>
                                        <p:tgtEl>
                                          <p:spTgt spid="1049872"/>
                                        </p:tgtEl>
                                        <p:attrNameLst>
                                          <p:attrName>style.visibility</p:attrName>
                                        </p:attrNameLst>
                                      </p:cBhvr>
                                      <p:to>
                                        <p:strVal val="visible"/>
                                      </p:to>
                                    </p:set>
                                    <p:animEffect transition="in" filter="wipe(down)">
                                      <p:cBhvr>
                                        <p:cTn dur="500" id="13"/>
                                        <p:tgtEl>
                                          <p:spTgt spid="1049872"/>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22" presetSubtype="4">
                                  <p:stCondLst>
                                    <p:cond delay="0"/>
                                  </p:stCondLst>
                                  <p:childTnLst>
                                    <p:set>
                                      <p:cBhvr>
                                        <p:cTn dur="1" fill="hold" id="17">
                                          <p:stCondLst>
                                            <p:cond delay="0"/>
                                          </p:stCondLst>
                                        </p:cTn>
                                        <p:tgtEl>
                                          <p:spTgt spid="1049904"/>
                                        </p:tgtEl>
                                        <p:attrNameLst>
                                          <p:attrName>style.visibility</p:attrName>
                                        </p:attrNameLst>
                                      </p:cBhvr>
                                      <p:to>
                                        <p:strVal val="visible"/>
                                      </p:to>
                                    </p:set>
                                    <p:animEffect transition="in" filter="wipe(down)">
                                      <p:cBhvr>
                                        <p:cTn dur="500" id="18"/>
                                        <p:tgtEl>
                                          <p:spTgt spid="1049904"/>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22" presetSubtype="4">
                                  <p:stCondLst>
                                    <p:cond delay="0"/>
                                  </p:stCondLst>
                                  <p:childTnLst>
                                    <p:set>
                                      <p:cBhvr>
                                        <p:cTn dur="1" fill="hold" id="22">
                                          <p:stCondLst>
                                            <p:cond delay="0"/>
                                          </p:stCondLst>
                                        </p:cTn>
                                        <p:tgtEl>
                                          <p:spTgt spid="1049870"/>
                                        </p:tgtEl>
                                        <p:attrNameLst>
                                          <p:attrName>style.visibility</p:attrName>
                                        </p:attrNameLst>
                                      </p:cBhvr>
                                      <p:to>
                                        <p:strVal val="visible"/>
                                      </p:to>
                                    </p:set>
                                    <p:animEffect transition="in" filter="wipe(down)">
                                      <p:cBhvr>
                                        <p:cTn dur="500" id="23"/>
                                        <p:tgtEl>
                                          <p:spTgt spid="1049870"/>
                                        </p:tgtEl>
                                      </p:cBhvr>
                                    </p:animEffect>
                                  </p:childTnLst>
                                </p:cTn>
                              </p:par>
                              <p:par>
                                <p:cTn fill="hold" grpId="0" id="24" nodeType="withEffect" presetClass="entr" presetID="22" presetSubtype="4">
                                  <p:stCondLst>
                                    <p:cond delay="0"/>
                                  </p:stCondLst>
                                  <p:childTnLst>
                                    <p:set>
                                      <p:cBhvr>
                                        <p:cTn dur="1" fill="hold" id="25">
                                          <p:stCondLst>
                                            <p:cond delay="0"/>
                                          </p:stCondLst>
                                        </p:cTn>
                                        <p:tgtEl>
                                          <p:spTgt spid="1049874"/>
                                        </p:tgtEl>
                                        <p:attrNameLst>
                                          <p:attrName>style.visibility</p:attrName>
                                        </p:attrNameLst>
                                      </p:cBhvr>
                                      <p:to>
                                        <p:strVal val="visible"/>
                                      </p:to>
                                    </p:set>
                                    <p:animEffect transition="in" filter="wipe(down)">
                                      <p:cBhvr>
                                        <p:cTn dur="500" id="26"/>
                                        <p:tgtEl>
                                          <p:spTgt spid="1049874"/>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22" presetSubtype="4">
                                  <p:stCondLst>
                                    <p:cond delay="0"/>
                                  </p:stCondLst>
                                  <p:childTnLst>
                                    <p:set>
                                      <p:cBhvr>
                                        <p:cTn dur="1" fill="hold" id="30">
                                          <p:stCondLst>
                                            <p:cond delay="0"/>
                                          </p:stCondLst>
                                        </p:cTn>
                                        <p:tgtEl>
                                          <p:spTgt spid="263"/>
                                        </p:tgtEl>
                                        <p:attrNameLst>
                                          <p:attrName>style.visibility</p:attrName>
                                        </p:attrNameLst>
                                      </p:cBhvr>
                                      <p:to>
                                        <p:strVal val="visible"/>
                                      </p:to>
                                    </p:set>
                                    <p:animEffect transition="in" filter="wipe(down)">
                                      <p:cBhvr>
                                        <p:cTn dur="500" id="31"/>
                                        <p:tgtEl>
                                          <p:spTgt spid="263"/>
                                        </p:tgtEl>
                                      </p:cBhvr>
                                    </p:animEffect>
                                  </p:childTnLst>
                                </p:cTn>
                              </p:par>
                              <p:par>
                                <p:cTn fill="hold" grpId="0" id="32" nodeType="withEffect" presetClass="entr" presetID="22" presetSubtype="4">
                                  <p:stCondLst>
                                    <p:cond delay="0"/>
                                  </p:stCondLst>
                                  <p:childTnLst>
                                    <p:set>
                                      <p:cBhvr>
                                        <p:cTn dur="1" fill="hold" id="33">
                                          <p:stCondLst>
                                            <p:cond delay="0"/>
                                          </p:stCondLst>
                                        </p:cTn>
                                        <p:tgtEl>
                                          <p:spTgt spid="1049873"/>
                                        </p:tgtEl>
                                        <p:attrNameLst>
                                          <p:attrName>style.visibility</p:attrName>
                                        </p:attrNameLst>
                                      </p:cBhvr>
                                      <p:to>
                                        <p:strVal val="visible"/>
                                      </p:to>
                                    </p:set>
                                    <p:animEffect transition="in" filter="wipe(down)">
                                      <p:cBhvr>
                                        <p:cTn dur="500" id="34"/>
                                        <p:tgtEl>
                                          <p:spTgt spid="1049873"/>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22" presetSubtype="4">
                                  <p:stCondLst>
                                    <p:cond delay="0"/>
                                  </p:stCondLst>
                                  <p:childTnLst>
                                    <p:set>
                                      <p:cBhvr>
                                        <p:cTn dur="1" fill="hold" id="38">
                                          <p:stCondLst>
                                            <p:cond delay="0"/>
                                          </p:stCondLst>
                                        </p:cTn>
                                        <p:tgtEl>
                                          <p:spTgt spid="1049900"/>
                                        </p:tgtEl>
                                        <p:attrNameLst>
                                          <p:attrName>style.visibility</p:attrName>
                                        </p:attrNameLst>
                                      </p:cBhvr>
                                      <p:to>
                                        <p:strVal val="visible"/>
                                      </p:to>
                                    </p:set>
                                    <p:animEffect transition="in" filter="wipe(down)">
                                      <p:cBhvr>
                                        <p:cTn dur="500" id="39"/>
                                        <p:tgtEl>
                                          <p:spTgt spid="1049900"/>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22" presetSubtype="4">
                                  <p:stCondLst>
                                    <p:cond delay="0"/>
                                  </p:stCondLst>
                                  <p:childTnLst>
                                    <p:set>
                                      <p:cBhvr>
                                        <p:cTn dur="1" fill="hold" id="43">
                                          <p:stCondLst>
                                            <p:cond delay="0"/>
                                          </p:stCondLst>
                                        </p:cTn>
                                        <p:tgtEl>
                                          <p:spTgt spid="1049901"/>
                                        </p:tgtEl>
                                        <p:attrNameLst>
                                          <p:attrName>style.visibility</p:attrName>
                                        </p:attrNameLst>
                                      </p:cBhvr>
                                      <p:to>
                                        <p:strVal val="visible"/>
                                      </p:to>
                                    </p:set>
                                    <p:animEffect transition="in" filter="wipe(down)">
                                      <p:cBhvr>
                                        <p:cTn dur="500" id="44"/>
                                        <p:tgtEl>
                                          <p:spTgt spid="1049901"/>
                                        </p:tgtEl>
                                      </p:cBhvr>
                                    </p:animEffect>
                                  </p:childTnLst>
                                </p:cTn>
                              </p:par>
                            </p:childTnLst>
                          </p:cTn>
                        </p:par>
                      </p:childTnLst>
                    </p:cTn>
                  </p:par>
                  <p:par>
                    <p:cTn fill="hold" id="45">
                      <p:stCondLst>
                        <p:cond delay="indefinite"/>
                      </p:stCondLst>
                      <p:childTnLst>
                        <p:par>
                          <p:cTn fill="hold" id="46">
                            <p:stCondLst>
                              <p:cond delay="0"/>
                            </p:stCondLst>
                            <p:childTnLst>
                              <p:par>
                                <p:cTn fill="hold" id="47" nodeType="clickEffect" presetClass="entr" presetID="22" presetSubtype="4">
                                  <p:stCondLst>
                                    <p:cond delay="0"/>
                                  </p:stCondLst>
                                  <p:childTnLst>
                                    <p:set>
                                      <p:cBhvr>
                                        <p:cTn dur="1" fill="hold" id="48">
                                          <p:stCondLst>
                                            <p:cond delay="0"/>
                                          </p:stCondLst>
                                        </p:cTn>
                                        <p:tgtEl>
                                          <p:spTgt spid="270"/>
                                        </p:tgtEl>
                                        <p:attrNameLst>
                                          <p:attrName>style.visibility</p:attrName>
                                        </p:attrNameLst>
                                      </p:cBhvr>
                                      <p:to>
                                        <p:strVal val="visible"/>
                                      </p:to>
                                    </p:set>
                                    <p:animEffect transition="in" filter="wipe(down)">
                                      <p:cBhvr>
                                        <p:cTn dur="500" id="49"/>
                                        <p:tgtEl>
                                          <p:spTgt spid="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870" grpId="0"/>
      <p:bldP spid="1049871" grpId="0"/>
      <p:bldP spid="1049872" grpId="0"/>
      <p:bldP spid="1049873" grpId="0"/>
      <p:bldP spid="1049874" grpId="0"/>
      <p:bldP spid="1049900" grpId="0"/>
      <p:bldP spid="1049901" grpId="0"/>
      <p:bldP spid="104990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273" name=""/>
        <p:cNvGrpSpPr/>
        <p:nvPr/>
      </p:nvGrpSpPr>
      <p:grpSpPr>
        <a:xfrm>
          <a:off x="0" y="0"/>
          <a:ext cx="0" cy="0"/>
          <a:chOff x="0" y="0"/>
          <a:chExt cx="0" cy="0"/>
        </a:xfrm>
      </p:grpSpPr>
      <p:grpSp>
        <p:nvGrpSpPr>
          <p:cNvPr id="274" name="组合 9"/>
          <p:cNvGrpSpPr/>
          <p:nvPr/>
        </p:nvGrpSpPr>
        <p:grpSpPr>
          <a:xfrm>
            <a:off x="837472" y="1891662"/>
            <a:ext cx="3739609" cy="2283478"/>
            <a:chOff x="837472" y="1891662"/>
            <a:chExt cx="3739609" cy="2283478"/>
          </a:xfrm>
        </p:grpSpPr>
        <p:grpSp>
          <p:nvGrpSpPr>
            <p:cNvPr id="275" name="组合 8"/>
            <p:cNvGrpSpPr/>
            <p:nvPr/>
          </p:nvGrpSpPr>
          <p:grpSpPr>
            <a:xfrm>
              <a:off x="837472" y="1891662"/>
              <a:ext cx="3739609" cy="2283478"/>
              <a:chOff x="837472" y="1891662"/>
              <a:chExt cx="3739609" cy="2283478"/>
            </a:xfrm>
          </p:grpSpPr>
          <p:grpSp>
            <p:nvGrpSpPr>
              <p:cNvPr id="276" name="组合 4"/>
              <p:cNvGrpSpPr/>
              <p:nvPr/>
            </p:nvGrpSpPr>
            <p:grpSpPr>
              <a:xfrm>
                <a:off x="837472" y="1891662"/>
                <a:ext cx="3739609" cy="2283478"/>
                <a:chOff x="837472" y="1891662"/>
                <a:chExt cx="3739609" cy="2283478"/>
              </a:xfrm>
            </p:grpSpPr>
            <p:grpSp>
              <p:nvGrpSpPr>
                <p:cNvPr id="277" name="组合 2"/>
                <p:cNvGrpSpPr/>
                <p:nvPr/>
              </p:nvGrpSpPr>
              <p:grpSpPr>
                <a:xfrm>
                  <a:off x="837472" y="2029856"/>
                  <a:ext cx="3739609" cy="2145284"/>
                  <a:chOff x="837472" y="2029856"/>
                  <a:chExt cx="3739609" cy="2145284"/>
                </a:xfrm>
              </p:grpSpPr>
              <p:grpSp>
                <p:nvGrpSpPr>
                  <p:cNvPr id="278" name="组合 57"/>
                  <p:cNvGrpSpPr/>
                  <p:nvPr/>
                </p:nvGrpSpPr>
                <p:grpSpPr>
                  <a:xfrm>
                    <a:off x="1306897" y="2029856"/>
                    <a:ext cx="2798178" cy="2145284"/>
                    <a:chOff x="4862462" y="1672800"/>
                    <a:chExt cx="2798178" cy="2145284"/>
                  </a:xfrm>
                </p:grpSpPr>
                <p:grpSp>
                  <p:nvGrpSpPr>
                    <p:cNvPr id="279" name="组合 90"/>
                    <p:cNvGrpSpPr/>
                    <p:nvPr/>
                  </p:nvGrpSpPr>
                  <p:grpSpPr>
                    <a:xfrm>
                      <a:off x="4862462" y="1672800"/>
                      <a:ext cx="2798178" cy="992188"/>
                      <a:chOff x="3472529" y="2247880"/>
                      <a:chExt cx="2798178" cy="992188"/>
                    </a:xfrm>
                  </p:grpSpPr>
                  <p:grpSp>
                    <p:nvGrpSpPr>
                      <p:cNvPr id="280" name="Group 542"/>
                      <p:cNvGrpSpPr/>
                      <p:nvPr/>
                    </p:nvGrpSpPr>
                    <p:grpSpPr bwMode="auto">
                      <a:xfrm>
                        <a:off x="3594730" y="2247880"/>
                        <a:ext cx="2554292" cy="992188"/>
                        <a:chOff x="4424" y="2261"/>
                        <a:chExt cx="1609" cy="625"/>
                      </a:xfrm>
                    </p:grpSpPr>
                    <p:sp>
                      <p:nvSpPr>
                        <p:cNvPr id="1049917" name="Line 27"/>
                        <p:cNvSpPr>
                          <a:spLocks noChangeShapeType="1"/>
                        </p:cNvSpPr>
                        <p:nvPr/>
                      </p:nvSpPr>
                      <p:spPr bwMode="auto">
                        <a:xfrm flipH="1">
                          <a:off x="4424" y="2416"/>
                          <a:ext cx="571"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9918" name="Line 29"/>
                        <p:cNvSpPr>
                          <a:spLocks noChangeShapeType="1"/>
                        </p:cNvSpPr>
                        <p:nvPr/>
                      </p:nvSpPr>
                      <p:spPr bwMode="auto">
                        <a:xfrm>
                          <a:off x="5654" y="2574"/>
                          <a:ext cx="379"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9919" name="Rectangle 518"/>
                        <p:cNvSpPr>
                          <a:spLocks noChangeAspect="1" noMove="1" noResize="1" noRot="1" noAdjustHandles="1" noEditPoints="1" noChangeArrowheads="1" noChangeShapeType="1" noTextEdit="1"/>
                        </p:cNvSpPr>
                        <p:nvPr/>
                      </p:nvSpPr>
                      <p:spPr bwMode="auto">
                        <a:xfrm>
                          <a:off x="5011" y="2314"/>
                          <a:ext cx="158" cy="194"/>
                        </a:xfrm>
                        <a:prstGeom prst="rect"/>
                        <a:blipFill>
                          <a:blip xmlns:r="http://schemas.openxmlformats.org/officeDocument/2006/relationships" r:embed="rId1"/>
                          <a:stretch>
                            <a:fillRect l="-4878" r="-7317"/>
                          </a:stretch>
                        </a:blipFill>
                        <a:ln w="28575">
                          <a:noFill/>
                          <a:miter lim="800000"/>
                          <a:headEnd/>
                          <a:tailEnd/>
                        </a:ln>
                      </p:spPr>
                      <p:txBody>
                        <a:bodyPr/>
                        <a:p>
                          <a:r>
                            <a:rPr altLang="en-US" lang="zh-CN">
                              <a:noFill/>
                            </a:rPr>
                            <a:t> </a:t>
                          </a:r>
                        </a:p>
                      </p:txBody>
                    </p:sp>
                    <p:sp>
                      <p:nvSpPr>
                        <p:cNvPr id="1049920" name="Rectangle 519"/>
                        <p:cNvSpPr>
                          <a:spLocks noChangeAspect="1" noMove="1" noResize="1" noRot="1" noAdjustHandles="1" noEditPoints="1" noChangeArrowheads="1" noChangeShapeType="1" noTextEdit="1"/>
                        </p:cNvSpPr>
                        <p:nvPr/>
                      </p:nvSpPr>
                      <p:spPr bwMode="auto">
                        <a:xfrm>
                          <a:off x="4979" y="2646"/>
                          <a:ext cx="203" cy="194"/>
                        </a:xfrm>
                        <a:prstGeom prst="rect"/>
                        <a:blipFill>
                          <a:blip xmlns:r="http://schemas.openxmlformats.org/officeDocument/2006/relationships" r:embed="rId2"/>
                          <a:stretch>
                            <a:fillRect l="-5660" r="-5660" b="-9804"/>
                          </a:stretch>
                        </a:blipFill>
                        <a:ln w="28575">
                          <a:noFill/>
                          <a:miter lim="800000"/>
                          <a:headEnd/>
                          <a:tailEnd/>
                        </a:ln>
                      </p:spPr>
                      <p:txBody>
                        <a:bodyPr/>
                        <a:p>
                          <a:r>
                            <a:rPr altLang="en-US" lang="zh-CN">
                              <a:noFill/>
                            </a:rPr>
                            <a:t> </a:t>
                          </a:r>
                        </a:p>
                      </p:txBody>
                    </p:sp>
                    <p:sp>
                      <p:nvSpPr>
                        <p:cNvPr id="1049921" name="AutoShape 523"/>
                        <p:cNvSpPr>
                          <a:spLocks noChangeArrowheads="1"/>
                        </p:cNvSpPr>
                        <p:nvPr/>
                      </p:nvSpPr>
                      <p:spPr bwMode="auto">
                        <a:xfrm rot="5400000">
                          <a:off x="5022" y="2234"/>
                          <a:ext cx="625" cy="679"/>
                        </a:xfrm>
                        <a:prstGeom prst="triangle">
                          <a:avLst>
                            <a:gd name="adj" fmla="val 50000"/>
                          </a:avLst>
                        </a:prstGeom>
                        <a:noFill/>
                        <a:ln w="28575">
                          <a:solidFill>
                            <a:schemeClr val="tx1"/>
                          </a:solidFill>
                          <a:miter lim="800000"/>
                          <a:headEnd/>
                          <a:tailEnd/>
                        </a:ln>
                        <a:effectLst/>
                      </p:spPr>
                      <p:txBody>
                        <a:bodyPr anchor="ctr" wrap="none"/>
                        <a:p>
                          <a:pPr algn="ctr" fontAlgn="base">
                            <a:spcBef>
                              <a:spcPct val="0"/>
                            </a:spcBef>
                            <a:spcAft>
                              <a:spcPct val="0"/>
                            </a:spcAft>
                          </a:pPr>
                          <a:endParaRPr sz="2800" kumimoji="1" lang="en-US" smtClean="0">
                            <a:ea typeface="楷体_GB2312" pitchFamily="49" charset="-122"/>
                          </a:endParaRPr>
                        </a:p>
                      </p:txBody>
                    </p:sp>
                  </p:grpSp>
                  <p:sp>
                    <p:nvSpPr>
                      <p:cNvPr id="1049922" name="Oval 3165"/>
                      <p:cNvSpPr>
                        <a:spLocks noChangeArrowheads="1"/>
                      </p:cNvSpPr>
                      <p:nvPr/>
                    </p:nvSpPr>
                    <p:spPr bwMode="auto">
                      <a:xfrm>
                        <a:off x="6148469" y="2680197"/>
                        <a:ext cx="122238" cy="122238"/>
                      </a:xfrm>
                      <a:prstGeom prst="ellipse"/>
                      <a:noFill/>
                      <a:ln w="28575">
                        <a:solidFill>
                          <a:schemeClr val="tx1"/>
                        </a:solid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sp>
                    <p:nvSpPr>
                      <p:cNvPr id="1049923" name="Oval 3165"/>
                      <p:cNvSpPr>
                        <a:spLocks noChangeArrowheads="1"/>
                      </p:cNvSpPr>
                      <p:nvPr/>
                    </p:nvSpPr>
                    <p:spPr bwMode="auto">
                      <a:xfrm>
                        <a:off x="3472529" y="2432029"/>
                        <a:ext cx="122238" cy="122238"/>
                      </a:xfrm>
                      <a:prstGeom prst="ellipse"/>
                      <a:noFill/>
                      <a:ln w="28575">
                        <a:solidFill>
                          <a:schemeClr val="tx1"/>
                        </a:solid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grpSp>
                <p:sp>
                  <p:nvSpPr>
                    <p:cNvPr id="1049924" name="Line 28"/>
                    <p:cNvSpPr>
                      <a:spLocks noChangeShapeType="1"/>
                    </p:cNvSpPr>
                    <p:nvPr/>
                  </p:nvSpPr>
                  <p:spPr bwMode="auto">
                    <a:xfrm rot="5400000" flipH="1">
                      <a:off x="4904243" y="3124817"/>
                      <a:ext cx="1368921"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9925" name="矩形 81"/>
                    <p:cNvSpPr/>
                    <p:nvPr/>
                  </p:nvSpPr>
                  <p:spPr>
                    <a:xfrm rot="16200000">
                      <a:off x="5389579" y="3245547"/>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926" name="Line 28"/>
                    <p:cNvSpPr>
                      <a:spLocks noChangeShapeType="1"/>
                    </p:cNvSpPr>
                    <p:nvPr/>
                  </p:nvSpPr>
                  <p:spPr bwMode="auto">
                    <a:xfrm flipH="1">
                      <a:off x="5582742" y="2452263"/>
                      <a:ext cx="308383"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9927" name="Line 28"/>
                    <p:cNvSpPr>
                      <a:spLocks noChangeShapeType="1"/>
                    </p:cNvSpPr>
                    <p:nvPr/>
                  </p:nvSpPr>
                  <p:spPr bwMode="auto">
                    <a:xfrm flipH="1">
                      <a:off x="5608143" y="2947021"/>
                      <a:ext cx="1629979"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9928" name="Line 28"/>
                    <p:cNvSpPr>
                      <a:spLocks noChangeShapeType="1"/>
                    </p:cNvSpPr>
                    <p:nvPr/>
                  </p:nvSpPr>
                  <p:spPr bwMode="auto">
                    <a:xfrm rot="5400000" flipH="1">
                      <a:off x="6848616" y="2562291"/>
                      <a:ext cx="778127"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9929" name="Line 28"/>
                    <p:cNvSpPr>
                      <a:spLocks noChangeShapeType="1"/>
                    </p:cNvSpPr>
                    <p:nvPr/>
                  </p:nvSpPr>
                  <p:spPr bwMode="auto">
                    <a:xfrm flipH="1">
                      <a:off x="5432281" y="3818084"/>
                      <a:ext cx="308383"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9930" name="矩形 87"/>
                    <p:cNvSpPr/>
                    <p:nvPr/>
                  </p:nvSpPr>
                  <p:spPr>
                    <a:xfrm>
                      <a:off x="6430084" y="2874587"/>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931" name="Oval 3165"/>
                    <p:cNvSpPr>
                      <a:spLocks noChangeArrowheads="1"/>
                    </p:cNvSpPr>
                    <p:nvPr/>
                  </p:nvSpPr>
                  <p:spPr bwMode="auto">
                    <a:xfrm>
                      <a:off x="7179081" y="2112109"/>
                      <a:ext cx="122238" cy="122238"/>
                    </a:xfrm>
                    <a:prstGeom prst="ellipse"/>
                    <a:solidFill>
                      <a:schemeClr val="tx1"/>
                    </a:solidFill>
                    <a:ln w="28575">
                      <a:no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sp>
                  <p:nvSpPr>
                    <p:cNvPr id="1049932" name="Oval 3165"/>
                    <p:cNvSpPr>
                      <a:spLocks noChangeArrowheads="1"/>
                    </p:cNvSpPr>
                    <p:nvPr/>
                  </p:nvSpPr>
                  <p:spPr bwMode="auto">
                    <a:xfrm>
                      <a:off x="5528605" y="2888142"/>
                      <a:ext cx="122238" cy="122238"/>
                    </a:xfrm>
                    <a:prstGeom prst="ellipse"/>
                    <a:solidFill>
                      <a:schemeClr val="tx1"/>
                    </a:solidFill>
                    <a:ln w="28575">
                      <a:no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grpSp>
              <p:sp>
                <p:nvSpPr>
                  <p:cNvPr id="1049933" name="矩形 1"/>
                  <p:cNvSpPr>
                    <a:spLocks noChangeAspect="1" noMove="1" noResize="1" noRot="1" noAdjustHandles="1" noEditPoints="1" noChangeArrowheads="1" noChangeShapeType="1" noTextEdit="1"/>
                  </p:cNvSpPr>
                  <p:nvPr/>
                </p:nvSpPr>
                <p:spPr>
                  <a:xfrm>
                    <a:off x="837472" y="2038535"/>
                    <a:ext cx="469424" cy="400110"/>
                  </a:xfrm>
                  <a:prstGeom prst="rect"/>
                  <a:blipFill>
                    <a:blip xmlns:r="http://schemas.openxmlformats.org/officeDocument/2006/relationships" r:embed="rId3"/>
                    <a:stretch>
                      <a:fillRect b="-1515"/>
                    </a:stretch>
                  </a:blipFill>
                </p:spPr>
                <p:txBody>
                  <a:bodyPr/>
                  <a:p>
                    <a:r>
                      <a:rPr altLang="en-US" lang="zh-CN">
                        <a:noFill/>
                      </a:rPr>
                      <a:t> </a:t>
                    </a:r>
                  </a:p>
                </p:txBody>
              </p:sp>
              <p:sp>
                <p:nvSpPr>
                  <p:cNvPr id="1049934" name="矩形 107"/>
                  <p:cNvSpPr>
                    <a:spLocks noChangeAspect="1" noMove="1" noResize="1" noRot="1" noAdjustHandles="1" noEditPoints="1" noChangeArrowheads="1" noChangeShapeType="1" noTextEdit="1"/>
                  </p:cNvSpPr>
                  <p:nvPr/>
                </p:nvSpPr>
                <p:spPr>
                  <a:xfrm>
                    <a:off x="4040332" y="2298644"/>
                    <a:ext cx="536749" cy="400110"/>
                  </a:xfrm>
                  <a:prstGeom prst="rect"/>
                  <a:blipFill>
                    <a:blip xmlns:r="http://schemas.openxmlformats.org/officeDocument/2006/relationships" r:embed="rId4"/>
                    <a:stretch>
                      <a:fillRect b="-1515"/>
                    </a:stretch>
                  </a:blipFill>
                </p:spPr>
                <p:txBody>
                  <a:bodyPr/>
                  <a:p>
                    <a:r>
                      <a:rPr altLang="en-US" lang="zh-CN">
                        <a:noFill/>
                      </a:rPr>
                      <a:t> </a:t>
                    </a:r>
                  </a:p>
                </p:txBody>
              </p:sp>
              <p:sp>
                <p:nvSpPr>
                  <p:cNvPr id="1049935" name="矩形 108"/>
                  <p:cNvSpPr>
                    <a:spLocks noChangeAspect="1" noMove="1" noResize="1" noRot="1" noAdjustHandles="1" noEditPoints="1" noChangeArrowheads="1" noChangeShapeType="1" noTextEdit="1"/>
                  </p:cNvSpPr>
                  <p:nvPr/>
                </p:nvSpPr>
                <p:spPr>
                  <a:xfrm>
                    <a:off x="2874519" y="3339499"/>
                    <a:ext cx="515205" cy="400110"/>
                  </a:xfrm>
                  <a:prstGeom prst="rect"/>
                  <a:blipFill>
                    <a:blip xmlns:r="http://schemas.openxmlformats.org/officeDocument/2006/relationships" r:embed="rId5"/>
                    <a:stretch>
                      <a:fillRect/>
                    </a:stretch>
                  </a:blipFill>
                </p:spPr>
                <p:txBody>
                  <a:bodyPr/>
                  <a:p>
                    <a:r>
                      <a:rPr altLang="en-US" lang="zh-CN">
                        <a:noFill/>
                      </a:rPr>
                      <a:t> </a:t>
                    </a:r>
                  </a:p>
                </p:txBody>
              </p:sp>
              <p:sp>
                <p:nvSpPr>
                  <p:cNvPr id="1049936" name="矩形 110"/>
                  <p:cNvSpPr>
                    <a:spLocks noChangeAspect="1" noMove="1" noResize="1" noRot="1" noAdjustHandles="1" noEditPoints="1" noChangeArrowheads="1" noChangeShapeType="1" noTextEdit="1"/>
                  </p:cNvSpPr>
                  <p:nvPr/>
                </p:nvSpPr>
                <p:spPr>
                  <a:xfrm>
                    <a:off x="1512991" y="3491981"/>
                    <a:ext cx="521168" cy="400110"/>
                  </a:xfrm>
                  <a:prstGeom prst="rect"/>
                  <a:blipFill>
                    <a:blip xmlns:r="http://schemas.openxmlformats.org/officeDocument/2006/relationships" r:embed="rId6"/>
                    <a:stretch>
                      <a:fillRect b="-1538"/>
                    </a:stretch>
                  </a:blipFill>
                </p:spPr>
                <p:txBody>
                  <a:bodyPr/>
                  <a:p>
                    <a:r>
                      <a:rPr altLang="en-US" lang="zh-CN">
                        <a:noFill/>
                      </a:rPr>
                      <a:t> </a:t>
                    </a:r>
                  </a:p>
                </p:txBody>
              </p:sp>
            </p:grpSp>
            <p:sp>
              <p:nvSpPr>
                <p:cNvPr id="1049937" name="矩形 114"/>
                <p:cNvSpPr>
                  <a:spLocks noChangeAspect="1" noMove="1" noResize="1" noRot="1" noAdjustHandles="1" noEditPoints="1" noChangeArrowheads="1" noChangeShapeType="1" noTextEdit="1"/>
                </p:cNvSpPr>
                <p:nvPr/>
              </p:nvSpPr>
              <p:spPr>
                <a:xfrm>
                  <a:off x="1549081" y="1891662"/>
                  <a:ext cx="519116" cy="400110"/>
                </a:xfrm>
                <a:prstGeom prst="rect"/>
                <a:blipFill>
                  <a:blip xmlns:r="http://schemas.openxmlformats.org/officeDocument/2006/relationships" r:embed="rId7"/>
                  <a:stretch>
                    <a:fillRect b="-1515"/>
                  </a:stretch>
                </a:blipFill>
              </p:spPr>
              <p:txBody>
                <a:bodyPr/>
                <a:p>
                  <a:r>
                    <a:rPr altLang="en-US" lang="zh-CN">
                      <a:noFill/>
                    </a:rPr>
                    <a:t> </a:t>
                  </a:r>
                </a:p>
              </p:txBody>
            </p:sp>
            <p:sp>
              <p:nvSpPr>
                <p:cNvPr id="1049938" name="矩形 115"/>
                <p:cNvSpPr>
                  <a:spLocks noChangeAspect="1" noMove="1" noResize="1" noRot="1" noAdjustHandles="1" noEditPoints="1" noChangeArrowheads="1" noChangeShapeType="1" noTextEdit="1"/>
                </p:cNvSpPr>
                <p:nvPr/>
              </p:nvSpPr>
              <p:spPr>
                <a:xfrm>
                  <a:off x="2017106" y="3170981"/>
                  <a:ext cx="541559" cy="400110"/>
                </a:xfrm>
                <a:prstGeom prst="rect"/>
                <a:blipFill>
                  <a:blip xmlns:r="http://schemas.openxmlformats.org/officeDocument/2006/relationships" r:embed="rId8"/>
                  <a:stretch>
                    <a:fillRect b="-1515"/>
                  </a:stretch>
                </a:blipFill>
              </p:spPr>
              <p:txBody>
                <a:bodyPr/>
                <a:p>
                  <a:r>
                    <a:rPr altLang="en-US" lang="zh-CN">
                      <a:noFill/>
                    </a:rPr>
                    <a:t> </a:t>
                  </a:r>
                </a:p>
              </p:txBody>
            </p:sp>
          </p:grpSp>
          <p:sp>
            <p:nvSpPr>
              <p:cNvPr id="1049939" name="Oval 3165"/>
              <p:cNvSpPr>
                <a:spLocks noChangeArrowheads="1"/>
              </p:cNvSpPr>
              <p:nvPr/>
            </p:nvSpPr>
            <p:spPr bwMode="auto">
              <a:xfrm>
                <a:off x="1700652" y="2218339"/>
                <a:ext cx="122238" cy="122238"/>
              </a:xfrm>
              <a:prstGeom prst="ellipse"/>
              <a:solidFill>
                <a:schemeClr val="tx1"/>
              </a:solidFill>
              <a:ln w="28575">
                <a:no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grpSp>
        <p:sp>
          <p:nvSpPr>
            <p:cNvPr id="1049940" name="矩形 123"/>
            <p:cNvSpPr>
              <a:spLocks noChangeAspect="1" noMove="1" noResize="1" noRot="1" noAdjustHandles="1" noEditPoints="1" noChangeArrowheads="1" noChangeShapeType="1" noTextEdit="1"/>
            </p:cNvSpPr>
            <p:nvPr/>
          </p:nvSpPr>
          <p:spPr>
            <a:xfrm>
              <a:off x="1781433" y="2299465"/>
              <a:ext cx="607282" cy="400110"/>
            </a:xfrm>
            <a:prstGeom prst="rect"/>
            <a:blipFill>
              <a:blip xmlns:r="http://schemas.openxmlformats.org/officeDocument/2006/relationships" r:embed="rId9"/>
              <a:stretch>
                <a:fillRect b="-1515"/>
              </a:stretch>
            </a:blipFill>
          </p:spPr>
          <p:txBody>
            <a:bodyPr/>
            <a:p>
              <a:r>
                <a:rPr altLang="en-US" lang="zh-CN">
                  <a:noFill/>
                </a:rPr>
                <a:t> </a:t>
              </a:r>
            </a:p>
          </p:txBody>
        </p:sp>
      </p:grpSp>
      <p:sp>
        <p:nvSpPr>
          <p:cNvPr id="1049941"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49942" name="Text Box 12"/>
          <p:cNvSpPr txBox="1">
            <a:spLocks noChangeArrowheads="1"/>
          </p:cNvSpPr>
          <p:nvPr/>
        </p:nvSpPr>
        <p:spPr bwMode="auto">
          <a:xfrm>
            <a:off x="364612" y="408751"/>
            <a:ext cx="6235535"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Example 2: </a:t>
            </a:r>
            <a:r>
              <a:rPr altLang="zh-CN" dirty="0" sz="2400" kumimoji="1" lang="en-US">
                <a:latin typeface="Arial" panose="020B0604020202020204" pitchFamily="34" charset="0"/>
                <a:ea typeface="华文行楷" pitchFamily="2" charset="-122"/>
                <a:cs typeface="Arial" panose="020B0604020202020204" pitchFamily="34" charset="0"/>
              </a:rPr>
              <a:t>Positive or negative feedback</a:t>
            </a:r>
            <a:r>
              <a:rPr altLang="zh-CN" dirty="0" sz="2400" kumimoji="1" lang="en-US" smtClean="0">
                <a:latin typeface="Arial" panose="020B0604020202020204" pitchFamily="34" charset="0"/>
                <a:ea typeface="华文行楷" pitchFamily="2" charset="-122"/>
                <a:cs typeface="Arial" panose="020B0604020202020204" pitchFamily="34" charset="0"/>
              </a:rPr>
              <a:t>?</a:t>
            </a:r>
            <a:endParaRPr altLang="en-US" dirty="0" sz="2400" kumimoji="1" lang="zh-CN">
              <a:latin typeface="宋体" panose="02010600030101010101" pitchFamily="2" charset="-122"/>
              <a:cs typeface="Arial" panose="020B0604020202020204" pitchFamily="34" charset="0"/>
            </a:endParaRPr>
          </a:p>
        </p:txBody>
      </p:sp>
      <p:sp>
        <p:nvSpPr>
          <p:cNvPr id="1049943" name="Rectangle 518"/>
          <p:cNvSpPr>
            <a:spLocks noChangeAspect="1" noMove="1" noResize="1" noRot="1" noAdjustHandles="1" noEditPoints="1" noChangeArrowheads="1" noChangeShapeType="1" noTextEdit="1"/>
          </p:cNvSpPr>
          <p:nvPr/>
        </p:nvSpPr>
        <p:spPr bwMode="auto">
          <a:xfrm>
            <a:off x="3576551" y="2161341"/>
            <a:ext cx="250825" cy="307975"/>
          </a:xfrm>
          <a:prstGeom prst="rect"/>
          <a:blipFill>
            <a:blip xmlns:r="http://schemas.openxmlformats.org/officeDocument/2006/relationships" r:embed="rId10"/>
            <a:stretch>
              <a:fillRect l="-7317" r="-4878"/>
            </a:stretch>
          </a:blipFill>
          <a:ln w="28575">
            <a:noFill/>
            <a:miter lim="800000"/>
            <a:headEnd/>
            <a:tailEnd/>
          </a:ln>
        </p:spPr>
        <p:txBody>
          <a:bodyPr/>
          <a:p>
            <a:r>
              <a:rPr altLang="en-US" lang="zh-CN">
                <a:noFill/>
              </a:rPr>
              <a:t> </a:t>
            </a:r>
          </a:p>
        </p:txBody>
      </p:sp>
      <p:sp>
        <p:nvSpPr>
          <p:cNvPr id="1049944" name="文本框 101"/>
          <p:cNvSpPr txBox="1">
            <a:spLocks noChangeAspect="1" noMove="1" noResize="1" noRot="1" noAdjustHandles="1" noEditPoints="1" noChangeArrowheads="1" noChangeShapeType="1" noTextEdit="1"/>
          </p:cNvSpPr>
          <p:nvPr/>
        </p:nvSpPr>
        <p:spPr bwMode="auto">
          <a:xfrm>
            <a:off x="480731" y="1182313"/>
            <a:ext cx="4204629" cy="400110"/>
          </a:xfrm>
          <a:prstGeom prst="rect"/>
          <a:blipFill>
            <a:blip xmlns:r="http://schemas.openxmlformats.org/officeDocument/2006/relationships" r:embed="rId11"/>
            <a:stretch>
              <a:fillRect l="-1594" t="-7576" b="-27273"/>
            </a:stretch>
          </a:blipFill>
          <a:ln>
            <a:noFill/>
          </a:ln>
          <a:effectLst/>
        </p:spPr>
        <p:txBody>
          <a:bodyPr/>
          <a:p>
            <a:r>
              <a:rPr altLang="en-US" lang="zh-CN">
                <a:noFill/>
              </a:rPr>
              <a:t> </a:t>
            </a:r>
          </a:p>
        </p:txBody>
      </p:sp>
      <p:sp>
        <p:nvSpPr>
          <p:cNvPr id="1049945" name="Rectangle 518"/>
          <p:cNvSpPr>
            <a:spLocks noChangeAspect="1" noMove="1" noResize="1" noRot="1" noAdjustHandles="1" noEditPoints="1" noChangeArrowheads="1" noChangeShapeType="1" noTextEdit="1"/>
          </p:cNvSpPr>
          <p:nvPr/>
        </p:nvSpPr>
        <p:spPr bwMode="auto">
          <a:xfrm>
            <a:off x="1330657" y="1930615"/>
            <a:ext cx="250825" cy="307975"/>
          </a:xfrm>
          <a:prstGeom prst="rect"/>
          <a:blipFill>
            <a:blip xmlns:r="http://schemas.openxmlformats.org/officeDocument/2006/relationships" r:embed="rId12"/>
            <a:stretch>
              <a:fillRect l="-21951" r="-21951" b="-8000"/>
            </a:stretch>
          </a:blipFill>
          <a:ln w="28575">
            <a:noFill/>
            <a:miter lim="800000"/>
            <a:headEnd/>
            <a:tailEnd/>
          </a:ln>
        </p:spPr>
        <p:txBody>
          <a:bodyPr/>
          <a:p>
            <a:r>
              <a:rPr altLang="en-US" lang="zh-CN">
                <a:noFill/>
              </a:rPr>
              <a:t> </a:t>
            </a:r>
          </a:p>
        </p:txBody>
      </p:sp>
      <p:sp>
        <p:nvSpPr>
          <p:cNvPr id="1049946" name="Rectangle 518"/>
          <p:cNvSpPr>
            <a:spLocks noChangeAspect="1" noMove="1" noResize="1" noRot="1" noAdjustHandles="1" noEditPoints="1" noChangeArrowheads="1" noChangeShapeType="1" noTextEdit="1"/>
          </p:cNvSpPr>
          <p:nvPr/>
        </p:nvSpPr>
        <p:spPr bwMode="auto">
          <a:xfrm>
            <a:off x="1666621" y="3113873"/>
            <a:ext cx="250825" cy="307975"/>
          </a:xfrm>
          <a:prstGeom prst="rect"/>
          <a:blipFill>
            <a:blip xmlns:r="http://schemas.openxmlformats.org/officeDocument/2006/relationships" r:embed="rId13"/>
            <a:stretch>
              <a:fillRect l="-4762" r="-4762"/>
            </a:stretch>
          </a:blipFill>
          <a:ln w="28575">
            <a:noFill/>
            <a:miter lim="800000"/>
            <a:headEnd/>
            <a:tailEnd/>
          </a:ln>
        </p:spPr>
        <p:txBody>
          <a:bodyPr/>
          <a:p>
            <a:r>
              <a:rPr altLang="en-US" lang="zh-CN">
                <a:noFill/>
              </a:rPr>
              <a:t> </a:t>
            </a:r>
          </a:p>
        </p:txBody>
      </p:sp>
      <p:sp>
        <p:nvSpPr>
          <p:cNvPr id="1049947" name="文本框 113"/>
          <p:cNvSpPr txBox="1">
            <a:spLocks noChangeAspect="1" noMove="1" noResize="1" noRot="1" noAdjustHandles="1" noEditPoints="1" noChangeArrowheads="1" noChangeShapeType="1" noTextEdit="1"/>
          </p:cNvSpPr>
          <p:nvPr/>
        </p:nvSpPr>
        <p:spPr bwMode="auto">
          <a:xfrm>
            <a:off x="578696" y="4485382"/>
            <a:ext cx="1296501" cy="400110"/>
          </a:xfrm>
          <a:prstGeom prst="rect"/>
          <a:blipFill>
            <a:blip xmlns:r="http://schemas.openxmlformats.org/officeDocument/2006/relationships" r:embed="rId14"/>
            <a:stretch>
              <a:fillRect l="-5164" t="-7692" b="-29231"/>
            </a:stretch>
          </a:blipFill>
          <a:ln>
            <a:noFill/>
          </a:ln>
          <a:effectLst/>
        </p:spPr>
        <p:txBody>
          <a:bodyPr/>
          <a:p>
            <a:r>
              <a:rPr altLang="en-US" lang="zh-CN">
                <a:noFill/>
              </a:rPr>
              <a:t> </a:t>
            </a:r>
          </a:p>
        </p:txBody>
      </p:sp>
      <p:sp>
        <p:nvSpPr>
          <p:cNvPr id="1049948" name="文本框 116"/>
          <p:cNvSpPr txBox="1">
            <a:spLocks noChangeAspect="1" noMove="1" noResize="1" noRot="1" noAdjustHandles="1" noEditPoints="1" noChangeArrowheads="1" noChangeShapeType="1" noTextEdit="1"/>
          </p:cNvSpPr>
          <p:nvPr/>
        </p:nvSpPr>
        <p:spPr bwMode="auto">
          <a:xfrm>
            <a:off x="1953225" y="4482080"/>
            <a:ext cx="1296501" cy="400110"/>
          </a:xfrm>
          <a:prstGeom prst="rect"/>
          <a:blipFill>
            <a:blip xmlns:r="http://schemas.openxmlformats.org/officeDocument/2006/relationships" r:embed="rId15"/>
            <a:stretch>
              <a:fillRect b="-4545"/>
            </a:stretch>
          </a:blipFill>
          <a:ln>
            <a:noFill/>
          </a:ln>
          <a:effectLst/>
        </p:spPr>
        <p:txBody>
          <a:bodyPr/>
          <a:p>
            <a:r>
              <a:rPr altLang="en-US" lang="zh-CN">
                <a:noFill/>
              </a:rPr>
              <a:t> </a:t>
            </a:r>
          </a:p>
        </p:txBody>
      </p:sp>
      <p:sp>
        <p:nvSpPr>
          <p:cNvPr id="1049949" name="右箭头 5"/>
          <p:cNvSpPr/>
          <p:nvPr/>
        </p:nvSpPr>
        <p:spPr>
          <a:xfrm>
            <a:off x="1834703" y="4589587"/>
            <a:ext cx="325024" cy="238239"/>
          </a:xfrm>
          <a:prstGeom prst="right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nvGrpSpPr>
          <p:cNvPr id="281" name="组合 7"/>
          <p:cNvGrpSpPr/>
          <p:nvPr/>
        </p:nvGrpSpPr>
        <p:grpSpPr>
          <a:xfrm>
            <a:off x="5001214" y="1086953"/>
            <a:ext cx="3829802" cy="2217123"/>
            <a:chOff x="5039800" y="656989"/>
            <a:chExt cx="3829802" cy="2217123"/>
          </a:xfrm>
        </p:grpSpPr>
        <p:sp>
          <p:nvSpPr>
            <p:cNvPr id="1049950" name="文本框 54"/>
            <p:cNvSpPr txBox="1"/>
            <p:nvPr/>
          </p:nvSpPr>
          <p:spPr>
            <a:xfrm>
              <a:off x="5933342" y="937088"/>
              <a:ext cx="581792" cy="535940"/>
            </a:xfrm>
            <a:prstGeom prst="rect"/>
            <a:noFill/>
            <a:ln w="28575">
              <a:noFill/>
            </a:ln>
          </p:spPr>
          <p:txBody>
            <a:bodyPr rtlCol="0" wrap="square">
              <a:spAutoFit/>
            </a:bodyPr>
            <a:p>
              <a:r>
                <a:rPr altLang="zh-CN" b="1" dirty="0" sz="2400" i="1" lang="en-US" err="1" smtClean="0">
                  <a:latin typeface="Arial" panose="020B0604020202020204" pitchFamily="34" charset="0"/>
                  <a:cs typeface="Arial" panose="020B0604020202020204" pitchFamily="34" charset="0"/>
                </a:rPr>
                <a:t>u</a:t>
              </a:r>
              <a:r>
                <a:rPr altLang="zh-CN" baseline="-25000" b="1" dirty="0" sz="2400" lang="en-US" err="1" smtClean="0">
                  <a:latin typeface="Arial" panose="020B0604020202020204" pitchFamily="34" charset="0"/>
                  <a:cs typeface="Arial" panose="020B0604020202020204" pitchFamily="34" charset="0"/>
                </a:rPr>
                <a:t>ID</a:t>
              </a:r>
              <a:endParaRPr altLang="en-US" b="1" dirty="0" sz="2400" lang="zh-CN">
                <a:latin typeface="Arial" panose="020B0604020202020204" pitchFamily="34" charset="0"/>
                <a:cs typeface="Arial" panose="020B0604020202020204" pitchFamily="34" charset="0"/>
              </a:endParaRPr>
            </a:p>
          </p:txBody>
        </p:sp>
        <p:grpSp>
          <p:nvGrpSpPr>
            <p:cNvPr id="282" name="组合 6"/>
            <p:cNvGrpSpPr/>
            <p:nvPr/>
          </p:nvGrpSpPr>
          <p:grpSpPr>
            <a:xfrm>
              <a:off x="5039800" y="656989"/>
              <a:ext cx="3829802" cy="2217123"/>
              <a:chOff x="5039800" y="656989"/>
              <a:chExt cx="3829802" cy="2217123"/>
            </a:xfrm>
          </p:grpSpPr>
          <p:grpSp>
            <p:nvGrpSpPr>
              <p:cNvPr id="283" name="组合 28"/>
              <p:cNvGrpSpPr/>
              <p:nvPr/>
            </p:nvGrpSpPr>
            <p:grpSpPr>
              <a:xfrm>
                <a:off x="5039800" y="692737"/>
                <a:ext cx="3829802" cy="2181375"/>
                <a:chOff x="4450425" y="1636709"/>
                <a:chExt cx="3829802" cy="2181375"/>
              </a:xfrm>
            </p:grpSpPr>
            <p:sp>
              <p:nvSpPr>
                <p:cNvPr id="1049951" name="文本框 29"/>
                <p:cNvSpPr txBox="1"/>
                <p:nvPr/>
              </p:nvSpPr>
              <p:spPr>
                <a:xfrm>
                  <a:off x="5073385" y="3111035"/>
                  <a:ext cx="581792" cy="472440"/>
                </a:xfrm>
                <a:prstGeom prst="rect"/>
                <a:noFill/>
                <a:ln w="28575">
                  <a:noFill/>
                </a:ln>
              </p:spPr>
              <p:txBody>
                <a:bodyPr rtlCol="0" wrap="square">
                  <a:spAutoFit/>
                </a:bodyPr>
                <a:p>
                  <a:r>
                    <a:rPr altLang="zh-CN" b="1" dirty="0" sz="2000" i="1" lang="en-US" smtClean="0">
                      <a:latin typeface="Arial" panose="020B0604020202020204" pitchFamily="34" charset="0"/>
                      <a:cs typeface="Arial" panose="020B0604020202020204" pitchFamily="34" charset="0"/>
                    </a:rPr>
                    <a:t>R</a:t>
                  </a:r>
                  <a:r>
                    <a:rPr altLang="zh-CN" baseline="-25000" b="1" dirty="0" sz="2000" lang="en-US" smtClean="0">
                      <a:latin typeface="Arial" panose="020B0604020202020204" pitchFamily="34" charset="0"/>
                      <a:cs typeface="Arial" panose="020B0604020202020204" pitchFamily="34" charset="0"/>
                    </a:rPr>
                    <a:t>1</a:t>
                  </a:r>
                  <a:endParaRPr altLang="en-US" b="1" dirty="0" sz="2000" lang="zh-CN">
                    <a:latin typeface="Arial" panose="020B0604020202020204" pitchFamily="34" charset="0"/>
                    <a:cs typeface="Arial" panose="020B0604020202020204" pitchFamily="34" charset="0"/>
                  </a:endParaRPr>
                </a:p>
              </p:txBody>
            </p:sp>
            <p:grpSp>
              <p:nvGrpSpPr>
                <p:cNvPr id="284" name="组合 30"/>
                <p:cNvGrpSpPr/>
                <p:nvPr/>
              </p:nvGrpSpPr>
              <p:grpSpPr>
                <a:xfrm>
                  <a:off x="4450425" y="1636709"/>
                  <a:ext cx="3829802" cy="1028279"/>
                  <a:chOff x="2763314" y="940857"/>
                  <a:chExt cx="3829802" cy="1028279"/>
                </a:xfrm>
              </p:grpSpPr>
              <p:grpSp>
                <p:nvGrpSpPr>
                  <p:cNvPr id="285" name="组合 42"/>
                  <p:cNvGrpSpPr/>
                  <p:nvPr/>
                </p:nvGrpSpPr>
                <p:grpSpPr>
                  <a:xfrm>
                    <a:off x="3175351" y="976948"/>
                    <a:ext cx="2798178" cy="992188"/>
                    <a:chOff x="3472529" y="2247880"/>
                    <a:chExt cx="2798178" cy="992188"/>
                  </a:xfrm>
                </p:grpSpPr>
                <p:grpSp>
                  <p:nvGrpSpPr>
                    <p:cNvPr id="286" name="Group 542"/>
                    <p:cNvGrpSpPr/>
                    <p:nvPr/>
                  </p:nvGrpSpPr>
                  <p:grpSpPr bwMode="auto">
                    <a:xfrm>
                      <a:off x="3594730" y="2247880"/>
                      <a:ext cx="2554292" cy="992188"/>
                      <a:chOff x="4424" y="2261"/>
                      <a:chExt cx="1609" cy="625"/>
                    </a:xfrm>
                  </p:grpSpPr>
                  <p:sp>
                    <p:nvSpPr>
                      <p:cNvPr id="1049952" name="Line 27"/>
                      <p:cNvSpPr>
                        <a:spLocks noChangeShapeType="1"/>
                      </p:cNvSpPr>
                      <p:nvPr/>
                    </p:nvSpPr>
                    <p:spPr bwMode="auto">
                      <a:xfrm flipH="1">
                        <a:off x="4424" y="2416"/>
                        <a:ext cx="571"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9953" name="Line 29"/>
                      <p:cNvSpPr>
                        <a:spLocks noChangeShapeType="1"/>
                      </p:cNvSpPr>
                      <p:nvPr/>
                    </p:nvSpPr>
                    <p:spPr bwMode="auto">
                      <a:xfrm>
                        <a:off x="5654" y="2574"/>
                        <a:ext cx="379"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9954" name="Rectangle 518"/>
                      <p:cNvSpPr>
                        <a:spLocks noChangeAspect="1" noMove="1" noResize="1" noRot="1" noAdjustHandles="1" noEditPoints="1" noChangeArrowheads="1" noChangeShapeType="1" noTextEdit="1"/>
                      </p:cNvSpPr>
                      <p:nvPr/>
                    </p:nvSpPr>
                    <p:spPr bwMode="auto">
                      <a:xfrm>
                        <a:off x="5011" y="2314"/>
                        <a:ext cx="158" cy="194"/>
                      </a:xfrm>
                      <a:prstGeom prst="rect"/>
                      <a:blipFill>
                        <a:blip xmlns:r="http://schemas.openxmlformats.org/officeDocument/2006/relationships" r:embed="rId16"/>
                        <a:stretch>
                          <a:fillRect l="-7317" r="-4878"/>
                        </a:stretch>
                      </a:blipFill>
                      <a:ln w="28575">
                        <a:noFill/>
                        <a:miter lim="800000"/>
                        <a:headEnd/>
                        <a:tailEnd/>
                      </a:ln>
                    </p:spPr>
                    <p:txBody>
                      <a:bodyPr/>
                      <a:p>
                        <a:r>
                          <a:rPr altLang="en-US" lang="zh-CN">
                            <a:noFill/>
                          </a:rPr>
                          <a:t> </a:t>
                        </a:r>
                      </a:p>
                    </p:txBody>
                  </p:sp>
                  <p:sp>
                    <p:nvSpPr>
                      <p:cNvPr id="1049955" name="Rectangle 519"/>
                      <p:cNvSpPr>
                        <a:spLocks noChangeAspect="1" noMove="1" noResize="1" noRot="1" noAdjustHandles="1" noEditPoints="1" noChangeArrowheads="1" noChangeShapeType="1" noTextEdit="1"/>
                      </p:cNvSpPr>
                      <p:nvPr/>
                    </p:nvSpPr>
                    <p:spPr bwMode="auto">
                      <a:xfrm>
                        <a:off x="4979" y="2646"/>
                        <a:ext cx="203" cy="194"/>
                      </a:xfrm>
                      <a:prstGeom prst="rect"/>
                      <a:blipFill>
                        <a:blip xmlns:r="http://schemas.openxmlformats.org/officeDocument/2006/relationships" r:embed="rId17"/>
                        <a:stretch>
                          <a:fillRect l="-5769" r="-7692" b="-9804"/>
                        </a:stretch>
                      </a:blipFill>
                      <a:ln w="28575">
                        <a:noFill/>
                        <a:miter lim="800000"/>
                        <a:headEnd/>
                        <a:tailEnd/>
                      </a:ln>
                    </p:spPr>
                    <p:txBody>
                      <a:bodyPr/>
                      <a:p>
                        <a:r>
                          <a:rPr altLang="en-US" lang="zh-CN">
                            <a:noFill/>
                          </a:rPr>
                          <a:t> </a:t>
                        </a:r>
                      </a:p>
                    </p:txBody>
                  </p:sp>
                  <p:sp>
                    <p:nvSpPr>
                      <p:cNvPr id="1049956" name="AutoShape 523"/>
                      <p:cNvSpPr>
                        <a:spLocks noChangeArrowheads="1"/>
                      </p:cNvSpPr>
                      <p:nvPr/>
                    </p:nvSpPr>
                    <p:spPr bwMode="auto">
                      <a:xfrm rot="5400000">
                        <a:off x="5022" y="2234"/>
                        <a:ext cx="625" cy="679"/>
                      </a:xfrm>
                      <a:prstGeom prst="triangle">
                        <a:avLst>
                          <a:gd name="adj" fmla="val 50000"/>
                        </a:avLst>
                      </a:prstGeom>
                      <a:noFill/>
                      <a:ln w="28575">
                        <a:solidFill>
                          <a:schemeClr val="tx1"/>
                        </a:solidFill>
                        <a:miter lim="800000"/>
                        <a:headEnd/>
                        <a:tailEnd/>
                      </a:ln>
                      <a:effectLst/>
                    </p:spPr>
                    <p:txBody>
                      <a:bodyPr anchor="ctr" wrap="none"/>
                      <a:p>
                        <a:pPr algn="ctr" fontAlgn="base">
                          <a:spcBef>
                            <a:spcPct val="0"/>
                          </a:spcBef>
                          <a:spcAft>
                            <a:spcPct val="0"/>
                          </a:spcAft>
                        </a:pPr>
                        <a:endParaRPr sz="2800" kumimoji="1" lang="en-US" smtClean="0">
                          <a:ea typeface="楷体_GB2312" pitchFamily="49" charset="-122"/>
                        </a:endParaRPr>
                      </a:p>
                    </p:txBody>
                  </p:sp>
                </p:grpSp>
                <p:sp>
                  <p:nvSpPr>
                    <p:cNvPr id="1049957" name="Oval 3165"/>
                    <p:cNvSpPr>
                      <a:spLocks noChangeArrowheads="1"/>
                    </p:cNvSpPr>
                    <p:nvPr/>
                  </p:nvSpPr>
                  <p:spPr bwMode="auto">
                    <a:xfrm>
                      <a:off x="6148469" y="2680197"/>
                      <a:ext cx="122238" cy="122238"/>
                    </a:xfrm>
                    <a:prstGeom prst="ellipse"/>
                    <a:noFill/>
                    <a:ln w="28575">
                      <a:solidFill>
                        <a:schemeClr val="tx1"/>
                      </a:solid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sp>
                  <p:nvSpPr>
                    <p:cNvPr id="1049958" name="Oval 3165"/>
                    <p:cNvSpPr>
                      <a:spLocks noChangeArrowheads="1"/>
                    </p:cNvSpPr>
                    <p:nvPr/>
                  </p:nvSpPr>
                  <p:spPr bwMode="auto">
                    <a:xfrm>
                      <a:off x="3472529" y="2432029"/>
                      <a:ext cx="122238" cy="122238"/>
                    </a:xfrm>
                    <a:prstGeom prst="ellipse"/>
                    <a:noFill/>
                    <a:ln w="28575">
                      <a:solidFill>
                        <a:schemeClr val="tx1"/>
                      </a:solid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grpSp>
              <p:sp>
                <p:nvSpPr>
                  <p:cNvPr id="1049959" name="文本框 43"/>
                  <p:cNvSpPr txBox="1"/>
                  <p:nvPr/>
                </p:nvSpPr>
                <p:spPr>
                  <a:xfrm>
                    <a:off x="2763314" y="940857"/>
                    <a:ext cx="581792" cy="535940"/>
                  </a:xfrm>
                  <a:prstGeom prst="rect"/>
                  <a:noFill/>
                  <a:ln w="28575">
                    <a:noFill/>
                  </a:ln>
                </p:spPr>
                <p:txBody>
                  <a:bodyPr rtlCol="0" wrap="square">
                    <a:spAutoFit/>
                  </a:bodyPr>
                  <a:p>
                    <a:r>
                      <a:rPr altLang="zh-CN" b="1" dirty="0" sz="2400" i="1" lang="en-US" err="1" smtClean="0">
                        <a:latin typeface="Arial" panose="020B0604020202020204" pitchFamily="34" charset="0"/>
                        <a:cs typeface="Arial" panose="020B0604020202020204" pitchFamily="34" charset="0"/>
                      </a:rPr>
                      <a:t>u</a:t>
                    </a:r>
                    <a:r>
                      <a:rPr altLang="zh-CN" baseline="-25000" b="1" dirty="0" sz="2400" lang="en-US" err="1" smtClean="0">
                        <a:latin typeface="Arial" panose="020B0604020202020204" pitchFamily="34" charset="0"/>
                        <a:cs typeface="Arial" panose="020B0604020202020204" pitchFamily="34" charset="0"/>
                      </a:rPr>
                      <a:t>I</a:t>
                    </a:r>
                    <a:endParaRPr altLang="en-US" b="1" dirty="0" sz="2400" lang="zh-CN">
                      <a:latin typeface="Arial" panose="020B0604020202020204" pitchFamily="34" charset="0"/>
                      <a:cs typeface="Arial" panose="020B0604020202020204" pitchFamily="34" charset="0"/>
                    </a:endParaRPr>
                  </a:p>
                </p:txBody>
              </p:sp>
              <p:sp>
                <p:nvSpPr>
                  <p:cNvPr id="1049960" name="文本框 44"/>
                  <p:cNvSpPr txBox="1"/>
                  <p:nvPr/>
                </p:nvSpPr>
                <p:spPr>
                  <a:xfrm>
                    <a:off x="6059408" y="1233626"/>
                    <a:ext cx="533708" cy="535940"/>
                  </a:xfrm>
                  <a:prstGeom prst="rect"/>
                  <a:noFill/>
                  <a:ln w="28575">
                    <a:noFill/>
                  </a:ln>
                </p:spPr>
                <p:txBody>
                  <a:bodyPr rtlCol="0" wrap="square">
                    <a:spAutoFit/>
                  </a:bodyPr>
                  <a:p>
                    <a:r>
                      <a:rPr altLang="zh-CN" b="1" dirty="0" sz="2400" i="1" lang="en-US" err="1" smtClean="0">
                        <a:latin typeface="Arial" panose="020B0604020202020204" pitchFamily="34" charset="0"/>
                        <a:cs typeface="Arial" panose="020B0604020202020204" pitchFamily="34" charset="0"/>
                      </a:rPr>
                      <a:t>u</a:t>
                    </a:r>
                    <a:r>
                      <a:rPr altLang="zh-CN" baseline="-25000" b="1" dirty="0" sz="2400" lang="en-US" err="1" smtClean="0">
                        <a:latin typeface="Arial" panose="020B0604020202020204" pitchFamily="34" charset="0"/>
                        <a:cs typeface="Arial" panose="020B0604020202020204" pitchFamily="34" charset="0"/>
                      </a:rPr>
                      <a:t>O</a:t>
                    </a:r>
                    <a:endParaRPr altLang="en-US" b="1" dirty="0" sz="2400" lang="zh-CN">
                      <a:latin typeface="Arial" panose="020B0604020202020204" pitchFamily="34" charset="0"/>
                      <a:cs typeface="Arial" panose="020B0604020202020204" pitchFamily="34" charset="0"/>
                    </a:endParaRPr>
                  </a:p>
                </p:txBody>
              </p:sp>
            </p:grpSp>
            <p:sp>
              <p:nvSpPr>
                <p:cNvPr id="1049961" name="Line 28"/>
                <p:cNvSpPr>
                  <a:spLocks noChangeShapeType="1"/>
                </p:cNvSpPr>
                <p:nvPr/>
              </p:nvSpPr>
              <p:spPr bwMode="auto">
                <a:xfrm rot="5400000" flipH="1">
                  <a:off x="4904243" y="3124817"/>
                  <a:ext cx="1368921"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9962" name="矩形 32"/>
                <p:cNvSpPr/>
                <p:nvPr/>
              </p:nvSpPr>
              <p:spPr>
                <a:xfrm rot="16200000">
                  <a:off x="5389579" y="3245547"/>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963" name="Line 28"/>
                <p:cNvSpPr>
                  <a:spLocks noChangeShapeType="1"/>
                </p:cNvSpPr>
                <p:nvPr/>
              </p:nvSpPr>
              <p:spPr bwMode="auto">
                <a:xfrm flipH="1">
                  <a:off x="5582742" y="2452263"/>
                  <a:ext cx="308383"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9964" name="Line 28"/>
                <p:cNvSpPr>
                  <a:spLocks noChangeShapeType="1"/>
                </p:cNvSpPr>
                <p:nvPr/>
              </p:nvSpPr>
              <p:spPr bwMode="auto">
                <a:xfrm flipH="1">
                  <a:off x="5608143" y="2947021"/>
                  <a:ext cx="1629979"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9965" name="Line 28"/>
                <p:cNvSpPr>
                  <a:spLocks noChangeShapeType="1"/>
                </p:cNvSpPr>
                <p:nvPr/>
              </p:nvSpPr>
              <p:spPr bwMode="auto">
                <a:xfrm rot="5400000" flipH="1">
                  <a:off x="6848616" y="2562291"/>
                  <a:ext cx="778127"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9966" name="Line 28"/>
                <p:cNvSpPr>
                  <a:spLocks noChangeShapeType="1"/>
                </p:cNvSpPr>
                <p:nvPr/>
              </p:nvSpPr>
              <p:spPr bwMode="auto">
                <a:xfrm flipH="1">
                  <a:off x="5432281" y="3818084"/>
                  <a:ext cx="308383"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49967" name="文本框 38"/>
                <p:cNvSpPr txBox="1"/>
                <p:nvPr/>
              </p:nvSpPr>
              <p:spPr>
                <a:xfrm>
                  <a:off x="6423132" y="2974402"/>
                  <a:ext cx="581792" cy="472439"/>
                </a:xfrm>
                <a:prstGeom prst="rect"/>
                <a:noFill/>
                <a:ln w="28575">
                  <a:noFill/>
                </a:ln>
              </p:spPr>
              <p:txBody>
                <a:bodyPr rtlCol="0" wrap="square">
                  <a:spAutoFit/>
                </a:bodyPr>
                <a:p>
                  <a:r>
                    <a:rPr altLang="zh-CN" b="1" dirty="0" sz="2000" i="1" lang="en-US" smtClean="0">
                      <a:latin typeface="Arial" panose="020B0604020202020204" pitchFamily="34" charset="0"/>
                      <a:cs typeface="Arial" panose="020B0604020202020204" pitchFamily="34" charset="0"/>
                    </a:rPr>
                    <a:t>R</a:t>
                  </a:r>
                  <a:r>
                    <a:rPr altLang="zh-CN" baseline="-25000" b="1" dirty="0" sz="2000" lang="en-US" smtClean="0">
                      <a:latin typeface="Arial" panose="020B0604020202020204" pitchFamily="34" charset="0"/>
                      <a:cs typeface="Arial" panose="020B0604020202020204" pitchFamily="34" charset="0"/>
                    </a:rPr>
                    <a:t>2</a:t>
                  </a:r>
                  <a:endParaRPr altLang="en-US" b="1" dirty="0" sz="2000" lang="zh-CN">
                    <a:latin typeface="Arial" panose="020B0604020202020204" pitchFamily="34" charset="0"/>
                    <a:cs typeface="Arial" panose="020B0604020202020204" pitchFamily="34" charset="0"/>
                  </a:endParaRPr>
                </a:p>
              </p:txBody>
            </p:sp>
            <p:sp>
              <p:nvSpPr>
                <p:cNvPr id="1049968" name="矩形 39"/>
                <p:cNvSpPr/>
                <p:nvPr/>
              </p:nvSpPr>
              <p:spPr>
                <a:xfrm>
                  <a:off x="6430084" y="2874587"/>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969" name="Oval 3165"/>
                <p:cNvSpPr>
                  <a:spLocks noChangeArrowheads="1"/>
                </p:cNvSpPr>
                <p:nvPr/>
              </p:nvSpPr>
              <p:spPr bwMode="auto">
                <a:xfrm>
                  <a:off x="7179081" y="2112109"/>
                  <a:ext cx="122238" cy="122238"/>
                </a:xfrm>
                <a:prstGeom prst="ellipse"/>
                <a:solidFill>
                  <a:schemeClr val="tx1"/>
                </a:solidFill>
                <a:ln w="28575">
                  <a:no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sp>
              <p:nvSpPr>
                <p:cNvPr id="1049970" name="Oval 3165"/>
                <p:cNvSpPr>
                  <a:spLocks noChangeArrowheads="1"/>
                </p:cNvSpPr>
                <p:nvPr/>
              </p:nvSpPr>
              <p:spPr bwMode="auto">
                <a:xfrm>
                  <a:off x="5528605" y="2888142"/>
                  <a:ext cx="122238" cy="122238"/>
                </a:xfrm>
                <a:prstGeom prst="ellipse"/>
                <a:solidFill>
                  <a:schemeClr val="tx1"/>
                </a:solidFill>
                <a:ln w="28575">
                  <a:no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grpSp>
          <p:sp>
            <p:nvSpPr>
              <p:cNvPr id="1049971" name="Rectangle 518"/>
              <p:cNvSpPr>
                <a:spLocks noChangeAspect="1" noMove="1" noResize="1" noRot="1" noAdjustHandles="1" noEditPoints="1" noChangeArrowheads="1" noChangeShapeType="1" noTextEdit="1"/>
              </p:cNvSpPr>
              <p:nvPr/>
            </p:nvSpPr>
            <p:spPr bwMode="auto">
              <a:xfrm>
                <a:off x="6166985" y="656989"/>
                <a:ext cx="217639" cy="307777"/>
              </a:xfrm>
              <a:prstGeom prst="rect"/>
              <a:blipFill>
                <a:blip xmlns:r="http://schemas.openxmlformats.org/officeDocument/2006/relationships" r:embed="rId18"/>
                <a:stretch>
                  <a:fillRect l="-33333" r="-30556" b="-5882"/>
                </a:stretch>
              </a:blipFill>
              <a:ln w="28575">
                <a:noFill/>
                <a:miter lim="800000"/>
                <a:headEnd/>
                <a:tailEnd/>
              </a:ln>
            </p:spPr>
            <p:txBody>
              <a:bodyPr/>
              <a:p>
                <a:r>
                  <a:rPr altLang="en-US" lang="zh-CN">
                    <a:noFill/>
                  </a:rPr>
                  <a:t> </a:t>
                </a:r>
              </a:p>
            </p:txBody>
          </p:sp>
          <p:sp>
            <p:nvSpPr>
              <p:cNvPr id="1049972" name="Rectangle 519"/>
              <p:cNvSpPr>
                <a:spLocks noChangeAspect="1" noMove="1" noResize="1" noRot="1" noAdjustHandles="1" noEditPoints="1" noChangeArrowheads="1" noChangeShapeType="1" noTextEdit="1"/>
              </p:cNvSpPr>
              <p:nvPr/>
            </p:nvSpPr>
            <p:spPr bwMode="auto">
              <a:xfrm>
                <a:off x="6148021" y="1431880"/>
                <a:ext cx="322263" cy="307975"/>
              </a:xfrm>
              <a:prstGeom prst="rect"/>
              <a:blipFill>
                <a:blip xmlns:r="http://schemas.openxmlformats.org/officeDocument/2006/relationships" r:embed="rId19"/>
                <a:stretch>
                  <a:fillRect/>
                </a:stretch>
              </a:blipFill>
              <a:ln w="28575">
                <a:noFill/>
                <a:miter lim="800000"/>
                <a:headEnd/>
                <a:tailEnd/>
              </a:ln>
            </p:spPr>
            <p:txBody>
              <a:bodyPr/>
              <a:p>
                <a:r>
                  <a:rPr altLang="en-US" lang="zh-CN">
                    <a:noFill/>
                  </a:rPr>
                  <a:t> </a:t>
                </a:r>
              </a:p>
            </p:txBody>
          </p:sp>
        </p:grpSp>
      </p:grpSp>
      <p:sp>
        <p:nvSpPr>
          <p:cNvPr id="1049973" name="文本框 126"/>
          <p:cNvSpPr txBox="1">
            <a:spLocks noChangeAspect="1" noMove="1" noResize="1" noRot="1" noAdjustHandles="1" noEditPoints="1" noChangeArrowheads="1" noChangeShapeType="1" noTextEdit="1"/>
          </p:cNvSpPr>
          <p:nvPr/>
        </p:nvSpPr>
        <p:spPr bwMode="auto">
          <a:xfrm>
            <a:off x="574578" y="5000012"/>
            <a:ext cx="2249110" cy="400110"/>
          </a:xfrm>
          <a:prstGeom prst="rect"/>
          <a:blipFill>
            <a:blip xmlns:r="http://schemas.openxmlformats.org/officeDocument/2006/relationships" r:embed="rId20"/>
            <a:stretch>
              <a:fillRect l="-2710" t="-6061" b="-27273"/>
            </a:stretch>
          </a:blipFill>
          <a:ln>
            <a:noFill/>
          </a:ln>
          <a:effectLst/>
        </p:spPr>
        <p:txBody>
          <a:bodyPr/>
          <a:p>
            <a:r>
              <a:rPr altLang="en-US" lang="zh-CN">
                <a:noFill/>
              </a:rPr>
              <a:t> </a:t>
            </a:r>
          </a:p>
        </p:txBody>
      </p:sp>
      <p:sp>
        <p:nvSpPr>
          <p:cNvPr id="1049974" name="文本框 128"/>
          <p:cNvSpPr txBox="1">
            <a:spLocks noChangeAspect="1" noMove="1" noResize="1" noRot="1" noAdjustHandles="1" noEditPoints="1" noChangeArrowheads="1" noChangeShapeType="1" noTextEdit="1"/>
          </p:cNvSpPr>
          <p:nvPr/>
        </p:nvSpPr>
        <p:spPr bwMode="auto">
          <a:xfrm>
            <a:off x="2300324" y="5024856"/>
            <a:ext cx="1296501" cy="400110"/>
          </a:xfrm>
          <a:prstGeom prst="rect"/>
          <a:blipFill>
            <a:blip xmlns:r="http://schemas.openxmlformats.org/officeDocument/2006/relationships" r:embed="rId21"/>
            <a:stretch>
              <a:fillRect b="-4545"/>
            </a:stretch>
          </a:blipFill>
          <a:ln>
            <a:noFill/>
          </a:ln>
          <a:effectLst/>
        </p:spPr>
        <p:txBody>
          <a:bodyPr/>
          <a:p>
            <a:r>
              <a:rPr altLang="en-US" lang="zh-CN">
                <a:noFill/>
              </a:rPr>
              <a:t> </a:t>
            </a:r>
          </a:p>
        </p:txBody>
      </p:sp>
      <p:sp>
        <p:nvSpPr>
          <p:cNvPr id="1049975" name="右箭头 129"/>
          <p:cNvSpPr/>
          <p:nvPr/>
        </p:nvSpPr>
        <p:spPr>
          <a:xfrm>
            <a:off x="3380207" y="5132512"/>
            <a:ext cx="325024" cy="238239"/>
          </a:xfrm>
          <a:prstGeom prst="right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976" name="文本框 130"/>
          <p:cNvSpPr txBox="1"/>
          <p:nvPr/>
        </p:nvSpPr>
        <p:spPr bwMode="auto">
          <a:xfrm>
            <a:off x="3809894" y="5027652"/>
            <a:ext cx="2329598" cy="400110"/>
          </a:xfrm>
          <a:prstGeom prst="rect"/>
          <a:noFill/>
          <a:ln>
            <a:noFill/>
          </a:ln>
          <a:effectLst/>
        </p:spPr>
        <p:txBody>
          <a:bodyPr rtlCol="0" wrap="square">
            <a:spAutoFit/>
          </a:bodyPr>
          <a:p>
            <a:pPr algn="just">
              <a:spcBef>
                <a:spcPct val="50000"/>
              </a:spcBef>
            </a:pPr>
            <a:r>
              <a:rPr altLang="zh-CN" dirty="0" sz="2000" kumimoji="1" lang="en-US" smtClean="0">
                <a:solidFill>
                  <a:schemeClr val="tx1"/>
                </a:solidFill>
                <a:latin typeface="Arial" panose="020B0604020202020204" pitchFamily="34" charset="0"/>
                <a:cs typeface="Arial" panose="020B0604020202020204" pitchFamily="34" charset="0"/>
              </a:rPr>
              <a:t>Positive feedback</a:t>
            </a:r>
            <a:endParaRPr altLang="en-US" b="1" dirty="0" sz="2000" kumimoji="1" lang="zh-CN" smtClean="0">
              <a:solidFill>
                <a:schemeClr val="tx1"/>
              </a:solidFill>
              <a:latin typeface="宋体" panose="02010600030101010101" pitchFamily="2" charset="-122"/>
              <a:ea typeface="宋体" panose="02010600030101010101" pitchFamily="2" charset="-122"/>
              <a:cs typeface="Arial" panose="020B0604020202020204" pitchFamily="34" charset="0"/>
            </a:endParaRPr>
          </a:p>
        </p:txBody>
      </p:sp>
      <p:sp>
        <p:nvSpPr>
          <p:cNvPr id="1049977" name="任意多边形 74"/>
          <p:cNvSpPr/>
          <p:nvPr/>
        </p:nvSpPr>
        <p:spPr>
          <a:xfrm>
            <a:off x="1476462" y="2383247"/>
            <a:ext cx="2114342" cy="824716"/>
          </a:xfrm>
          <a:custGeom>
            <a:avLst/>
            <a:gdLst>
              <a:gd name="connsiteX0" fmla="*/ 0 w 2114342"/>
              <a:gd name="connsiteY0" fmla="*/ 11810 h 824716"/>
              <a:gd name="connsiteX1" fmla="*/ 771788 w 2114342"/>
              <a:gd name="connsiteY1" fmla="*/ 11810 h 824716"/>
              <a:gd name="connsiteX2" fmla="*/ 1535186 w 2114342"/>
              <a:gd name="connsiteY2" fmla="*/ 20199 h 824716"/>
              <a:gd name="connsiteX3" fmla="*/ 1992386 w 2114342"/>
              <a:gd name="connsiteY3" fmla="*/ 20199 h 824716"/>
              <a:gd name="connsiteX4" fmla="*/ 2088859 w 2114342"/>
              <a:gd name="connsiteY4" fmla="*/ 297036 h 824716"/>
              <a:gd name="connsiteX5" fmla="*/ 2101443 w 2114342"/>
              <a:gd name="connsiteY5" fmla="*/ 766819 h 824716"/>
              <a:gd name="connsiteX6" fmla="*/ 1925274 w 2114342"/>
              <a:gd name="connsiteY6" fmla="*/ 817153 h 824716"/>
              <a:gd name="connsiteX7" fmla="*/ 1136709 w 2114342"/>
              <a:gd name="connsiteY7" fmla="*/ 796181 h 824716"/>
              <a:gd name="connsiteX8" fmla="*/ 465589 w 2114342"/>
              <a:gd name="connsiteY8" fmla="*/ 779403 h 824716"/>
              <a:gd name="connsiteX9" fmla="*/ 364921 w 2114342"/>
              <a:gd name="connsiteY9" fmla="*/ 536122 h 82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342" h="824716">
                <a:moveTo>
                  <a:pt x="0" y="11810"/>
                </a:moveTo>
                <a:lnTo>
                  <a:pt x="771788" y="11810"/>
                </a:lnTo>
                <a:lnTo>
                  <a:pt x="1535186" y="20199"/>
                </a:lnTo>
                <a:cubicBezTo>
                  <a:pt x="1738619" y="21597"/>
                  <a:pt x="1900107" y="-25940"/>
                  <a:pt x="1992386" y="20199"/>
                </a:cubicBezTo>
                <a:cubicBezTo>
                  <a:pt x="2084665" y="66338"/>
                  <a:pt x="2070683" y="172599"/>
                  <a:pt x="2088859" y="297036"/>
                </a:cubicBezTo>
                <a:cubicBezTo>
                  <a:pt x="2107035" y="421473"/>
                  <a:pt x="2128707" y="680133"/>
                  <a:pt x="2101443" y="766819"/>
                </a:cubicBezTo>
                <a:cubicBezTo>
                  <a:pt x="2074179" y="853505"/>
                  <a:pt x="1925274" y="817153"/>
                  <a:pt x="1925274" y="817153"/>
                </a:cubicBezTo>
                <a:lnTo>
                  <a:pt x="1136709" y="796181"/>
                </a:lnTo>
                <a:cubicBezTo>
                  <a:pt x="893428" y="789889"/>
                  <a:pt x="594220" y="822746"/>
                  <a:pt x="465589" y="779403"/>
                </a:cubicBezTo>
                <a:cubicBezTo>
                  <a:pt x="336958" y="736060"/>
                  <a:pt x="350939" y="636091"/>
                  <a:pt x="364921" y="536122"/>
                </a:cubicBezTo>
              </a:path>
            </a:pathLst>
          </a:custGeom>
          <a:noFill/>
          <a:ln w="22225">
            <a:solidFill>
              <a:srgbClr val="C00000"/>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mc:AlternateContent xmlns:mc="http://schemas.openxmlformats.org/markup-compatibility/2006">
        <mc:Choice xmlns:p14="http://schemas.microsoft.com/office/powerpoint/2010/main" Requires="p14">
          <p:contentPart p14:bwMode="auto" r:id="rId22">
            <p14:nvContentPartPr>
              <p14:cNvPr id="1049978" name=""/>
              <p14:cNvContentPartPr/>
              <p14:nvPr/>
            </p14:nvContentPartPr>
            <p14:xfrm>
              <a:off x="1641905" y="2067494"/>
              <a:ext cx="299705" cy="86549"/>
            </p14:xfrm>
          </p:contentPart>
        </mc:Choice>
        <mc:Fallback>
          <p:sp>
            <p:nvSpPr>
              <p:cNvPr id="1049978" name=""/>
              <p:cNvSpPr/>
              <p:nvPr/>
            </p:nvSpPr>
            <p:spPr>
              <a:xfrm>
                <a:off x="1641905" y="2067494"/>
                <a:ext cx="299705" cy="86549"/>
              </a:xfrm>
            </p:spPr>
          </p:sp>
        </mc:Fallback>
      </mc:AlternateContent>
      <mc:AlternateContent xmlns:mc="http://schemas.openxmlformats.org/markup-compatibility/2006">
        <mc:Choice xmlns:p14="http://schemas.microsoft.com/office/powerpoint/2010/main" Requires="p14">
          <p:contentPart p14:bwMode="auto" r:id="rId23">
            <p14:nvContentPartPr>
              <p14:cNvPr id="1049979" name=""/>
              <p14:cNvContentPartPr/>
              <p14:nvPr/>
            </p14:nvContentPartPr>
            <p14:xfrm>
              <a:off x="1545869" y="1950871"/>
              <a:ext cx="290249" cy="467392"/>
            </p14:xfrm>
          </p:contentPart>
        </mc:Choice>
        <mc:Fallback>
          <p:sp>
            <p:nvSpPr>
              <p:cNvPr id="1049979" name=""/>
              <p:cNvSpPr/>
              <p:nvPr/>
            </p:nvSpPr>
            <p:spPr>
              <a:xfrm>
                <a:off x="1545869" y="1950871"/>
                <a:ext cx="290249" cy="467392"/>
              </a:xfrm>
            </p:spPr>
          </p:sp>
        </mc:Fallback>
      </mc:AlternateContent>
      <mc:AlternateContent xmlns:mc="http://schemas.openxmlformats.org/markup-compatibility/2006">
        <mc:Choice xmlns:p14="http://schemas.microsoft.com/office/powerpoint/2010/main" Requires="p14">
          <p:contentPart p14:bwMode="auto" r:id="rId24">
            <p14:nvContentPartPr>
              <p14:cNvPr id="1049980" name=""/>
              <p14:cNvContentPartPr/>
              <p14:nvPr/>
            </p14:nvContentPartPr>
            <p14:xfrm>
              <a:off x="3389595" y="2169264"/>
              <a:ext cx="440257" cy="299312"/>
            </p14:xfrm>
          </p:contentPart>
        </mc:Choice>
        <mc:Fallback>
          <p:sp>
            <p:nvSpPr>
              <p:cNvPr id="1049980" name=""/>
              <p:cNvSpPr/>
              <p:nvPr/>
            </p:nvSpPr>
            <p:spPr>
              <a:xfrm>
                <a:off x="3389595" y="2169264"/>
                <a:ext cx="440257" cy="299312"/>
              </a:xfrm>
            </p:spPr>
          </p:sp>
        </mc:Fallback>
      </mc:AlternateContent>
      <mc:AlternateContent xmlns:mc="http://schemas.openxmlformats.org/markup-compatibility/2006">
        <mc:Choice xmlns:p14="http://schemas.microsoft.com/office/powerpoint/2010/main" Requires="p14">
          <p:contentPart p14:bwMode="auto" r:id="rId25">
            <p14:nvContentPartPr>
              <p14:cNvPr id="1049981" name=""/>
              <p14:cNvContentPartPr/>
              <p14:nvPr/>
            </p14:nvContentPartPr>
            <p14:xfrm>
              <a:off x="1980383" y="3186100"/>
              <a:ext cx="296590" cy="106265"/>
            </p14:xfrm>
          </p:contentPart>
        </mc:Choice>
        <mc:Fallback>
          <p:sp>
            <p:nvSpPr>
              <p:cNvPr id="1049981" name=""/>
              <p:cNvSpPr/>
              <p:nvPr/>
            </p:nvSpPr>
            <p:spPr>
              <a:xfrm>
                <a:off x="1980383" y="3186100"/>
                <a:ext cx="296590" cy="106265"/>
              </a:xfrm>
            </p:spPr>
          </p:sp>
        </mc:Fallback>
      </mc:AlternateContent>
      <mc:AlternateContent xmlns:mc="http://schemas.openxmlformats.org/markup-compatibility/2006">
        <mc:Choice xmlns:p14="http://schemas.microsoft.com/office/powerpoint/2010/main" Requires="p14">
          <p:contentPart p14:bwMode="auto" r:id="rId26">
            <p14:nvContentPartPr>
              <p14:cNvPr id="1049982" name=""/>
              <p14:cNvContentPartPr/>
              <p14:nvPr/>
            </p14:nvContentPartPr>
            <p14:xfrm>
              <a:off x="1936068" y="3067318"/>
              <a:ext cx="330945" cy="360957"/>
            </p14:xfrm>
          </p:contentPart>
        </mc:Choice>
        <mc:Fallback>
          <p:sp>
            <p:nvSpPr>
              <p:cNvPr id="1049982" name=""/>
              <p:cNvSpPr/>
              <p:nvPr/>
            </p:nvSpPr>
            <p:spPr>
              <a:xfrm>
                <a:off x="1936068" y="3067318"/>
                <a:ext cx="330945" cy="360957"/>
              </a:xfrm>
            </p:spPr>
          </p:sp>
        </mc:Fallback>
      </mc:AlternateContent>
      <mc:AlternateContent xmlns:mc="http://schemas.openxmlformats.org/markup-compatibility/2006">
        <mc:Choice xmlns:p14="http://schemas.microsoft.com/office/powerpoint/2010/main" Requires="p14">
          <p:contentPart p14:bwMode="auto" r:id="rId27">
            <p14:nvContentPartPr>
              <p14:cNvPr id="1049983" name=""/>
              <p14:cNvContentPartPr/>
              <p14:nvPr/>
            </p14:nvContentPartPr>
            <p14:xfrm>
              <a:off x="2019212" y="2639413"/>
              <a:ext cx="253674" cy="101994"/>
            </p14:xfrm>
          </p:contentPart>
        </mc:Choice>
        <mc:Fallback>
          <p:sp>
            <p:nvSpPr>
              <p:cNvPr id="1049983" name=""/>
              <p:cNvSpPr/>
              <p:nvPr/>
            </p:nvSpPr>
            <p:spPr>
              <a:xfrm>
                <a:off x="2019212" y="2639413"/>
                <a:ext cx="253674" cy="101994"/>
              </a:xfrm>
            </p:spPr>
          </p:sp>
        </mc:Fallback>
      </mc:AlternateContent>
      <mc:AlternateContent xmlns:mc="http://schemas.openxmlformats.org/markup-compatibility/2006">
        <mc:Choice xmlns:p14="http://schemas.microsoft.com/office/powerpoint/2010/main" Requires="p14">
          <p:contentPart p14:bwMode="auto" r:id="rId28">
            <p14:nvContentPartPr>
              <p14:cNvPr id="1049984" name=""/>
              <p14:cNvContentPartPr/>
              <p14:nvPr/>
            </p14:nvContentPartPr>
            <p14:xfrm>
              <a:off x="1982982" y="2575827"/>
              <a:ext cx="251072" cy="306111"/>
            </p14:xfrm>
          </p:contentPart>
        </mc:Choice>
        <mc:Fallback>
          <p:sp>
            <p:nvSpPr>
              <p:cNvPr id="1049984" name=""/>
              <p:cNvSpPr/>
              <p:nvPr/>
            </p:nvSpPr>
            <p:spPr>
              <a:xfrm>
                <a:off x="1982982" y="2575827"/>
                <a:ext cx="251072" cy="306111"/>
              </a:xfrm>
            </p:spPr>
          </p:sp>
        </mc:Fallback>
      </mc:AlternateContent>
      <mc:AlternateContent xmlns:mc="http://schemas.openxmlformats.org/markup-compatibility/2006">
        <mc:Choice xmlns:p14="http://schemas.microsoft.com/office/powerpoint/2010/main" Requires="p14">
          <p:contentPart p14:bwMode="auto" r:id="rId29">
            <p14:nvContentPartPr>
              <p14:cNvPr id="1049985" name=""/>
              <p14:cNvContentPartPr/>
              <p14:nvPr/>
            </p14:nvContentPartPr>
            <p14:xfrm>
              <a:off x="3000944" y="3886889"/>
              <a:ext cx="81604" cy="37758"/>
            </p14:xfrm>
          </p:contentPart>
        </mc:Choice>
        <mc:Fallback>
          <p:sp>
            <p:nvSpPr>
              <p:cNvPr id="1049985" name=""/>
              <p:cNvSpPr/>
              <p:nvPr/>
            </p:nvSpPr>
            <p:spPr>
              <a:xfrm>
                <a:off x="3000944" y="3886889"/>
                <a:ext cx="81604" cy="37758"/>
              </a:xfrm>
            </p:spPr>
          </p:sp>
        </mc:Fallback>
      </mc:AlternateContent>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4">
                                  <p:stCondLst>
                                    <p:cond delay="0"/>
                                  </p:stCondLst>
                                  <p:childTnLst>
                                    <p:set>
                                      <p:cBhvr>
                                        <p:cTn dur="1" fill="hold" id="6">
                                          <p:stCondLst>
                                            <p:cond delay="0"/>
                                          </p:stCondLst>
                                        </p:cTn>
                                        <p:tgtEl>
                                          <p:spTgt spid="1049944"/>
                                        </p:tgtEl>
                                        <p:attrNameLst>
                                          <p:attrName>style.visibility</p:attrName>
                                        </p:attrNameLst>
                                      </p:cBhvr>
                                      <p:to>
                                        <p:strVal val="visible"/>
                                      </p:to>
                                    </p:set>
                                    <p:animEffect transition="in" filter="wipe(down)">
                                      <p:cBhvr>
                                        <p:cTn dur="500" id="7"/>
                                        <p:tgtEl>
                                          <p:spTgt spid="1049944"/>
                                        </p:tgtEl>
                                      </p:cBhvr>
                                    </p:animEffect>
                                  </p:childTnLst>
                                </p:cTn>
                              </p:par>
                              <p:par>
                                <p:cTn fill="hold" grpId="0" id="8" nodeType="withEffect" presetClass="entr" presetID="22" presetSubtype="4">
                                  <p:stCondLst>
                                    <p:cond delay="0"/>
                                  </p:stCondLst>
                                  <p:childTnLst>
                                    <p:set>
                                      <p:cBhvr>
                                        <p:cTn dur="1" fill="hold" id="9">
                                          <p:stCondLst>
                                            <p:cond delay="0"/>
                                          </p:stCondLst>
                                        </p:cTn>
                                        <p:tgtEl>
                                          <p:spTgt spid="1049945"/>
                                        </p:tgtEl>
                                        <p:attrNameLst>
                                          <p:attrName>style.visibility</p:attrName>
                                        </p:attrNameLst>
                                      </p:cBhvr>
                                      <p:to>
                                        <p:strVal val="visible"/>
                                      </p:to>
                                    </p:set>
                                    <p:animEffect transition="in" filter="wipe(down)">
                                      <p:cBhvr>
                                        <p:cTn dur="500" id="10"/>
                                        <p:tgtEl>
                                          <p:spTgt spid="1049945"/>
                                        </p:tgtEl>
                                      </p:cBhvr>
                                    </p:animEffect>
                                  </p:childTnLst>
                                </p:cTn>
                              </p:par>
                              <p:par>
                                <p:cTn fill="hold" id="11" nodeType="withEffect" presetClass="entr" presetID="22" presetSubtype="4">
                                  <p:stCondLst>
                                    <p:cond delay="0"/>
                                  </p:stCondLst>
                                  <p:childTnLst>
                                    <p:set>
                                      <p:cBhvr>
                                        <p:cTn dur="1" fill="hold" id="12">
                                          <p:stCondLst>
                                            <p:cond delay="0"/>
                                          </p:stCondLst>
                                        </p:cTn>
                                        <p:tgtEl>
                                          <p:spTgt spid="274"/>
                                        </p:tgtEl>
                                        <p:attrNameLst>
                                          <p:attrName>style.visibility</p:attrName>
                                        </p:attrNameLst>
                                      </p:cBhvr>
                                      <p:to>
                                        <p:strVal val="visible"/>
                                      </p:to>
                                    </p:set>
                                    <p:animEffect transition="in" filter="wipe(down)">
                                      <p:cBhvr>
                                        <p:cTn dur="500" id="13"/>
                                        <p:tgtEl>
                                          <p:spTgt spid="274"/>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22" presetSubtype="4">
                                  <p:stCondLst>
                                    <p:cond delay="0"/>
                                  </p:stCondLst>
                                  <p:childTnLst>
                                    <p:set>
                                      <p:cBhvr>
                                        <p:cTn dur="1" fill="hold" id="17">
                                          <p:stCondLst>
                                            <p:cond delay="0"/>
                                          </p:stCondLst>
                                        </p:cTn>
                                        <p:tgtEl>
                                          <p:spTgt spid="1049977"/>
                                        </p:tgtEl>
                                        <p:attrNameLst>
                                          <p:attrName>style.visibility</p:attrName>
                                        </p:attrNameLst>
                                      </p:cBhvr>
                                      <p:to>
                                        <p:strVal val="visible"/>
                                      </p:to>
                                    </p:set>
                                    <p:animEffect transition="in" filter="wipe(down)">
                                      <p:cBhvr>
                                        <p:cTn dur="500" id="18"/>
                                        <p:tgtEl>
                                          <p:spTgt spid="1049977"/>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22" presetSubtype="4">
                                  <p:stCondLst>
                                    <p:cond delay="0"/>
                                  </p:stCondLst>
                                  <p:childTnLst>
                                    <p:set>
                                      <p:cBhvr>
                                        <p:cTn dur="1" fill="hold" id="22">
                                          <p:stCondLst>
                                            <p:cond delay="0"/>
                                          </p:stCondLst>
                                        </p:cTn>
                                        <p:tgtEl>
                                          <p:spTgt spid="1049947"/>
                                        </p:tgtEl>
                                        <p:attrNameLst>
                                          <p:attrName>style.visibility</p:attrName>
                                        </p:attrNameLst>
                                      </p:cBhvr>
                                      <p:to>
                                        <p:strVal val="visible"/>
                                      </p:to>
                                    </p:set>
                                    <p:animEffect transition="in" filter="wipe(down)">
                                      <p:cBhvr>
                                        <p:cTn dur="500" id="23"/>
                                        <p:tgtEl>
                                          <p:spTgt spid="1049947"/>
                                        </p:tgtEl>
                                      </p:cBhvr>
                                    </p:animEffect>
                                  </p:childTnLst>
                                </p:cTn>
                              </p:par>
                              <p:par>
                                <p:cTn fill="hold" grpId="0" id="24" nodeType="withEffect" presetClass="entr" presetID="22" presetSubtype="4">
                                  <p:stCondLst>
                                    <p:cond delay="0"/>
                                  </p:stCondLst>
                                  <p:childTnLst>
                                    <p:set>
                                      <p:cBhvr>
                                        <p:cTn dur="1" fill="hold" id="25">
                                          <p:stCondLst>
                                            <p:cond delay="0"/>
                                          </p:stCondLst>
                                        </p:cTn>
                                        <p:tgtEl>
                                          <p:spTgt spid="1049943"/>
                                        </p:tgtEl>
                                        <p:attrNameLst>
                                          <p:attrName>style.visibility</p:attrName>
                                        </p:attrNameLst>
                                      </p:cBhvr>
                                      <p:to>
                                        <p:strVal val="visible"/>
                                      </p:to>
                                    </p:set>
                                    <p:animEffect transition="in" filter="wipe(down)">
                                      <p:cBhvr>
                                        <p:cTn dur="500" id="26"/>
                                        <p:tgtEl>
                                          <p:spTgt spid="1049943"/>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2" presetSubtype="4">
                                  <p:stCondLst>
                                    <p:cond delay="0"/>
                                  </p:stCondLst>
                                  <p:childTnLst>
                                    <p:set>
                                      <p:cBhvr>
                                        <p:cTn dur="1" fill="hold" id="30">
                                          <p:stCondLst>
                                            <p:cond delay="0"/>
                                          </p:stCondLst>
                                        </p:cTn>
                                        <p:tgtEl>
                                          <p:spTgt spid="1049949"/>
                                        </p:tgtEl>
                                        <p:attrNameLst>
                                          <p:attrName>style.visibility</p:attrName>
                                        </p:attrNameLst>
                                      </p:cBhvr>
                                      <p:to>
                                        <p:strVal val="visible"/>
                                      </p:to>
                                    </p:set>
                                    <p:animEffect transition="in" filter="wipe(down)">
                                      <p:cBhvr>
                                        <p:cTn dur="500" id="31"/>
                                        <p:tgtEl>
                                          <p:spTgt spid="1049949"/>
                                        </p:tgtEl>
                                      </p:cBhvr>
                                    </p:animEffect>
                                  </p:childTnLst>
                                </p:cTn>
                              </p:par>
                              <p:par>
                                <p:cTn fill="hold" grpId="0" id="32" nodeType="withEffect" presetClass="entr" presetID="22" presetSubtype="4">
                                  <p:stCondLst>
                                    <p:cond delay="0"/>
                                  </p:stCondLst>
                                  <p:childTnLst>
                                    <p:set>
                                      <p:cBhvr>
                                        <p:cTn dur="1" fill="hold" id="33">
                                          <p:stCondLst>
                                            <p:cond delay="0"/>
                                          </p:stCondLst>
                                        </p:cTn>
                                        <p:tgtEl>
                                          <p:spTgt spid="1049948"/>
                                        </p:tgtEl>
                                        <p:attrNameLst>
                                          <p:attrName>style.visibility</p:attrName>
                                        </p:attrNameLst>
                                      </p:cBhvr>
                                      <p:to>
                                        <p:strVal val="visible"/>
                                      </p:to>
                                    </p:set>
                                    <p:animEffect transition="in" filter="wipe(down)">
                                      <p:cBhvr>
                                        <p:cTn dur="500" id="34"/>
                                        <p:tgtEl>
                                          <p:spTgt spid="1049948"/>
                                        </p:tgtEl>
                                      </p:cBhvr>
                                    </p:animEffect>
                                  </p:childTnLst>
                                </p:cTn>
                              </p:par>
                              <p:par>
                                <p:cTn fill="hold" grpId="0" id="35" nodeType="withEffect" presetClass="entr" presetID="22" presetSubtype="4">
                                  <p:stCondLst>
                                    <p:cond delay="0"/>
                                  </p:stCondLst>
                                  <p:childTnLst>
                                    <p:set>
                                      <p:cBhvr>
                                        <p:cTn dur="1" fill="hold" id="36">
                                          <p:stCondLst>
                                            <p:cond delay="0"/>
                                          </p:stCondLst>
                                        </p:cTn>
                                        <p:tgtEl>
                                          <p:spTgt spid="1049946"/>
                                        </p:tgtEl>
                                        <p:attrNameLst>
                                          <p:attrName>style.visibility</p:attrName>
                                        </p:attrNameLst>
                                      </p:cBhvr>
                                      <p:to>
                                        <p:strVal val="visible"/>
                                      </p:to>
                                    </p:set>
                                    <p:animEffect transition="in" filter="wipe(down)">
                                      <p:cBhvr>
                                        <p:cTn dur="500" id="37"/>
                                        <p:tgtEl>
                                          <p:spTgt spid="1049946"/>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22" presetSubtype="4">
                                  <p:stCondLst>
                                    <p:cond delay="0"/>
                                  </p:stCondLst>
                                  <p:childTnLst>
                                    <p:set>
                                      <p:cBhvr>
                                        <p:cTn dur="1" fill="hold" id="41">
                                          <p:stCondLst>
                                            <p:cond delay="0"/>
                                          </p:stCondLst>
                                        </p:cTn>
                                        <p:tgtEl>
                                          <p:spTgt spid="1049973"/>
                                        </p:tgtEl>
                                        <p:attrNameLst>
                                          <p:attrName>style.visibility</p:attrName>
                                        </p:attrNameLst>
                                      </p:cBhvr>
                                      <p:to>
                                        <p:strVal val="visible"/>
                                      </p:to>
                                    </p:set>
                                    <p:animEffect transition="in" filter="wipe(down)">
                                      <p:cBhvr>
                                        <p:cTn dur="500" id="42"/>
                                        <p:tgtEl>
                                          <p:spTgt spid="1049973"/>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22" presetSubtype="4">
                                  <p:stCondLst>
                                    <p:cond delay="0"/>
                                  </p:stCondLst>
                                  <p:childTnLst>
                                    <p:set>
                                      <p:cBhvr>
                                        <p:cTn dur="1" fill="hold" id="46">
                                          <p:stCondLst>
                                            <p:cond delay="0"/>
                                          </p:stCondLst>
                                        </p:cTn>
                                        <p:tgtEl>
                                          <p:spTgt spid="1049974"/>
                                        </p:tgtEl>
                                        <p:attrNameLst>
                                          <p:attrName>style.visibility</p:attrName>
                                        </p:attrNameLst>
                                      </p:cBhvr>
                                      <p:to>
                                        <p:strVal val="visible"/>
                                      </p:to>
                                    </p:set>
                                    <p:animEffect transition="in" filter="wipe(down)">
                                      <p:cBhvr>
                                        <p:cTn dur="500" id="47"/>
                                        <p:tgtEl>
                                          <p:spTgt spid="1049974"/>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22" presetSubtype="4">
                                  <p:stCondLst>
                                    <p:cond delay="0"/>
                                  </p:stCondLst>
                                  <p:childTnLst>
                                    <p:set>
                                      <p:cBhvr>
                                        <p:cTn dur="1" fill="hold" id="51">
                                          <p:stCondLst>
                                            <p:cond delay="0"/>
                                          </p:stCondLst>
                                        </p:cTn>
                                        <p:tgtEl>
                                          <p:spTgt spid="1049975"/>
                                        </p:tgtEl>
                                        <p:attrNameLst>
                                          <p:attrName>style.visibility</p:attrName>
                                        </p:attrNameLst>
                                      </p:cBhvr>
                                      <p:to>
                                        <p:strVal val="visible"/>
                                      </p:to>
                                    </p:set>
                                    <p:animEffect transition="in" filter="wipe(down)">
                                      <p:cBhvr>
                                        <p:cTn dur="500" id="52"/>
                                        <p:tgtEl>
                                          <p:spTgt spid="1049975"/>
                                        </p:tgtEl>
                                      </p:cBhvr>
                                    </p:animEffect>
                                  </p:childTnLst>
                                </p:cTn>
                              </p:par>
                              <p:par>
                                <p:cTn fill="hold" grpId="0" id="53" nodeType="withEffect" presetClass="entr" presetID="22" presetSubtype="4">
                                  <p:stCondLst>
                                    <p:cond delay="0"/>
                                  </p:stCondLst>
                                  <p:childTnLst>
                                    <p:set>
                                      <p:cBhvr>
                                        <p:cTn dur="1" fill="hold" id="54">
                                          <p:stCondLst>
                                            <p:cond delay="0"/>
                                          </p:stCondLst>
                                        </p:cTn>
                                        <p:tgtEl>
                                          <p:spTgt spid="1049976"/>
                                        </p:tgtEl>
                                        <p:attrNameLst>
                                          <p:attrName>style.visibility</p:attrName>
                                        </p:attrNameLst>
                                      </p:cBhvr>
                                      <p:to>
                                        <p:strVal val="visible"/>
                                      </p:to>
                                    </p:set>
                                    <p:animEffect transition="in" filter="wipe(down)">
                                      <p:cBhvr>
                                        <p:cTn dur="500" id="55"/>
                                        <p:tgtEl>
                                          <p:spTgt spid="10499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943" grpId="0"/>
      <p:bldP spid="1049944" grpId="0"/>
      <p:bldP spid="1049945" grpId="0"/>
      <p:bldP spid="1049946" grpId="0"/>
      <p:bldP spid="1049947" grpId="0"/>
      <p:bldP spid="1049948" grpId="0"/>
      <p:bldP spid="1049949" grpId="0" animBg="1"/>
      <p:bldP spid="1049973" grpId="0"/>
      <p:bldP spid="1049974" grpId="0"/>
      <p:bldP spid="1049975" grpId="0" animBg="1"/>
      <p:bldP spid="1049976" grpId="0"/>
      <p:bldP spid="104997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289" name=""/>
        <p:cNvGrpSpPr/>
        <p:nvPr/>
      </p:nvGrpSpPr>
      <p:grpSpPr>
        <a:xfrm>
          <a:off x="0" y="0"/>
          <a:ext cx="0" cy="0"/>
          <a:chOff x="0" y="0"/>
          <a:chExt cx="0" cy="0"/>
        </a:xfrm>
      </p:grpSpPr>
      <p:sp>
        <p:nvSpPr>
          <p:cNvPr id="1049989"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49990" name="Text Box 12"/>
          <p:cNvSpPr txBox="1">
            <a:spLocks noChangeArrowheads="1"/>
          </p:cNvSpPr>
          <p:nvPr/>
        </p:nvSpPr>
        <p:spPr bwMode="auto">
          <a:xfrm>
            <a:off x="364612" y="408751"/>
            <a:ext cx="8452074"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Example 3: </a:t>
            </a:r>
            <a:r>
              <a:rPr altLang="zh-CN" dirty="0" sz="2400" kumimoji="1" lang="en-US">
                <a:latin typeface="Arial" panose="020B0604020202020204" pitchFamily="34" charset="0"/>
                <a:ea typeface="华文行楷" pitchFamily="2" charset="-122"/>
                <a:cs typeface="Arial" panose="020B0604020202020204" pitchFamily="34" charset="0"/>
              </a:rPr>
              <a:t>Positive or negative </a:t>
            </a:r>
            <a:r>
              <a:rPr altLang="zh-CN" dirty="0" sz="2400" kumimoji="1" lang="en-US" smtClean="0">
                <a:latin typeface="Arial" panose="020B0604020202020204" pitchFamily="34" charset="0"/>
                <a:ea typeface="华文行楷" pitchFamily="2" charset="-122"/>
                <a:cs typeface="Arial" panose="020B0604020202020204" pitchFamily="34" charset="0"/>
              </a:rPr>
              <a:t>feedback for AC circuit?</a:t>
            </a:r>
            <a:endParaRPr altLang="en-US" dirty="0" sz="2400" kumimoji="1" lang="zh-CN">
              <a:latin typeface="宋体" panose="02010600030101010101" pitchFamily="2" charset="-122"/>
              <a:cs typeface="Arial" panose="020B0604020202020204" pitchFamily="34" charset="0"/>
            </a:endParaRPr>
          </a:p>
        </p:txBody>
      </p:sp>
      <p:pic>
        <p:nvPicPr>
          <p:cNvPr id="2097186" name="图片 10"/>
          <p:cNvPicPr>
            <a:picLocks noChangeAspect="1"/>
          </p:cNvPicPr>
          <p:nvPr/>
        </p:nvPicPr>
        <p:blipFill>
          <a:blip xmlns:r="http://schemas.openxmlformats.org/officeDocument/2006/relationships" r:embed="rId1"/>
          <a:stretch>
            <a:fillRect/>
          </a:stretch>
        </p:blipFill>
        <p:spPr>
          <a:xfrm>
            <a:off x="3763384" y="1885951"/>
            <a:ext cx="4350184" cy="3219450"/>
          </a:xfrm>
          <a:prstGeom prst="rect"/>
        </p:spPr>
      </p:pic>
      <p:sp>
        <p:nvSpPr>
          <p:cNvPr id="1049991" name="Rectangle 518"/>
          <p:cNvSpPr>
            <a:spLocks noChangeAspect="1" noMove="1" noResize="1" noRot="1" noAdjustHandles="1" noEditPoints="1" noChangeArrowheads="1" noChangeShapeType="1" noTextEdit="1"/>
          </p:cNvSpPr>
          <p:nvPr/>
        </p:nvSpPr>
        <p:spPr bwMode="auto">
          <a:xfrm>
            <a:off x="4730356" y="3597740"/>
            <a:ext cx="172211" cy="307777"/>
          </a:xfrm>
          <a:prstGeom prst="rect"/>
          <a:blipFill>
            <a:blip xmlns:r="http://schemas.openxmlformats.org/officeDocument/2006/relationships" r:embed="rId2"/>
            <a:stretch>
              <a:fillRect l="-50000" r="-60714" b="-5882"/>
            </a:stretch>
          </a:blipFill>
          <a:ln w="28575">
            <a:noFill/>
            <a:miter lim="800000"/>
            <a:headEnd/>
            <a:tailEnd/>
          </a:ln>
        </p:spPr>
        <p:txBody>
          <a:bodyPr/>
          <a:p>
            <a:r>
              <a:rPr altLang="en-US" lang="zh-CN">
                <a:noFill/>
              </a:rPr>
              <a:t> </a:t>
            </a:r>
          </a:p>
        </p:txBody>
      </p:sp>
      <p:sp>
        <p:nvSpPr>
          <p:cNvPr id="1049992" name="Rectangle 519"/>
          <p:cNvSpPr>
            <a:spLocks noChangeAspect="1" noMove="1" noResize="1" noRot="1" noAdjustHandles="1" noEditPoints="1" noChangeArrowheads="1" noChangeShapeType="1" noTextEdit="1"/>
          </p:cNvSpPr>
          <p:nvPr/>
        </p:nvSpPr>
        <p:spPr bwMode="auto">
          <a:xfrm>
            <a:off x="5557420" y="2810745"/>
            <a:ext cx="254997" cy="307777"/>
          </a:xfrm>
          <a:prstGeom prst="rect"/>
          <a:blipFill>
            <a:blip xmlns:r="http://schemas.openxmlformats.org/officeDocument/2006/relationships" r:embed="rId3"/>
            <a:stretch>
              <a:fillRect l="-7317" r="-4878"/>
            </a:stretch>
          </a:blipFill>
          <a:ln w="28575">
            <a:noFill/>
            <a:miter lim="800000"/>
            <a:headEnd/>
            <a:tailEnd/>
          </a:ln>
        </p:spPr>
        <p:txBody>
          <a:bodyPr/>
          <a:p>
            <a:r>
              <a:rPr altLang="en-US" lang="zh-CN">
                <a:noFill/>
              </a:rPr>
              <a:t> </a:t>
            </a:r>
          </a:p>
        </p:txBody>
      </p:sp>
      <p:sp>
        <p:nvSpPr>
          <p:cNvPr id="1049993" name="文本框 11"/>
          <p:cNvSpPr txBox="1"/>
          <p:nvPr/>
        </p:nvSpPr>
        <p:spPr bwMode="auto">
          <a:xfrm>
            <a:off x="4777876" y="3205591"/>
            <a:ext cx="249382" cy="400110"/>
          </a:xfrm>
          <a:prstGeom prst="rect"/>
          <a:noFill/>
          <a:ln>
            <a:noFill/>
          </a:ln>
          <a:effectLst/>
        </p:spPr>
        <p:txBody>
          <a:bodyPr rtlCol="0" wrap="square">
            <a:spAutoFit/>
          </a:bodyPr>
          <a:p>
            <a:pPr eaLnBrk="1" hangingPunct="1">
              <a:spcBef>
                <a:spcPct val="50000"/>
              </a:spcBef>
            </a:pPr>
            <a:r>
              <a:rPr altLang="zh-CN" b="1" dirty="0" sz="2000" kumimoji="1" lang="en-US" smtClean="0">
                <a:solidFill>
                  <a:srgbClr val="C00000"/>
                </a:solidFill>
                <a:latin typeface="Arial" panose="020B0604020202020204" pitchFamily="34" charset="0"/>
                <a:cs typeface="Arial" panose="020B0604020202020204" pitchFamily="34" charset="0"/>
              </a:rPr>
              <a:t>b</a:t>
            </a:r>
            <a:endParaRPr altLang="en-US" b="1" dirty="0" sz="2000" kumimoji="1" lang="zh-CN" smtClean="0">
              <a:solidFill>
                <a:srgbClr val="C00000"/>
              </a:solidFill>
              <a:latin typeface="Arial" panose="020B0604020202020204" pitchFamily="34" charset="0"/>
              <a:cs typeface="Arial" panose="020B0604020202020204" pitchFamily="34" charset="0"/>
            </a:endParaRPr>
          </a:p>
        </p:txBody>
      </p:sp>
      <p:sp>
        <p:nvSpPr>
          <p:cNvPr id="1049994" name="文本框 86"/>
          <p:cNvSpPr txBox="1"/>
          <p:nvPr/>
        </p:nvSpPr>
        <p:spPr bwMode="auto">
          <a:xfrm>
            <a:off x="5508412" y="3505407"/>
            <a:ext cx="249382" cy="400110"/>
          </a:xfrm>
          <a:prstGeom prst="rect"/>
          <a:noFill/>
          <a:ln>
            <a:noFill/>
          </a:ln>
          <a:effectLst/>
        </p:spPr>
        <p:txBody>
          <a:bodyPr rtlCol="0" wrap="square">
            <a:spAutoFit/>
          </a:bodyPr>
          <a:p>
            <a:pPr eaLnBrk="1" hangingPunct="1">
              <a:spcBef>
                <a:spcPct val="50000"/>
              </a:spcBef>
            </a:pPr>
            <a:r>
              <a:rPr altLang="zh-CN" b="1" dirty="0" sz="2000" kumimoji="1" lang="en-US" smtClean="0">
                <a:solidFill>
                  <a:srgbClr val="C00000"/>
                </a:solidFill>
                <a:latin typeface="Arial" panose="020B0604020202020204" pitchFamily="34" charset="0"/>
                <a:cs typeface="Arial" panose="020B0604020202020204" pitchFamily="34" charset="0"/>
              </a:rPr>
              <a:t>e</a:t>
            </a:r>
            <a:endParaRPr altLang="en-US" b="1" dirty="0" sz="2000" kumimoji="1" lang="zh-CN" smtClean="0">
              <a:solidFill>
                <a:srgbClr val="C00000"/>
              </a:solidFill>
              <a:latin typeface="Arial" panose="020B0604020202020204" pitchFamily="34" charset="0"/>
              <a:cs typeface="Arial" panose="020B0604020202020204" pitchFamily="34" charset="0"/>
            </a:endParaRPr>
          </a:p>
        </p:txBody>
      </p:sp>
      <p:sp>
        <p:nvSpPr>
          <p:cNvPr id="1049995" name="文本框 92"/>
          <p:cNvSpPr txBox="1">
            <a:spLocks noChangeAspect="1" noMove="1" noResize="1" noRot="1" noAdjustHandles="1" noEditPoints="1" noChangeArrowheads="1" noChangeShapeType="1" noTextEdit="1"/>
          </p:cNvSpPr>
          <p:nvPr/>
        </p:nvSpPr>
        <p:spPr bwMode="auto">
          <a:xfrm>
            <a:off x="364612" y="2799162"/>
            <a:ext cx="4204629" cy="707886"/>
          </a:xfrm>
          <a:prstGeom prst="rect"/>
          <a:blipFill>
            <a:blip xmlns:r="http://schemas.openxmlformats.org/officeDocument/2006/relationships" r:embed="rId4"/>
            <a:stretch>
              <a:fillRect l="-1594" t="-3448" r="-1449" b="-15517"/>
            </a:stretch>
          </a:blipFill>
          <a:ln>
            <a:noFill/>
          </a:ln>
          <a:effectLst/>
        </p:spPr>
        <p:txBody>
          <a:bodyPr/>
          <a:p>
            <a:r>
              <a:rPr altLang="en-US" lang="zh-CN">
                <a:noFill/>
              </a:rPr>
              <a:t> </a:t>
            </a:r>
          </a:p>
        </p:txBody>
      </p:sp>
      <p:sp>
        <p:nvSpPr>
          <p:cNvPr id="1049996" name="Rectangle 519"/>
          <p:cNvSpPr>
            <a:spLocks noChangeAspect="1" noMove="1" noResize="1" noRot="1" noAdjustHandles="1" noEditPoints="1" noChangeArrowheads="1" noChangeShapeType="1" noTextEdit="1"/>
          </p:cNvSpPr>
          <p:nvPr/>
        </p:nvSpPr>
        <p:spPr bwMode="auto">
          <a:xfrm>
            <a:off x="6421597" y="2540856"/>
            <a:ext cx="254997" cy="307777"/>
          </a:xfrm>
          <a:prstGeom prst="rect"/>
          <a:blipFill>
            <a:blip xmlns:r="http://schemas.openxmlformats.org/officeDocument/2006/relationships" r:embed="rId5"/>
            <a:stretch>
              <a:fillRect l="-21429" r="-19048" b="-12000"/>
            </a:stretch>
          </a:blipFill>
          <a:ln w="28575">
            <a:noFill/>
            <a:miter lim="800000"/>
            <a:headEnd/>
            <a:tailEnd/>
          </a:ln>
        </p:spPr>
        <p:txBody>
          <a:bodyPr/>
          <a:p>
            <a:r>
              <a:rPr altLang="en-US" lang="zh-CN">
                <a:noFill/>
              </a:rPr>
              <a:t> </a:t>
            </a:r>
          </a:p>
        </p:txBody>
      </p:sp>
      <p:sp>
        <p:nvSpPr>
          <p:cNvPr id="1049997" name="Rectangle 519"/>
          <p:cNvSpPr>
            <a:spLocks noChangeAspect="1" noMove="1" noResize="1" noRot="1" noAdjustHandles="1" noEditPoints="1" noChangeArrowheads="1" noChangeShapeType="1" noTextEdit="1"/>
          </p:cNvSpPr>
          <p:nvPr/>
        </p:nvSpPr>
        <p:spPr bwMode="auto">
          <a:xfrm>
            <a:off x="6968852" y="2409642"/>
            <a:ext cx="254997" cy="307777"/>
          </a:xfrm>
          <a:prstGeom prst="rect"/>
          <a:blipFill>
            <a:blip xmlns:r="http://schemas.openxmlformats.org/officeDocument/2006/relationships" r:embed="rId6"/>
            <a:stretch>
              <a:fillRect l="-21429" r="-19048" b="-9804"/>
            </a:stretch>
          </a:blipFill>
          <a:ln w="28575">
            <a:noFill/>
            <a:miter lim="800000"/>
            <a:headEnd/>
            <a:tailEnd/>
          </a:ln>
        </p:spPr>
        <p:txBody>
          <a:bodyPr/>
          <a:p>
            <a:r>
              <a:rPr altLang="en-US" lang="zh-CN">
                <a:noFill/>
              </a:rPr>
              <a:t> </a:t>
            </a:r>
          </a:p>
        </p:txBody>
      </p:sp>
      <p:sp>
        <p:nvSpPr>
          <p:cNvPr id="1049998" name="Rectangle 519"/>
          <p:cNvSpPr>
            <a:spLocks noChangeAspect="1" noMove="1" noResize="1" noRot="1" noAdjustHandles="1" noEditPoints="1" noChangeArrowheads="1" noChangeShapeType="1" noTextEdit="1"/>
          </p:cNvSpPr>
          <p:nvPr/>
        </p:nvSpPr>
        <p:spPr bwMode="auto">
          <a:xfrm>
            <a:off x="5150099" y="3811382"/>
            <a:ext cx="254997" cy="307777"/>
          </a:xfrm>
          <a:prstGeom prst="rect"/>
          <a:blipFill>
            <a:blip xmlns:r="http://schemas.openxmlformats.org/officeDocument/2006/relationships" r:embed="rId7"/>
            <a:stretch>
              <a:fillRect l="-21429" r="-19048" b="-9804"/>
            </a:stretch>
          </a:blipFill>
          <a:ln w="28575">
            <a:noFill/>
            <a:miter lim="800000"/>
            <a:headEnd/>
            <a:tailEnd/>
          </a:ln>
        </p:spPr>
        <p:txBody>
          <a:bodyPr/>
          <a:p>
            <a:r>
              <a:rPr altLang="en-US" lang="zh-CN">
                <a:noFill/>
              </a:rPr>
              <a:t> </a:t>
            </a:r>
          </a:p>
        </p:txBody>
      </p:sp>
      <p:grpSp>
        <p:nvGrpSpPr>
          <p:cNvPr id="290" name="组合 13"/>
          <p:cNvGrpSpPr/>
          <p:nvPr/>
        </p:nvGrpSpPr>
        <p:grpSpPr>
          <a:xfrm>
            <a:off x="381329" y="3612936"/>
            <a:ext cx="2671030" cy="403412"/>
            <a:chOff x="381329" y="3118522"/>
            <a:chExt cx="2671030" cy="403412"/>
          </a:xfrm>
        </p:grpSpPr>
        <p:sp>
          <p:nvSpPr>
            <p:cNvPr id="1049999" name="文本框 118"/>
            <p:cNvSpPr txBox="1">
              <a:spLocks noChangeAspect="1" noMove="1" noResize="1" noRot="1" noAdjustHandles="1" noEditPoints="1" noChangeArrowheads="1" noChangeShapeType="1" noTextEdit="1"/>
            </p:cNvSpPr>
            <p:nvPr/>
          </p:nvSpPr>
          <p:spPr bwMode="auto">
            <a:xfrm>
              <a:off x="381329" y="3121824"/>
              <a:ext cx="1296501" cy="400110"/>
            </a:xfrm>
            <a:prstGeom prst="rect"/>
            <a:blipFill>
              <a:blip xmlns:r="http://schemas.openxmlformats.org/officeDocument/2006/relationships" r:embed="rId8"/>
              <a:stretch>
                <a:fillRect l="-5189" t="-6061" b="-27273"/>
              </a:stretch>
            </a:blipFill>
            <a:ln>
              <a:noFill/>
            </a:ln>
            <a:effectLst/>
          </p:spPr>
          <p:txBody>
            <a:bodyPr/>
            <a:p>
              <a:r>
                <a:rPr altLang="en-US" lang="zh-CN">
                  <a:noFill/>
                </a:rPr>
                <a:t> </a:t>
              </a:r>
            </a:p>
          </p:txBody>
        </p:sp>
        <p:sp>
          <p:nvSpPr>
            <p:cNvPr id="1050000" name="文本框 119"/>
            <p:cNvSpPr txBox="1">
              <a:spLocks noChangeAspect="1" noMove="1" noResize="1" noRot="1" noAdjustHandles="1" noEditPoints="1" noChangeArrowheads="1" noChangeShapeType="1" noTextEdit="1"/>
            </p:cNvSpPr>
            <p:nvPr/>
          </p:nvSpPr>
          <p:spPr bwMode="auto">
            <a:xfrm>
              <a:off x="1755858" y="3118522"/>
              <a:ext cx="1296501" cy="400110"/>
            </a:xfrm>
            <a:prstGeom prst="rect"/>
            <a:blipFill>
              <a:blip xmlns:r="http://schemas.openxmlformats.org/officeDocument/2006/relationships" r:embed="rId9"/>
              <a:stretch>
                <a:fillRect/>
              </a:stretch>
            </a:blipFill>
            <a:ln>
              <a:noFill/>
            </a:ln>
            <a:effectLst/>
          </p:spPr>
          <p:txBody>
            <a:bodyPr/>
            <a:p>
              <a:r>
                <a:rPr altLang="en-US" lang="zh-CN">
                  <a:noFill/>
                </a:rPr>
                <a:t> </a:t>
              </a:r>
            </a:p>
          </p:txBody>
        </p:sp>
        <p:sp>
          <p:nvSpPr>
            <p:cNvPr id="1050001" name="右箭头 122"/>
            <p:cNvSpPr/>
            <p:nvPr/>
          </p:nvSpPr>
          <p:spPr>
            <a:xfrm>
              <a:off x="1611712" y="3254234"/>
              <a:ext cx="325024" cy="238239"/>
            </a:xfrm>
            <a:prstGeom prst="right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0002" name="文本框 124"/>
          <p:cNvSpPr txBox="1">
            <a:spLocks noChangeAspect="1" noMove="1" noResize="1" noRot="1" noAdjustHandles="1" noEditPoints="1" noChangeArrowheads="1" noChangeShapeType="1" noTextEdit="1"/>
          </p:cNvSpPr>
          <p:nvPr/>
        </p:nvSpPr>
        <p:spPr bwMode="auto">
          <a:xfrm>
            <a:off x="381329" y="4305796"/>
            <a:ext cx="2249110" cy="400110"/>
          </a:xfrm>
          <a:prstGeom prst="rect"/>
          <a:blipFill>
            <a:blip xmlns:r="http://schemas.openxmlformats.org/officeDocument/2006/relationships" r:embed="rId10"/>
            <a:stretch>
              <a:fillRect l="-2981" t="-6061" b="-27273"/>
            </a:stretch>
          </a:blipFill>
          <a:ln>
            <a:noFill/>
          </a:ln>
          <a:effectLst/>
        </p:spPr>
        <p:txBody>
          <a:bodyPr/>
          <a:p>
            <a:r>
              <a:rPr altLang="en-US" lang="zh-CN">
                <a:noFill/>
              </a:rPr>
              <a:t> </a:t>
            </a:r>
          </a:p>
        </p:txBody>
      </p:sp>
      <p:grpSp>
        <p:nvGrpSpPr>
          <p:cNvPr id="291" name="组合 14"/>
          <p:cNvGrpSpPr/>
          <p:nvPr/>
        </p:nvGrpSpPr>
        <p:grpSpPr>
          <a:xfrm>
            <a:off x="643116" y="4978393"/>
            <a:ext cx="2759285" cy="701040"/>
            <a:chOff x="643116" y="4483979"/>
            <a:chExt cx="2759285" cy="701040"/>
          </a:xfrm>
        </p:grpSpPr>
        <p:sp>
          <p:nvSpPr>
            <p:cNvPr id="1050003" name="右箭头 125"/>
            <p:cNvSpPr/>
            <p:nvPr/>
          </p:nvSpPr>
          <p:spPr>
            <a:xfrm>
              <a:off x="643116" y="4588839"/>
              <a:ext cx="325024" cy="238239"/>
            </a:xfrm>
            <a:prstGeom prst="right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004" name="文本框 127"/>
            <p:cNvSpPr txBox="1"/>
            <p:nvPr/>
          </p:nvSpPr>
          <p:spPr bwMode="auto">
            <a:xfrm>
              <a:off x="1072803" y="4483979"/>
              <a:ext cx="2329598" cy="701040"/>
            </a:xfrm>
            <a:prstGeom prst="rect"/>
            <a:noFill/>
            <a:ln>
              <a:noFill/>
            </a:ln>
            <a:effectLst/>
          </p:spPr>
          <p:txBody>
            <a:bodyPr rtlCol="0" wrap="square">
              <a:spAutoFit/>
            </a:bodyPr>
            <a:p>
              <a:pPr algn="just">
                <a:spcBef>
                  <a:spcPct val="50000"/>
                </a:spcBef>
              </a:pPr>
              <a:r>
                <a:rPr altLang="zh-CN" dirty="0" sz="2000" kumimoji="1" lang="en-US" smtClean="0">
                  <a:solidFill>
                    <a:schemeClr val="tx1"/>
                  </a:solidFill>
                  <a:latin typeface="Arial" panose="020B0604020202020204" pitchFamily="34" charset="0"/>
                  <a:cs typeface="Arial" panose="020B0604020202020204" pitchFamily="34" charset="0"/>
                </a:rPr>
                <a:t>Negative feedback</a:t>
              </a:r>
              <a:endParaRPr altLang="en-US" b="1" dirty="0" sz="2000" kumimoji="1" lang="zh-CN" smtClean="0">
                <a:solidFill>
                  <a:schemeClr val="tx1"/>
                </a:solidFill>
                <a:latin typeface="宋体" panose="02010600030101010101" pitchFamily="2" charset="-122"/>
                <a:ea typeface="宋体" panose="02010600030101010101" pitchFamily="2" charset="-122"/>
                <a:cs typeface="Arial" panose="020B0604020202020204" pitchFamily="34" charset="0"/>
              </a:endParaRPr>
            </a:p>
          </p:txBody>
        </p:sp>
      </p:grpSp>
      <p:sp>
        <p:nvSpPr>
          <p:cNvPr id="1050005" name="文本框 22"/>
          <p:cNvSpPr txBox="1">
            <a:spLocks noChangeAspect="1" noMove="1" noResize="1" noRot="1" noAdjustHandles="1" noEditPoints="1" noChangeArrowheads="1" noChangeShapeType="1" noTextEdit="1"/>
          </p:cNvSpPr>
          <p:nvPr/>
        </p:nvSpPr>
        <p:spPr bwMode="auto">
          <a:xfrm>
            <a:off x="2110446" y="4305796"/>
            <a:ext cx="1296501" cy="400110"/>
          </a:xfrm>
          <a:prstGeom prst="rect"/>
          <a:blipFill>
            <a:blip xmlns:r="http://schemas.openxmlformats.org/officeDocument/2006/relationships" r:embed="rId11"/>
            <a:stretch>
              <a:fillRect b="-4545"/>
            </a:stretch>
          </a:blipFill>
          <a:ln>
            <a:noFill/>
          </a:ln>
          <a:effectLst/>
        </p:spPr>
        <p:txBody>
          <a:bodyPr/>
          <a:p>
            <a:r>
              <a:rPr altLang="en-US" lang="zh-CN">
                <a:noFill/>
              </a:rPr>
              <a:t> </a:t>
            </a:r>
          </a:p>
        </p:txBody>
      </p:sp>
      <p:sp>
        <p:nvSpPr>
          <p:cNvPr id="1050006" name="文本框 21"/>
          <p:cNvSpPr txBox="1"/>
          <p:nvPr/>
        </p:nvSpPr>
        <p:spPr bwMode="auto">
          <a:xfrm>
            <a:off x="386020" y="1421637"/>
            <a:ext cx="4204629" cy="400110"/>
          </a:xfrm>
          <a:prstGeom prst="rect"/>
          <a:noFill/>
          <a:ln>
            <a:noFill/>
          </a:ln>
          <a:effectLst/>
        </p:spPr>
        <p:txBody>
          <a:bodyPr rtlCol="0" wrap="square">
            <a:spAutoFit/>
          </a:bodyPr>
          <a:p>
            <a:pPr algn="just">
              <a:spcBef>
                <a:spcPct val="50000"/>
              </a:spcBef>
            </a:pPr>
            <a:r>
              <a:rPr altLang="zh-CN" dirty="0" sz="2000" kumimoji="1" lang="en-US" smtClean="0">
                <a:solidFill>
                  <a:schemeClr val="tx1"/>
                </a:solidFill>
                <a:latin typeface="Arial" panose="020B0604020202020204" pitchFamily="34" charset="0"/>
                <a:cs typeface="Arial" panose="020B0604020202020204" pitchFamily="34" charset="0"/>
              </a:rPr>
              <a:t>(1) Draw the AC circuit</a:t>
            </a:r>
            <a:endParaRPr altLang="en-US" b="1" dirty="0" sz="2000" kumimoji="1" lang="zh-CN" smtClean="0">
              <a:solidFill>
                <a:schemeClr val="tx1"/>
              </a:solidFill>
              <a:latin typeface="宋体" panose="02010600030101010101" pitchFamily="2" charset="-122"/>
              <a:ea typeface="宋体" panose="02010600030101010101" pitchFamily="2" charset="-122"/>
              <a:cs typeface="Arial" panose="020B0604020202020204" pitchFamily="34" charset="0"/>
            </a:endParaRPr>
          </a:p>
        </p:txBody>
      </p:sp>
      <p:grpSp>
        <p:nvGrpSpPr>
          <p:cNvPr id="292" name="组合 5"/>
          <p:cNvGrpSpPr/>
          <p:nvPr/>
        </p:nvGrpSpPr>
        <p:grpSpPr>
          <a:xfrm>
            <a:off x="6947491" y="2163726"/>
            <a:ext cx="267585" cy="202018"/>
            <a:chOff x="6947491" y="2163726"/>
            <a:chExt cx="267585" cy="202018"/>
          </a:xfrm>
        </p:grpSpPr>
        <p:cxnSp>
          <p:nvCxnSpPr>
            <p:cNvPr id="3145794" name="直接连接符 2"/>
            <p:cNvCxnSpPr>
              <a:cxnSpLocks/>
            </p:cNvCxnSpPr>
            <p:nvPr/>
          </p:nvCxnSpPr>
          <p:spPr>
            <a:xfrm>
              <a:off x="7081284" y="2163726"/>
              <a:ext cx="0" cy="202018"/>
            </a:xfrm>
            <a:prstGeom prst="line"/>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45795" name="直接连接符 24"/>
            <p:cNvCxnSpPr>
              <a:cxnSpLocks/>
            </p:cNvCxnSpPr>
            <p:nvPr/>
          </p:nvCxnSpPr>
          <p:spPr>
            <a:xfrm flipH="1">
              <a:off x="6947491" y="2365744"/>
              <a:ext cx="267585" cy="0"/>
            </a:xfrm>
            <a:prstGeom prst="line"/>
            <a:ln w="317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93" name="组合 8"/>
          <p:cNvGrpSpPr/>
          <p:nvPr/>
        </p:nvGrpSpPr>
        <p:grpSpPr>
          <a:xfrm>
            <a:off x="5074778" y="2795847"/>
            <a:ext cx="3247671" cy="1023715"/>
            <a:chOff x="5074778" y="2795847"/>
            <a:chExt cx="3247671" cy="1023715"/>
          </a:xfrm>
        </p:grpSpPr>
        <p:sp>
          <p:nvSpPr>
            <p:cNvPr id="1050007" name="矩形 6"/>
            <p:cNvSpPr/>
            <p:nvPr/>
          </p:nvSpPr>
          <p:spPr>
            <a:xfrm>
              <a:off x="5074778" y="2795847"/>
              <a:ext cx="1894074" cy="1015535"/>
            </a:xfrm>
            <a:prstGeom prst="rect"/>
            <a:noFill/>
            <a:ln w="2222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008" name="文本框 7"/>
            <p:cNvSpPr txBox="1"/>
            <p:nvPr/>
          </p:nvSpPr>
          <p:spPr bwMode="auto">
            <a:xfrm>
              <a:off x="7141063" y="3118522"/>
              <a:ext cx="1181386" cy="701040"/>
            </a:xfrm>
            <a:prstGeom prst="rect"/>
            <a:noFill/>
            <a:ln>
              <a:noFill/>
            </a:ln>
            <a:effectLst/>
          </p:spPr>
          <p:txBody>
            <a:bodyPr rtlCol="0" wrap="square">
              <a:spAutoFit/>
            </a:bodyPr>
            <a:p>
              <a:pPr eaLnBrk="1" hangingPunct="1">
                <a:spcBef>
                  <a:spcPct val="50000"/>
                </a:spcBef>
              </a:pPr>
              <a:r>
                <a:rPr altLang="zh-CN" dirty="0" sz="2000" kumimoji="1" lang="en-US" smtClean="0">
                  <a:solidFill>
                    <a:schemeClr val="accent5"/>
                  </a:solidFill>
                  <a:latin typeface="Arial" panose="020B0604020202020204" pitchFamily="34" charset="0"/>
                  <a:cs typeface="Arial" panose="020B0604020202020204" pitchFamily="34" charset="0"/>
                </a:rPr>
                <a:t>Amplifier</a:t>
              </a:r>
              <a:endParaRPr altLang="en-US" dirty="0" sz="2000" kumimoji="1" lang="zh-CN" smtClean="0">
                <a:solidFill>
                  <a:schemeClr val="accent5"/>
                </a:solidFill>
                <a:latin typeface="Arial" panose="020B0604020202020204" pitchFamily="34" charset="0"/>
                <a:cs typeface="Arial" panose="020B0604020202020204" pitchFamily="34" charset="0"/>
              </a:endParaRPr>
            </a:p>
          </p:txBody>
        </p:sp>
      </p:grpSp>
      <p:sp>
        <p:nvSpPr>
          <p:cNvPr id="1050009" name="文本框 30"/>
          <p:cNvSpPr txBox="1"/>
          <p:nvPr/>
        </p:nvSpPr>
        <p:spPr bwMode="auto">
          <a:xfrm>
            <a:off x="386020" y="2031405"/>
            <a:ext cx="4204629" cy="707886"/>
          </a:xfrm>
          <a:prstGeom prst="rect"/>
          <a:noFill/>
          <a:ln>
            <a:noFill/>
          </a:ln>
          <a:effectLst/>
        </p:spPr>
        <p:txBody>
          <a:bodyPr rtlCol="0" wrap="square">
            <a:spAutoFit/>
          </a:bodyPr>
          <a:p>
            <a:pPr>
              <a:spcBef>
                <a:spcPct val="50000"/>
              </a:spcBef>
            </a:pPr>
            <a:r>
              <a:rPr altLang="zh-CN" dirty="0" sz="2000" kumimoji="1" lang="en-US" smtClean="0">
                <a:solidFill>
                  <a:schemeClr val="tx1"/>
                </a:solidFill>
                <a:latin typeface="Arial" panose="020B0604020202020204" pitchFamily="34" charset="0"/>
                <a:cs typeface="Arial" panose="020B0604020202020204" pitchFamily="34" charset="0"/>
              </a:rPr>
              <a:t>(2) Find amplifier circuit and feedback circuit</a:t>
            </a:r>
            <a:endParaRPr altLang="en-US" b="1" dirty="0" sz="2000" kumimoji="1" lang="zh-CN" smtClean="0">
              <a:solidFill>
                <a:schemeClr val="tx1"/>
              </a:solidFill>
              <a:latin typeface="宋体" panose="02010600030101010101" pitchFamily="2" charset="-122"/>
              <a:ea typeface="宋体" panose="02010600030101010101" pitchFamily="2" charset="-122"/>
              <a:cs typeface="Arial" panose="020B0604020202020204" pitchFamily="34" charset="0"/>
            </a:endParaRPr>
          </a:p>
        </p:txBody>
      </p:sp>
      <p:grpSp>
        <p:nvGrpSpPr>
          <p:cNvPr id="294" name="组合 31"/>
          <p:cNvGrpSpPr/>
          <p:nvPr/>
        </p:nvGrpSpPr>
        <p:grpSpPr>
          <a:xfrm>
            <a:off x="5375733" y="3864168"/>
            <a:ext cx="1300861" cy="1455226"/>
            <a:chOff x="4993064" y="2795847"/>
            <a:chExt cx="1300861" cy="1455226"/>
          </a:xfrm>
        </p:grpSpPr>
        <p:sp>
          <p:nvSpPr>
            <p:cNvPr id="1050010" name="矩形 32"/>
            <p:cNvSpPr/>
            <p:nvPr/>
          </p:nvSpPr>
          <p:spPr>
            <a:xfrm>
              <a:off x="5074778" y="2795847"/>
              <a:ext cx="1080594" cy="1015535"/>
            </a:xfrm>
            <a:prstGeom prst="rect"/>
            <a:noFill/>
            <a:ln w="222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011" name="文本框 33"/>
            <p:cNvSpPr txBox="1"/>
            <p:nvPr/>
          </p:nvSpPr>
          <p:spPr bwMode="auto">
            <a:xfrm>
              <a:off x="4993064" y="3850963"/>
              <a:ext cx="1300861" cy="400110"/>
            </a:xfrm>
            <a:prstGeom prst="rect"/>
            <a:noFill/>
            <a:ln>
              <a:noFill/>
            </a:ln>
            <a:effectLst/>
          </p:spPr>
          <p:txBody>
            <a:bodyPr rtlCol="0" wrap="square">
              <a:spAutoFit/>
            </a:bodyPr>
            <a:p>
              <a:pPr eaLnBrk="1" hangingPunct="1">
                <a:spcBef>
                  <a:spcPct val="50000"/>
                </a:spcBef>
              </a:pPr>
              <a:r>
                <a:rPr altLang="zh-CN" dirty="0" sz="2000" kumimoji="1" lang="en-US" smtClean="0">
                  <a:solidFill>
                    <a:srgbClr val="C00000"/>
                  </a:solidFill>
                  <a:latin typeface="Arial" panose="020B0604020202020204" pitchFamily="34" charset="0"/>
                  <a:cs typeface="Arial" panose="020B0604020202020204" pitchFamily="34" charset="0"/>
                </a:rPr>
                <a:t>Feedback</a:t>
              </a:r>
              <a:endParaRPr altLang="en-US" dirty="0" sz="2000" kumimoji="1" lang="zh-CN" smtClean="0">
                <a:solidFill>
                  <a:srgbClr val="C00000"/>
                </a:solidFill>
                <a:latin typeface="Arial" panose="020B0604020202020204" pitchFamily="34" charset="0"/>
                <a:cs typeface="Arial" panose="020B0604020202020204" pitchFamily="34" charset="0"/>
              </a:endParaRPr>
            </a:p>
          </p:txBody>
        </p:sp>
      </p:grpSp>
      <mc:AlternateContent xmlns:mc="http://schemas.openxmlformats.org/markup-compatibility/2006">
        <mc:Choice xmlns:p14="http://schemas.microsoft.com/office/powerpoint/2010/main" Requires="p14">
          <p:contentPart p14:bwMode="auto" r:id="rId12">
            <p14:nvContentPartPr>
              <p14:cNvPr id="1050012" name=""/>
              <p14:cNvContentPartPr/>
              <p14:nvPr/>
            </p14:nvContentPartPr>
            <p14:xfrm>
              <a:off x="4193915" y="3537016"/>
              <a:ext cx="514497" cy="82101"/>
            </p14:xfrm>
          </p:contentPart>
        </mc:Choice>
        <mc:Fallback>
          <p:sp>
            <p:nvSpPr>
              <p:cNvPr id="1050012" name=""/>
              <p:cNvSpPr/>
              <p:nvPr/>
            </p:nvSpPr>
            <p:spPr>
              <a:xfrm>
                <a:off x="4193915" y="3537016"/>
                <a:ext cx="514497" cy="82101"/>
              </a:xfrm>
            </p:spPr>
          </p:sp>
        </mc:Fallback>
      </mc:AlternateContent>
      <mc:AlternateContent xmlns:mc="http://schemas.openxmlformats.org/markup-compatibility/2006">
        <mc:Choice xmlns:p14="http://schemas.microsoft.com/office/powerpoint/2010/main" Requires="p14">
          <p:contentPart p14:bwMode="auto" r:id="rId13">
            <p14:nvContentPartPr>
              <p14:cNvPr id="1050013" name=""/>
              <p14:cNvContentPartPr/>
              <p14:nvPr/>
            </p14:nvContentPartPr>
            <p14:xfrm>
              <a:off x="4785476" y="3506974"/>
              <a:ext cx="14477" cy="1074816"/>
            </p14:xfrm>
          </p:contentPart>
        </mc:Choice>
        <mc:Fallback>
          <p:sp>
            <p:nvSpPr>
              <p:cNvPr id="1050013" name=""/>
              <p:cNvSpPr/>
              <p:nvPr/>
            </p:nvSpPr>
            <p:spPr>
              <a:xfrm>
                <a:off x="4785476" y="3506974"/>
                <a:ext cx="14477" cy="1074816"/>
              </a:xfrm>
            </p:spPr>
          </p:sp>
        </mc:Fallback>
      </mc:AlternateContent>
      <mc:AlternateContent xmlns:mc="http://schemas.openxmlformats.org/markup-compatibility/2006">
        <mc:Choice xmlns:p14="http://schemas.microsoft.com/office/powerpoint/2010/main" Requires="p14">
          <p:contentPart p14:bwMode="auto" r:id="rId14">
            <p14:nvContentPartPr>
              <p14:cNvPr id="1050014" name=""/>
              <p14:cNvContentPartPr/>
              <p14:nvPr/>
            </p14:nvContentPartPr>
            <p14:xfrm>
              <a:off x="4702186" y="3885756"/>
              <a:ext cx="22662" cy="306360"/>
            </p14:xfrm>
          </p:contentPart>
        </mc:Choice>
        <mc:Fallback>
          <p:sp>
            <p:nvSpPr>
              <p:cNvPr id="1050014" name=""/>
              <p:cNvSpPr/>
              <p:nvPr/>
            </p:nvSpPr>
            <p:spPr>
              <a:xfrm>
                <a:off x="4702186" y="3885756"/>
                <a:ext cx="22662" cy="306360"/>
              </a:xfrm>
            </p:spPr>
          </p:sp>
        </mc:Fallback>
      </mc:AlternateContent>
      <mc:AlternateContent xmlns:mc="http://schemas.openxmlformats.org/markup-compatibility/2006">
        <mc:Choice xmlns:p14="http://schemas.microsoft.com/office/powerpoint/2010/main" Requires="p14">
          <p:contentPart p14:bwMode="auto" r:id="rId15">
            <p14:nvContentPartPr>
              <p14:cNvPr id="1050015" name=""/>
              <p14:cNvContentPartPr/>
              <p14:nvPr/>
            </p14:nvContentPartPr>
            <p14:xfrm>
              <a:off x="4688930" y="3928417"/>
              <a:ext cx="222992" cy="300542"/>
            </p14:xfrm>
          </p:contentPart>
        </mc:Choice>
        <mc:Fallback>
          <p:sp>
            <p:nvSpPr>
              <p:cNvPr id="1050015" name=""/>
              <p:cNvSpPr/>
              <p:nvPr/>
            </p:nvSpPr>
            <p:spPr>
              <a:xfrm>
                <a:off x="4688930" y="3928417"/>
                <a:ext cx="222992" cy="300542"/>
              </a:xfrm>
            </p:spPr>
          </p:sp>
        </mc:Fallback>
      </mc:AlternateContent>
      <mc:AlternateContent xmlns:mc="http://schemas.openxmlformats.org/markup-compatibility/2006">
        <mc:Choice xmlns:p14="http://schemas.microsoft.com/office/powerpoint/2010/main" Requires="p14">
          <p:contentPart p14:bwMode="auto" r:id="rId16">
            <p14:nvContentPartPr>
              <p14:cNvPr id="1050016" name=""/>
              <p14:cNvContentPartPr/>
              <p14:nvPr/>
            </p14:nvContentPartPr>
            <p14:xfrm>
              <a:off x="4739468" y="4247559"/>
              <a:ext cx="53297" cy="474821"/>
            </p14:xfrm>
          </p:contentPart>
        </mc:Choice>
        <mc:Fallback>
          <p:sp>
            <p:nvSpPr>
              <p:cNvPr id="1050016" name=""/>
              <p:cNvSpPr/>
              <p:nvPr/>
            </p:nvSpPr>
            <p:spPr>
              <a:xfrm>
                <a:off x="4739468" y="4247559"/>
                <a:ext cx="53297" cy="474821"/>
              </a:xfrm>
            </p:spPr>
          </p:sp>
        </mc:Fallback>
      </mc:AlternateContent>
      <mc:AlternateContent xmlns:mc="http://schemas.openxmlformats.org/markup-compatibility/2006">
        <mc:Choice xmlns:p14="http://schemas.microsoft.com/office/powerpoint/2010/main" Requires="p14">
          <p:contentPart p14:bwMode="auto" r:id="rId17">
            <p14:nvContentPartPr>
              <p14:cNvPr id="1050017" name=""/>
              <p14:cNvContentPartPr/>
              <p14:nvPr/>
            </p14:nvContentPartPr>
            <p14:xfrm>
              <a:off x="7273717" y="2727205"/>
              <a:ext cx="435043" cy="105235"/>
            </p14:xfrm>
          </p:contentPart>
        </mc:Choice>
        <mc:Fallback>
          <p:sp>
            <p:nvSpPr>
              <p:cNvPr id="1050017" name=""/>
              <p:cNvSpPr/>
              <p:nvPr/>
            </p:nvSpPr>
            <p:spPr>
              <a:xfrm>
                <a:off x="7273717" y="2727205"/>
                <a:ext cx="435043" cy="105235"/>
              </a:xfrm>
            </p:spPr>
          </p:sp>
        </mc:Fallback>
      </mc:AlternateContent>
      <mc:AlternateContent xmlns:mc="http://schemas.openxmlformats.org/markup-compatibility/2006">
        <mc:Choice xmlns:p14="http://schemas.microsoft.com/office/powerpoint/2010/main" Requires="p14">
          <p:contentPart p14:bwMode="auto" r:id="rId18">
            <p14:nvContentPartPr>
              <p14:cNvPr id="1050018" name=""/>
              <p14:cNvContentPartPr/>
              <p14:nvPr/>
            </p14:nvContentPartPr>
            <p14:xfrm>
              <a:off x="7306322" y="2639041"/>
              <a:ext cx="157843" cy="88691"/>
            </p14:xfrm>
          </p:contentPart>
        </mc:Choice>
        <mc:Fallback>
          <p:sp>
            <p:nvSpPr>
              <p:cNvPr id="1050018" name=""/>
              <p:cNvSpPr/>
              <p:nvPr/>
            </p:nvSpPr>
            <p:spPr>
              <a:xfrm>
                <a:off x="7306322" y="2639041"/>
                <a:ext cx="157843" cy="88691"/>
              </a:xfrm>
            </p:spPr>
          </p:sp>
        </mc:Fallback>
      </mc:AlternateContent>
      <mc:AlternateContent xmlns:mc="http://schemas.openxmlformats.org/markup-compatibility/2006">
        <mc:Choice xmlns:p14="http://schemas.microsoft.com/office/powerpoint/2010/main" Requires="p14">
          <p:contentPart p14:bwMode="auto" r:id="rId19">
            <p14:nvContentPartPr>
              <p14:cNvPr id="1050019" name=""/>
              <p14:cNvContentPartPr/>
              <p14:nvPr/>
            </p14:nvContentPartPr>
            <p14:xfrm>
              <a:off x="6737662" y="4050632"/>
              <a:ext cx="69592" cy="656248"/>
            </p14:xfrm>
          </p:contentPart>
        </mc:Choice>
        <mc:Fallback>
          <p:sp>
            <p:nvSpPr>
              <p:cNvPr id="1050019" name=""/>
              <p:cNvSpPr/>
              <p:nvPr/>
            </p:nvSpPr>
            <p:spPr>
              <a:xfrm>
                <a:off x="6737662" y="4050632"/>
                <a:ext cx="69592" cy="656248"/>
              </a:xfrm>
            </p:spPr>
          </p:sp>
        </mc:Fallback>
      </mc:AlternateContent>
      <mc:AlternateContent xmlns:mc="http://schemas.openxmlformats.org/markup-compatibility/2006">
        <mc:Choice xmlns:p14="http://schemas.microsoft.com/office/powerpoint/2010/main" Requires="p14">
          <p:contentPart p14:bwMode="auto" r:id="rId20">
            <p14:nvContentPartPr>
              <p14:cNvPr id="1050020" name=""/>
              <p14:cNvContentPartPr/>
              <p14:nvPr/>
            </p14:nvContentPartPr>
            <p14:xfrm>
              <a:off x="4718318" y="3395243"/>
              <a:ext cx="207788" cy="125832"/>
            </p14:xfrm>
          </p:contentPart>
        </mc:Choice>
        <mc:Fallback>
          <p:sp>
            <p:nvSpPr>
              <p:cNvPr id="1050020" name=""/>
              <p:cNvSpPr/>
              <p:nvPr/>
            </p:nvSpPr>
            <p:spPr>
              <a:xfrm>
                <a:off x="4718318" y="3395243"/>
                <a:ext cx="207788" cy="125832"/>
              </a:xfrm>
            </p:spPr>
          </p:sp>
        </mc:Fallback>
      </mc:AlternateContent>
      <mc:AlternateContent xmlns:mc="http://schemas.openxmlformats.org/markup-compatibility/2006">
        <mc:Choice xmlns:p14="http://schemas.microsoft.com/office/powerpoint/2010/main" Requires="p14">
          <p:contentPart p14:bwMode="auto" r:id="rId21">
            <p14:nvContentPartPr>
              <p14:cNvPr id="1050021" name=""/>
              <p14:cNvContentPartPr/>
              <p14:nvPr/>
            </p14:nvContentPartPr>
            <p14:xfrm>
              <a:off x="4664465" y="3379000"/>
              <a:ext cx="277493" cy="273942"/>
            </p14:xfrm>
          </p:contentPart>
        </mc:Choice>
        <mc:Fallback>
          <p:sp>
            <p:nvSpPr>
              <p:cNvPr id="1050021" name=""/>
              <p:cNvSpPr/>
              <p:nvPr/>
            </p:nvSpPr>
            <p:spPr>
              <a:xfrm>
                <a:off x="4664465" y="3379000"/>
                <a:ext cx="277493" cy="273942"/>
              </a:xfrm>
            </p:spPr>
          </p:sp>
        </mc:Fallback>
      </mc:AlternateContent>
      <mc:AlternateContent xmlns:mc="http://schemas.openxmlformats.org/markup-compatibility/2006">
        <mc:Choice xmlns:p14="http://schemas.microsoft.com/office/powerpoint/2010/main" Requires="p14">
          <p:contentPart p14:bwMode="auto" r:id="rId22">
            <p14:nvContentPartPr>
              <p14:cNvPr id="1050022" name=""/>
              <p14:cNvContentPartPr/>
              <p14:nvPr/>
            </p14:nvContentPartPr>
            <p14:xfrm>
              <a:off x="5540920" y="3134723"/>
              <a:ext cx="132736" cy="278389"/>
            </p14:xfrm>
          </p:contentPart>
        </mc:Choice>
        <mc:Fallback>
          <p:sp>
            <p:nvSpPr>
              <p:cNvPr id="1050022" name=""/>
              <p:cNvSpPr/>
              <p:nvPr/>
            </p:nvSpPr>
            <p:spPr>
              <a:xfrm>
                <a:off x="5540920" y="3134723"/>
                <a:ext cx="132736" cy="278389"/>
              </a:xfrm>
            </p:spPr>
          </p:sp>
        </mc:Fallback>
      </mc:AlternateContent>
      <mc:AlternateContent xmlns:mc="http://schemas.openxmlformats.org/markup-compatibility/2006">
        <mc:Choice xmlns:p14="http://schemas.microsoft.com/office/powerpoint/2010/main" Requires="p14">
          <p:contentPart p14:bwMode="auto" r:id="rId23">
            <p14:nvContentPartPr>
              <p14:cNvPr id="1050023" name=""/>
              <p14:cNvContentPartPr/>
              <p14:nvPr/>
            </p14:nvContentPartPr>
            <p14:xfrm>
              <a:off x="5460186" y="2341892"/>
              <a:ext cx="19849" cy="252714"/>
            </p14:xfrm>
          </p:contentPart>
        </mc:Choice>
        <mc:Fallback>
          <p:sp>
            <p:nvSpPr>
              <p:cNvPr id="1050023" name=""/>
              <p:cNvSpPr/>
              <p:nvPr/>
            </p:nvSpPr>
            <p:spPr>
              <a:xfrm>
                <a:off x="5460186" y="2341892"/>
                <a:ext cx="19849" cy="252714"/>
              </a:xfrm>
            </p:spPr>
          </p:sp>
        </mc:Fallback>
      </mc:AlternateContent>
      <mc:AlternateContent xmlns:mc="http://schemas.openxmlformats.org/markup-compatibility/2006">
        <mc:Choice xmlns:p14="http://schemas.microsoft.com/office/powerpoint/2010/main" Requires="p14">
          <p:contentPart p14:bwMode="auto" r:id="rId24">
            <p14:nvContentPartPr>
              <p14:cNvPr id="1050024" name=""/>
              <p14:cNvContentPartPr/>
              <p14:nvPr/>
            </p14:nvContentPartPr>
            <p14:xfrm>
              <a:off x="5485656" y="3062462"/>
              <a:ext cx="185826" cy="95118"/>
            </p14:xfrm>
          </p:contentPart>
        </mc:Choice>
        <mc:Fallback>
          <p:sp>
            <p:nvSpPr>
              <p:cNvPr id="1050024" name=""/>
              <p:cNvSpPr/>
              <p:nvPr/>
            </p:nvSpPr>
            <p:spPr>
              <a:xfrm>
                <a:off x="5485656" y="3062462"/>
                <a:ext cx="185826" cy="95118"/>
              </a:xfrm>
            </p:spPr>
          </p:sp>
        </mc:Fallback>
      </mc:AlternateContent>
      <mc:AlternateContent xmlns:mc="http://schemas.openxmlformats.org/markup-compatibility/2006">
        <mc:Choice xmlns:p14="http://schemas.microsoft.com/office/powerpoint/2010/main" Requires="p14">
          <p:contentPart p14:bwMode="auto" r:id="rId25">
            <p14:nvContentPartPr>
              <p14:cNvPr id="1050025" name=""/>
              <p14:cNvContentPartPr/>
              <p14:nvPr/>
            </p14:nvContentPartPr>
            <p14:xfrm>
              <a:off x="5440569" y="2949903"/>
              <a:ext cx="239219" cy="276133"/>
            </p14:xfrm>
          </p:contentPart>
        </mc:Choice>
        <mc:Fallback>
          <p:sp>
            <p:nvSpPr>
              <p:cNvPr id="1050025" name=""/>
              <p:cNvSpPr/>
              <p:nvPr/>
            </p:nvSpPr>
            <p:spPr>
              <a:xfrm>
                <a:off x="5440569" y="2949903"/>
                <a:ext cx="239219" cy="276133"/>
              </a:xfrm>
            </p:spPr>
          </p:sp>
        </mc:Fallback>
      </mc:AlternateContent>
      <mc:AlternateContent xmlns:mc="http://schemas.openxmlformats.org/markup-compatibility/2006">
        <mc:Choice xmlns:p14="http://schemas.microsoft.com/office/powerpoint/2010/main" Requires="p14">
          <p:contentPart p14:bwMode="auto" r:id="rId26">
            <p14:nvContentPartPr>
              <p14:cNvPr id="1050026" name=""/>
              <p14:cNvContentPartPr/>
              <p14:nvPr/>
            </p14:nvContentPartPr>
            <p14:xfrm>
              <a:off x="6138056" y="3077308"/>
              <a:ext cx="160774" cy="16923"/>
            </p14:xfrm>
          </p:contentPart>
        </mc:Choice>
        <mc:Fallback>
          <p:sp>
            <p:nvSpPr>
              <p:cNvPr id="1050026" name=""/>
              <p:cNvSpPr/>
              <p:nvPr/>
            </p:nvSpPr>
            <p:spPr>
              <a:xfrm>
                <a:off x="6138056" y="3077308"/>
                <a:ext cx="160774" cy="16923"/>
              </a:xfrm>
            </p:spPr>
          </p:sp>
        </mc:Fallback>
      </mc:AlternateContent>
      <mc:AlternateContent xmlns:mc="http://schemas.openxmlformats.org/markup-compatibility/2006">
        <mc:Choice xmlns:p14="http://schemas.microsoft.com/office/powerpoint/2010/main" Requires="p14">
          <p:contentPart p14:bwMode="auto" r:id="rId27">
            <p14:nvContentPartPr>
              <p14:cNvPr id="1050027" name=""/>
              <p14:cNvContentPartPr/>
              <p14:nvPr/>
            </p14:nvContentPartPr>
            <p14:xfrm>
              <a:off x="6179455" y="3012598"/>
              <a:ext cx="109142" cy="127134"/>
            </p14:xfrm>
          </p:contentPart>
        </mc:Choice>
        <mc:Fallback>
          <p:sp>
            <p:nvSpPr>
              <p:cNvPr id="1050027" name=""/>
              <p:cNvSpPr/>
              <p:nvPr/>
            </p:nvSpPr>
            <p:spPr>
              <a:xfrm>
                <a:off x="6179455" y="3012598"/>
                <a:ext cx="109142" cy="127134"/>
              </a:xfrm>
            </p:spPr>
          </p:sp>
        </mc:Fallback>
      </mc:AlternateContent>
      <mc:AlternateContent xmlns:mc="http://schemas.openxmlformats.org/markup-compatibility/2006">
        <mc:Choice xmlns:p14="http://schemas.microsoft.com/office/powerpoint/2010/main" Requires="p14">
          <p:contentPart p14:bwMode="auto" r:id="rId28">
            <p14:nvContentPartPr>
              <p14:cNvPr id="1050028" name=""/>
              <p14:cNvContentPartPr/>
              <p14:nvPr/>
            </p14:nvContentPartPr>
            <p14:xfrm>
              <a:off x="6802212" y="2408138"/>
              <a:ext cx="119806" cy="333327"/>
            </p14:xfrm>
          </p:contentPart>
        </mc:Choice>
        <mc:Fallback>
          <p:sp>
            <p:nvSpPr>
              <p:cNvPr id="1050028" name=""/>
              <p:cNvSpPr/>
              <p:nvPr/>
            </p:nvSpPr>
            <p:spPr>
              <a:xfrm>
                <a:off x="6802212" y="2408138"/>
                <a:ext cx="119806" cy="333327"/>
              </a:xfrm>
            </p:spPr>
          </p:sp>
        </mc:Fallback>
      </mc:AlternateContent>
      <mc:AlternateContent xmlns:mc="http://schemas.openxmlformats.org/markup-compatibility/2006">
        <mc:Choice xmlns:p14="http://schemas.microsoft.com/office/powerpoint/2010/main" Requires="p14">
          <p:contentPart p14:bwMode="auto" r:id="rId29">
            <p14:nvContentPartPr>
              <p14:cNvPr id="1050029" name=""/>
              <p14:cNvContentPartPr/>
              <p14:nvPr/>
            </p14:nvContentPartPr>
            <p14:xfrm>
              <a:off x="6903435" y="2403934"/>
              <a:ext cx="87929" cy="71677"/>
            </p14:xfrm>
          </p:contentPart>
        </mc:Choice>
        <mc:Fallback>
          <p:sp>
            <p:nvSpPr>
              <p:cNvPr id="1050029" name=""/>
              <p:cNvSpPr/>
              <p:nvPr/>
            </p:nvSpPr>
            <p:spPr>
              <a:xfrm>
                <a:off x="6903435" y="2403934"/>
                <a:ext cx="87929" cy="71677"/>
              </a:xfrm>
            </p:spPr>
          </p:sp>
        </mc:Fallback>
      </mc:AlternateContent>
      <mc:AlternateContent xmlns:mc="http://schemas.openxmlformats.org/markup-compatibility/2006">
        <mc:Choice xmlns:p14="http://schemas.microsoft.com/office/powerpoint/2010/main" Requires="p14">
          <p:contentPart p14:bwMode="auto" r:id="rId30">
            <p14:nvContentPartPr>
              <p14:cNvPr id="1050030" name=""/>
              <p14:cNvContentPartPr/>
              <p14:nvPr/>
            </p14:nvContentPartPr>
            <p14:xfrm>
              <a:off x="6659193" y="2611122"/>
              <a:ext cx="245285" cy="18122"/>
            </p14:xfrm>
          </p:contentPart>
        </mc:Choice>
        <mc:Fallback>
          <p:sp>
            <p:nvSpPr>
              <p:cNvPr id="1050030" name=""/>
              <p:cNvSpPr/>
              <p:nvPr/>
            </p:nvSpPr>
            <p:spPr>
              <a:xfrm>
                <a:off x="6659193" y="2611122"/>
                <a:ext cx="245285" cy="18122"/>
              </a:xfrm>
            </p:spPr>
          </p:sp>
        </mc:Fallback>
      </mc:AlternateContent>
      <mc:AlternateContent xmlns:mc="http://schemas.openxmlformats.org/markup-compatibility/2006">
        <mc:Choice xmlns:p14="http://schemas.microsoft.com/office/powerpoint/2010/main" Requires="p14">
          <p:contentPart p14:bwMode="auto" r:id="rId31">
            <p14:nvContentPartPr>
              <p14:cNvPr id="1050031" name=""/>
              <p14:cNvContentPartPr/>
              <p14:nvPr/>
            </p14:nvContentPartPr>
            <p14:xfrm>
              <a:off x="6585028" y="2443623"/>
              <a:ext cx="295795" cy="391370"/>
            </p14:xfrm>
          </p:contentPart>
        </mc:Choice>
        <mc:Fallback>
          <p:sp>
            <p:nvSpPr>
              <p:cNvPr id="1050031" name=""/>
              <p:cNvSpPr/>
              <p:nvPr/>
            </p:nvSpPr>
            <p:spPr>
              <a:xfrm>
                <a:off x="6585028" y="2443623"/>
                <a:ext cx="295795" cy="391370"/>
              </a:xfrm>
            </p:spPr>
          </p:sp>
        </mc:Fallback>
      </mc:AlternateContent>
      <mc:AlternateContent xmlns:mc="http://schemas.openxmlformats.org/markup-compatibility/2006">
        <mc:Choice xmlns:p14="http://schemas.microsoft.com/office/powerpoint/2010/main" Requires="p14">
          <p:contentPart p14:bwMode="auto" r:id="rId32">
            <p14:nvContentPartPr>
              <p14:cNvPr id="1050032" name=""/>
              <p14:cNvContentPartPr/>
              <p14:nvPr/>
            </p14:nvContentPartPr>
            <p14:xfrm>
              <a:off x="5481084" y="3760839"/>
              <a:ext cx="197246" cy="74630"/>
            </p14:xfrm>
          </p:contentPart>
        </mc:Choice>
        <mc:Fallback>
          <p:sp>
            <p:nvSpPr>
              <p:cNvPr id="1050032" name=""/>
              <p:cNvSpPr/>
              <p:nvPr/>
            </p:nvSpPr>
            <p:spPr>
              <a:xfrm>
                <a:off x="5481084" y="3760839"/>
                <a:ext cx="197246" cy="74630"/>
              </a:xfrm>
            </p:spPr>
          </p:sp>
        </mc:Fallback>
      </mc:AlternateContent>
      <mc:AlternateContent xmlns:mc="http://schemas.openxmlformats.org/markup-compatibility/2006">
        <mc:Choice xmlns:p14="http://schemas.microsoft.com/office/powerpoint/2010/main" Requires="p14">
          <p:contentPart p14:bwMode="auto" r:id="rId33">
            <p14:nvContentPartPr>
              <p14:cNvPr id="1050033" name=""/>
              <p14:cNvContentPartPr/>
              <p14:nvPr/>
            </p14:nvContentPartPr>
            <p14:xfrm>
              <a:off x="5509165" y="3752529"/>
              <a:ext cx="167609" cy="151055"/>
            </p14:xfrm>
          </p:contentPart>
        </mc:Choice>
        <mc:Fallback>
          <p:sp>
            <p:nvSpPr>
              <p:cNvPr id="1050033" name=""/>
              <p:cNvSpPr/>
              <p:nvPr/>
            </p:nvSpPr>
            <p:spPr>
              <a:xfrm>
                <a:off x="5509165" y="3752529"/>
                <a:ext cx="167609" cy="151055"/>
              </a:xfrm>
            </p:spPr>
          </p:sp>
        </mc:Fallback>
      </mc:AlternateContent>
      <mc:AlternateContent xmlns:mc="http://schemas.openxmlformats.org/markup-compatibility/2006">
        <mc:Choice xmlns:p14="http://schemas.microsoft.com/office/powerpoint/2010/main" Requires="p14">
          <p:contentPart p14:bwMode="auto" r:id="rId34">
            <p14:nvContentPartPr>
              <p14:cNvPr id="1050034" name=""/>
              <p14:cNvContentPartPr/>
              <p14:nvPr/>
            </p14:nvContentPartPr>
            <p14:xfrm>
              <a:off x="5385990" y="3686594"/>
              <a:ext cx="361953" cy="260036"/>
            </p14:xfrm>
          </p:contentPart>
        </mc:Choice>
        <mc:Fallback>
          <p:sp>
            <p:nvSpPr>
              <p:cNvPr id="1050034" name=""/>
              <p:cNvSpPr/>
              <p:nvPr/>
            </p:nvSpPr>
            <p:spPr>
              <a:xfrm>
                <a:off x="5385990" y="3686594"/>
                <a:ext cx="361953" cy="260036"/>
              </a:xfrm>
            </p:spPr>
          </p:sp>
        </mc:Fallback>
      </mc:AlternateContent>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4">
                                  <p:stCondLst>
                                    <p:cond delay="0"/>
                                  </p:stCondLst>
                                  <p:childTnLst>
                                    <p:set>
                                      <p:cBhvr>
                                        <p:cTn dur="1" fill="hold" id="6">
                                          <p:stCondLst>
                                            <p:cond delay="0"/>
                                          </p:stCondLst>
                                        </p:cTn>
                                        <p:tgtEl>
                                          <p:spTgt spid="1050006"/>
                                        </p:tgtEl>
                                        <p:attrNameLst>
                                          <p:attrName>style.visibility</p:attrName>
                                        </p:attrNameLst>
                                      </p:cBhvr>
                                      <p:to>
                                        <p:strVal val="visible"/>
                                      </p:to>
                                    </p:set>
                                    <p:animEffect transition="in" filter="wipe(down)">
                                      <p:cBhvr>
                                        <p:cTn dur="500" id="7"/>
                                        <p:tgtEl>
                                          <p:spTgt spid="105000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4">
                                  <p:stCondLst>
                                    <p:cond delay="0"/>
                                  </p:stCondLst>
                                  <p:childTnLst>
                                    <p:set>
                                      <p:cBhvr>
                                        <p:cTn dur="1" fill="hold" id="11">
                                          <p:stCondLst>
                                            <p:cond delay="0"/>
                                          </p:stCondLst>
                                        </p:cTn>
                                        <p:tgtEl>
                                          <p:spTgt spid="292"/>
                                        </p:tgtEl>
                                        <p:attrNameLst>
                                          <p:attrName>style.visibility</p:attrName>
                                        </p:attrNameLst>
                                      </p:cBhvr>
                                      <p:to>
                                        <p:strVal val="visible"/>
                                      </p:to>
                                    </p:set>
                                    <p:animEffect transition="in" filter="wipe(down)">
                                      <p:cBhvr>
                                        <p:cTn dur="500" id="12"/>
                                        <p:tgtEl>
                                          <p:spTgt spid="292"/>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4">
                                  <p:stCondLst>
                                    <p:cond delay="0"/>
                                  </p:stCondLst>
                                  <p:childTnLst>
                                    <p:set>
                                      <p:cBhvr>
                                        <p:cTn dur="1" fill="hold" id="16">
                                          <p:stCondLst>
                                            <p:cond delay="0"/>
                                          </p:stCondLst>
                                        </p:cTn>
                                        <p:tgtEl>
                                          <p:spTgt spid="1050009"/>
                                        </p:tgtEl>
                                        <p:attrNameLst>
                                          <p:attrName>style.visibility</p:attrName>
                                        </p:attrNameLst>
                                      </p:cBhvr>
                                      <p:to>
                                        <p:strVal val="visible"/>
                                      </p:to>
                                    </p:set>
                                    <p:animEffect transition="in" filter="wipe(down)">
                                      <p:cBhvr>
                                        <p:cTn dur="500" id="17"/>
                                        <p:tgtEl>
                                          <p:spTgt spid="1050009"/>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4">
                                  <p:stCondLst>
                                    <p:cond delay="0"/>
                                  </p:stCondLst>
                                  <p:childTnLst>
                                    <p:set>
                                      <p:cBhvr>
                                        <p:cTn dur="1" fill="hold" id="21">
                                          <p:stCondLst>
                                            <p:cond delay="0"/>
                                          </p:stCondLst>
                                        </p:cTn>
                                        <p:tgtEl>
                                          <p:spTgt spid="293"/>
                                        </p:tgtEl>
                                        <p:attrNameLst>
                                          <p:attrName>style.visibility</p:attrName>
                                        </p:attrNameLst>
                                      </p:cBhvr>
                                      <p:to>
                                        <p:strVal val="visible"/>
                                      </p:to>
                                    </p:set>
                                    <p:animEffect transition="in" filter="wipe(down)">
                                      <p:cBhvr>
                                        <p:cTn dur="500" id="22"/>
                                        <p:tgtEl>
                                          <p:spTgt spid="293"/>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22" presetSubtype="4">
                                  <p:stCondLst>
                                    <p:cond delay="0"/>
                                  </p:stCondLst>
                                  <p:childTnLst>
                                    <p:set>
                                      <p:cBhvr>
                                        <p:cTn dur="1" fill="hold" id="26">
                                          <p:stCondLst>
                                            <p:cond delay="0"/>
                                          </p:stCondLst>
                                        </p:cTn>
                                        <p:tgtEl>
                                          <p:spTgt spid="294"/>
                                        </p:tgtEl>
                                        <p:attrNameLst>
                                          <p:attrName>style.visibility</p:attrName>
                                        </p:attrNameLst>
                                      </p:cBhvr>
                                      <p:to>
                                        <p:strVal val="visible"/>
                                      </p:to>
                                    </p:set>
                                    <p:animEffect transition="in" filter="wipe(down)">
                                      <p:cBhvr>
                                        <p:cTn dur="500" id="27"/>
                                        <p:tgtEl>
                                          <p:spTgt spid="294"/>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22" presetSubtype="4">
                                  <p:stCondLst>
                                    <p:cond delay="0"/>
                                  </p:stCondLst>
                                  <p:childTnLst>
                                    <p:set>
                                      <p:cBhvr>
                                        <p:cTn dur="1" fill="hold" id="31">
                                          <p:stCondLst>
                                            <p:cond delay="0"/>
                                          </p:stCondLst>
                                        </p:cTn>
                                        <p:tgtEl>
                                          <p:spTgt spid="1049995"/>
                                        </p:tgtEl>
                                        <p:attrNameLst>
                                          <p:attrName>style.visibility</p:attrName>
                                        </p:attrNameLst>
                                      </p:cBhvr>
                                      <p:to>
                                        <p:strVal val="visible"/>
                                      </p:to>
                                    </p:set>
                                    <p:animEffect transition="in" filter="wipe(down)">
                                      <p:cBhvr>
                                        <p:cTn dur="500" id="32"/>
                                        <p:tgtEl>
                                          <p:spTgt spid="1049995"/>
                                        </p:tgtEl>
                                      </p:cBhvr>
                                    </p:animEffect>
                                  </p:childTnLst>
                                </p:cTn>
                              </p:par>
                              <p:par>
                                <p:cTn fill="hold" grpId="0" id="33" nodeType="withEffect" presetClass="entr" presetID="22" presetSubtype="4">
                                  <p:stCondLst>
                                    <p:cond delay="0"/>
                                  </p:stCondLst>
                                  <p:childTnLst>
                                    <p:set>
                                      <p:cBhvr>
                                        <p:cTn dur="1" fill="hold" id="34">
                                          <p:stCondLst>
                                            <p:cond delay="0"/>
                                          </p:stCondLst>
                                        </p:cTn>
                                        <p:tgtEl>
                                          <p:spTgt spid="1049991"/>
                                        </p:tgtEl>
                                        <p:attrNameLst>
                                          <p:attrName>style.visibility</p:attrName>
                                        </p:attrNameLst>
                                      </p:cBhvr>
                                      <p:to>
                                        <p:strVal val="visible"/>
                                      </p:to>
                                    </p:set>
                                    <p:animEffect transition="in" filter="wipe(down)">
                                      <p:cBhvr>
                                        <p:cTn dur="500" id="35"/>
                                        <p:tgtEl>
                                          <p:spTgt spid="1049991"/>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22" presetSubtype="4">
                                  <p:stCondLst>
                                    <p:cond delay="0"/>
                                  </p:stCondLst>
                                  <p:childTnLst>
                                    <p:set>
                                      <p:cBhvr>
                                        <p:cTn dur="1" fill="hold" id="39">
                                          <p:stCondLst>
                                            <p:cond delay="0"/>
                                          </p:stCondLst>
                                        </p:cTn>
                                        <p:tgtEl>
                                          <p:spTgt spid="1049992"/>
                                        </p:tgtEl>
                                        <p:attrNameLst>
                                          <p:attrName>style.visibility</p:attrName>
                                        </p:attrNameLst>
                                      </p:cBhvr>
                                      <p:to>
                                        <p:strVal val="visible"/>
                                      </p:to>
                                    </p:set>
                                    <p:animEffect transition="in" filter="wipe(down)">
                                      <p:cBhvr>
                                        <p:cTn dur="500" id="40"/>
                                        <p:tgtEl>
                                          <p:spTgt spid="1049992"/>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22" presetSubtype="4">
                                  <p:stCondLst>
                                    <p:cond delay="0"/>
                                  </p:stCondLst>
                                  <p:childTnLst>
                                    <p:set>
                                      <p:cBhvr>
                                        <p:cTn dur="1" fill="hold" id="44">
                                          <p:stCondLst>
                                            <p:cond delay="0"/>
                                          </p:stCondLst>
                                        </p:cTn>
                                        <p:tgtEl>
                                          <p:spTgt spid="1049996"/>
                                        </p:tgtEl>
                                        <p:attrNameLst>
                                          <p:attrName>style.visibility</p:attrName>
                                        </p:attrNameLst>
                                      </p:cBhvr>
                                      <p:to>
                                        <p:strVal val="visible"/>
                                      </p:to>
                                    </p:set>
                                    <p:animEffect transition="in" filter="wipe(down)">
                                      <p:cBhvr>
                                        <p:cTn dur="500" id="45"/>
                                        <p:tgtEl>
                                          <p:spTgt spid="1049996"/>
                                        </p:tgtEl>
                                      </p:cBhvr>
                                    </p:animEffect>
                                  </p:childTnLst>
                                </p:cTn>
                              </p:par>
                            </p:childTnLst>
                          </p:cTn>
                        </p:par>
                      </p:childTnLst>
                    </p:cTn>
                  </p:par>
                  <p:par>
                    <p:cTn fill="hold" id="46">
                      <p:stCondLst>
                        <p:cond delay="indefinite"/>
                      </p:stCondLst>
                      <p:childTnLst>
                        <p:par>
                          <p:cTn fill="hold" id="47">
                            <p:stCondLst>
                              <p:cond delay="0"/>
                            </p:stCondLst>
                            <p:childTnLst>
                              <p:par>
                                <p:cTn fill="hold" grpId="0" id="48" nodeType="clickEffect" presetClass="entr" presetID="22" presetSubtype="4">
                                  <p:stCondLst>
                                    <p:cond delay="0"/>
                                  </p:stCondLst>
                                  <p:childTnLst>
                                    <p:set>
                                      <p:cBhvr>
                                        <p:cTn dur="1" fill="hold" id="49">
                                          <p:stCondLst>
                                            <p:cond delay="0"/>
                                          </p:stCondLst>
                                        </p:cTn>
                                        <p:tgtEl>
                                          <p:spTgt spid="1049997"/>
                                        </p:tgtEl>
                                        <p:attrNameLst>
                                          <p:attrName>style.visibility</p:attrName>
                                        </p:attrNameLst>
                                      </p:cBhvr>
                                      <p:to>
                                        <p:strVal val="visible"/>
                                      </p:to>
                                    </p:set>
                                    <p:animEffect transition="in" filter="wipe(down)">
                                      <p:cBhvr>
                                        <p:cTn dur="500" id="50"/>
                                        <p:tgtEl>
                                          <p:spTgt spid="1049997"/>
                                        </p:tgtEl>
                                      </p:cBhvr>
                                    </p:animEffect>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22" presetSubtype="4">
                                  <p:stCondLst>
                                    <p:cond delay="0"/>
                                  </p:stCondLst>
                                  <p:childTnLst>
                                    <p:set>
                                      <p:cBhvr>
                                        <p:cTn dur="1" fill="hold" id="54">
                                          <p:stCondLst>
                                            <p:cond delay="0"/>
                                          </p:stCondLst>
                                        </p:cTn>
                                        <p:tgtEl>
                                          <p:spTgt spid="1049998"/>
                                        </p:tgtEl>
                                        <p:attrNameLst>
                                          <p:attrName>style.visibility</p:attrName>
                                        </p:attrNameLst>
                                      </p:cBhvr>
                                      <p:to>
                                        <p:strVal val="visible"/>
                                      </p:to>
                                    </p:set>
                                    <p:animEffect transition="in" filter="wipe(down)">
                                      <p:cBhvr>
                                        <p:cTn dur="500" id="55"/>
                                        <p:tgtEl>
                                          <p:spTgt spid="1049998"/>
                                        </p:tgtEl>
                                      </p:cBhvr>
                                    </p:animEffect>
                                  </p:childTnLst>
                                </p:cTn>
                              </p:par>
                            </p:childTnLst>
                          </p:cTn>
                        </p:par>
                      </p:childTnLst>
                    </p:cTn>
                  </p:par>
                  <p:par>
                    <p:cTn fill="hold" id="56">
                      <p:stCondLst>
                        <p:cond delay="indefinite"/>
                      </p:stCondLst>
                      <p:childTnLst>
                        <p:par>
                          <p:cTn fill="hold" id="57">
                            <p:stCondLst>
                              <p:cond delay="0"/>
                            </p:stCondLst>
                            <p:childTnLst>
                              <p:par>
                                <p:cTn fill="hold" id="58" nodeType="clickEffect" presetClass="entr" presetID="22" presetSubtype="4">
                                  <p:stCondLst>
                                    <p:cond delay="0"/>
                                  </p:stCondLst>
                                  <p:childTnLst>
                                    <p:set>
                                      <p:cBhvr>
                                        <p:cTn dur="1" fill="hold" id="59">
                                          <p:stCondLst>
                                            <p:cond delay="0"/>
                                          </p:stCondLst>
                                        </p:cTn>
                                        <p:tgtEl>
                                          <p:spTgt spid="290"/>
                                        </p:tgtEl>
                                        <p:attrNameLst>
                                          <p:attrName>style.visibility</p:attrName>
                                        </p:attrNameLst>
                                      </p:cBhvr>
                                      <p:to>
                                        <p:strVal val="visible"/>
                                      </p:to>
                                    </p:set>
                                    <p:animEffect transition="in" filter="wipe(down)">
                                      <p:cBhvr>
                                        <p:cTn dur="500" id="60"/>
                                        <p:tgtEl>
                                          <p:spTgt spid="290"/>
                                        </p:tgtEl>
                                      </p:cBhvr>
                                    </p:animEffect>
                                  </p:childTnLst>
                                </p:cTn>
                              </p:par>
                            </p:childTnLst>
                          </p:cTn>
                        </p:par>
                      </p:childTnLst>
                    </p:cTn>
                  </p:par>
                  <p:par>
                    <p:cTn fill="hold" id="61">
                      <p:stCondLst>
                        <p:cond delay="indefinite"/>
                      </p:stCondLst>
                      <p:childTnLst>
                        <p:par>
                          <p:cTn fill="hold" id="62">
                            <p:stCondLst>
                              <p:cond delay="0"/>
                            </p:stCondLst>
                            <p:childTnLst>
                              <p:par>
                                <p:cTn fill="hold" grpId="0" id="63" nodeType="clickEffect" presetClass="entr" presetID="22" presetSubtype="4">
                                  <p:stCondLst>
                                    <p:cond delay="0"/>
                                  </p:stCondLst>
                                  <p:childTnLst>
                                    <p:set>
                                      <p:cBhvr>
                                        <p:cTn dur="1" fill="hold" id="64">
                                          <p:stCondLst>
                                            <p:cond delay="0"/>
                                          </p:stCondLst>
                                        </p:cTn>
                                        <p:tgtEl>
                                          <p:spTgt spid="1050002"/>
                                        </p:tgtEl>
                                        <p:attrNameLst>
                                          <p:attrName>style.visibility</p:attrName>
                                        </p:attrNameLst>
                                      </p:cBhvr>
                                      <p:to>
                                        <p:strVal val="visible"/>
                                      </p:to>
                                    </p:set>
                                    <p:animEffect transition="in" filter="wipe(down)">
                                      <p:cBhvr>
                                        <p:cTn dur="500" id="65"/>
                                        <p:tgtEl>
                                          <p:spTgt spid="1050002"/>
                                        </p:tgtEl>
                                      </p:cBhvr>
                                    </p:animEffect>
                                  </p:childTnLst>
                                </p:cTn>
                              </p:par>
                            </p:childTnLst>
                          </p:cTn>
                        </p:par>
                      </p:childTnLst>
                    </p:cTn>
                  </p:par>
                  <p:par>
                    <p:cTn fill="hold" id="66">
                      <p:stCondLst>
                        <p:cond delay="indefinite"/>
                      </p:stCondLst>
                      <p:childTnLst>
                        <p:par>
                          <p:cTn fill="hold" id="67">
                            <p:stCondLst>
                              <p:cond delay="0"/>
                            </p:stCondLst>
                            <p:childTnLst>
                              <p:par>
                                <p:cTn fill="hold" grpId="0" id="68" nodeType="clickEffect" presetClass="entr" presetID="22" presetSubtype="4">
                                  <p:stCondLst>
                                    <p:cond delay="0"/>
                                  </p:stCondLst>
                                  <p:childTnLst>
                                    <p:set>
                                      <p:cBhvr>
                                        <p:cTn dur="1" fill="hold" id="69">
                                          <p:stCondLst>
                                            <p:cond delay="0"/>
                                          </p:stCondLst>
                                        </p:cTn>
                                        <p:tgtEl>
                                          <p:spTgt spid="1050005"/>
                                        </p:tgtEl>
                                        <p:attrNameLst>
                                          <p:attrName>style.visibility</p:attrName>
                                        </p:attrNameLst>
                                      </p:cBhvr>
                                      <p:to>
                                        <p:strVal val="visible"/>
                                      </p:to>
                                    </p:set>
                                    <p:animEffect transition="in" filter="wipe(down)">
                                      <p:cBhvr>
                                        <p:cTn dur="500" id="70"/>
                                        <p:tgtEl>
                                          <p:spTgt spid="1050005"/>
                                        </p:tgtEl>
                                      </p:cBhvr>
                                    </p:animEffect>
                                  </p:childTnLst>
                                </p:cTn>
                              </p:par>
                            </p:childTnLst>
                          </p:cTn>
                        </p:par>
                      </p:childTnLst>
                    </p:cTn>
                  </p:par>
                  <p:par>
                    <p:cTn fill="hold" id="71">
                      <p:stCondLst>
                        <p:cond delay="indefinite"/>
                      </p:stCondLst>
                      <p:childTnLst>
                        <p:par>
                          <p:cTn fill="hold" id="72">
                            <p:stCondLst>
                              <p:cond delay="0"/>
                            </p:stCondLst>
                            <p:childTnLst>
                              <p:par>
                                <p:cTn fill="hold" id="73" nodeType="clickEffect" presetClass="entr" presetID="22" presetSubtype="4">
                                  <p:stCondLst>
                                    <p:cond delay="0"/>
                                  </p:stCondLst>
                                  <p:childTnLst>
                                    <p:set>
                                      <p:cBhvr>
                                        <p:cTn dur="1" fill="hold" id="74">
                                          <p:stCondLst>
                                            <p:cond delay="0"/>
                                          </p:stCondLst>
                                        </p:cTn>
                                        <p:tgtEl>
                                          <p:spTgt spid="291"/>
                                        </p:tgtEl>
                                        <p:attrNameLst>
                                          <p:attrName>style.visibility</p:attrName>
                                        </p:attrNameLst>
                                      </p:cBhvr>
                                      <p:to>
                                        <p:strVal val="visible"/>
                                      </p:to>
                                    </p:set>
                                    <p:animEffect transition="in" filter="wipe(down)">
                                      <p:cBhvr>
                                        <p:cTn dur="500" id="75"/>
                                        <p:tgtEl>
                                          <p:spTgt spid="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991" grpId="0"/>
      <p:bldP spid="1049992" grpId="0"/>
      <p:bldP spid="1049995" grpId="0"/>
      <p:bldP spid="1049996" grpId="0"/>
      <p:bldP spid="1049997" grpId="0"/>
      <p:bldP spid="1049998" grpId="0"/>
      <p:bldP spid="1050002" grpId="0"/>
      <p:bldP spid="1050005" grpId="0"/>
      <p:bldP spid="1050006" grpId="0"/>
      <p:bldP spid="105000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74" name=""/>
        <p:cNvGrpSpPr/>
        <p:nvPr/>
      </p:nvGrpSpPr>
      <p:grpSpPr>
        <a:xfrm>
          <a:off x="0" y="0"/>
          <a:ext cx="0" cy="0"/>
          <a:chOff x="0" y="0"/>
          <a:chExt cx="0" cy="0"/>
        </a:xfrm>
      </p:grpSpPr>
      <p:grpSp>
        <p:nvGrpSpPr>
          <p:cNvPr id="75" name="组合 17"/>
          <p:cNvGrpSpPr/>
          <p:nvPr/>
        </p:nvGrpSpPr>
        <p:grpSpPr>
          <a:xfrm>
            <a:off x="3951528" y="5602150"/>
            <a:ext cx="1992373" cy="383172"/>
            <a:chOff x="4028501" y="6210333"/>
            <a:chExt cx="1992373" cy="383172"/>
          </a:xfrm>
        </p:grpSpPr>
        <p:pic>
          <p:nvPicPr>
            <p:cNvPr id="2097157" name="图片 15"/>
            <p:cNvPicPr>
              <a:picLocks noChangeAspect="1"/>
            </p:cNvPicPr>
            <p:nvPr/>
          </p:nvPicPr>
          <p:blipFill>
            <a:blip xmlns:r="http://schemas.openxmlformats.org/officeDocument/2006/relationships" r:embed="rId1"/>
            <a:stretch>
              <a:fillRect/>
            </a:stretch>
          </p:blipFill>
          <p:spPr>
            <a:xfrm>
              <a:off x="4028501" y="6210333"/>
              <a:ext cx="399831" cy="383172"/>
            </a:xfrm>
            <a:prstGeom prst="rect"/>
          </p:spPr>
        </p:pic>
        <p:pic>
          <p:nvPicPr>
            <p:cNvPr id="2097158" name="图片 55"/>
            <p:cNvPicPr>
              <a:picLocks noChangeAspect="1"/>
            </p:cNvPicPr>
            <p:nvPr/>
          </p:nvPicPr>
          <p:blipFill>
            <a:blip xmlns:r="http://schemas.openxmlformats.org/officeDocument/2006/relationships" r:embed="rId1"/>
            <a:stretch>
              <a:fillRect/>
            </a:stretch>
          </p:blipFill>
          <p:spPr>
            <a:xfrm>
              <a:off x="4423788" y="6210333"/>
              <a:ext cx="399831" cy="383172"/>
            </a:xfrm>
            <a:prstGeom prst="rect"/>
          </p:spPr>
        </p:pic>
        <p:pic>
          <p:nvPicPr>
            <p:cNvPr id="2097159" name="图片 56"/>
            <p:cNvPicPr>
              <a:picLocks noChangeAspect="1"/>
            </p:cNvPicPr>
            <p:nvPr/>
          </p:nvPicPr>
          <p:blipFill>
            <a:blip xmlns:r="http://schemas.openxmlformats.org/officeDocument/2006/relationships" r:embed="rId1"/>
            <a:stretch>
              <a:fillRect/>
            </a:stretch>
          </p:blipFill>
          <p:spPr>
            <a:xfrm>
              <a:off x="4823619" y="6210333"/>
              <a:ext cx="399831" cy="383172"/>
            </a:xfrm>
            <a:prstGeom prst="rect"/>
          </p:spPr>
        </p:pic>
        <p:pic>
          <p:nvPicPr>
            <p:cNvPr id="2097160" name="图片 57"/>
            <p:cNvPicPr>
              <a:picLocks noChangeAspect="1"/>
            </p:cNvPicPr>
            <p:nvPr/>
          </p:nvPicPr>
          <p:blipFill>
            <a:blip xmlns:r="http://schemas.openxmlformats.org/officeDocument/2006/relationships" r:embed="rId1"/>
            <a:stretch>
              <a:fillRect/>
            </a:stretch>
          </p:blipFill>
          <p:spPr>
            <a:xfrm>
              <a:off x="5218906" y="6210333"/>
              <a:ext cx="399831" cy="383172"/>
            </a:xfrm>
            <a:prstGeom prst="rect"/>
          </p:spPr>
        </p:pic>
        <p:pic>
          <p:nvPicPr>
            <p:cNvPr id="2097161" name="图片 58"/>
            <p:cNvPicPr>
              <a:picLocks noChangeAspect="1"/>
            </p:cNvPicPr>
            <p:nvPr/>
          </p:nvPicPr>
          <p:blipFill>
            <a:blip xmlns:r="http://schemas.openxmlformats.org/officeDocument/2006/relationships" r:embed="rId1"/>
            <a:stretch>
              <a:fillRect/>
            </a:stretch>
          </p:blipFill>
          <p:spPr>
            <a:xfrm>
              <a:off x="5621043" y="6210333"/>
              <a:ext cx="399831" cy="383172"/>
            </a:xfrm>
            <a:prstGeom prst="rect"/>
          </p:spPr>
        </p:pic>
      </p:grpSp>
      <p:grpSp>
        <p:nvGrpSpPr>
          <p:cNvPr id="76" name="组合 16"/>
          <p:cNvGrpSpPr/>
          <p:nvPr/>
        </p:nvGrpSpPr>
        <p:grpSpPr>
          <a:xfrm>
            <a:off x="3951528" y="4852610"/>
            <a:ext cx="2056474" cy="392178"/>
            <a:chOff x="3189602" y="5738942"/>
            <a:chExt cx="2056474" cy="392178"/>
          </a:xfrm>
        </p:grpSpPr>
        <p:pic>
          <p:nvPicPr>
            <p:cNvPr id="2097162" name="图片 14"/>
            <p:cNvPicPr>
              <a:picLocks noChangeAspect="1"/>
            </p:cNvPicPr>
            <p:nvPr/>
          </p:nvPicPr>
          <p:blipFill>
            <a:blip xmlns:r="http://schemas.openxmlformats.org/officeDocument/2006/relationships" r:embed="rId2"/>
            <a:stretch>
              <a:fillRect/>
            </a:stretch>
          </p:blipFill>
          <p:spPr>
            <a:xfrm>
              <a:off x="3189602" y="5738942"/>
              <a:ext cx="416959" cy="392178"/>
            </a:xfrm>
            <a:prstGeom prst="rect"/>
          </p:spPr>
        </p:pic>
        <p:pic>
          <p:nvPicPr>
            <p:cNvPr id="2097163" name="图片 50"/>
            <p:cNvPicPr>
              <a:picLocks noChangeAspect="1"/>
            </p:cNvPicPr>
            <p:nvPr/>
          </p:nvPicPr>
          <p:blipFill>
            <a:blip xmlns:r="http://schemas.openxmlformats.org/officeDocument/2006/relationships" r:embed="rId2"/>
            <a:stretch>
              <a:fillRect/>
            </a:stretch>
          </p:blipFill>
          <p:spPr>
            <a:xfrm>
              <a:off x="3590732" y="5738942"/>
              <a:ext cx="416959" cy="392178"/>
            </a:xfrm>
            <a:prstGeom prst="rect"/>
          </p:spPr>
        </p:pic>
        <p:pic>
          <p:nvPicPr>
            <p:cNvPr id="2097164" name="图片 51"/>
            <p:cNvPicPr>
              <a:picLocks noChangeAspect="1"/>
            </p:cNvPicPr>
            <p:nvPr/>
          </p:nvPicPr>
          <p:blipFill>
            <a:blip xmlns:r="http://schemas.openxmlformats.org/officeDocument/2006/relationships" r:embed="rId2"/>
            <a:stretch>
              <a:fillRect/>
            </a:stretch>
          </p:blipFill>
          <p:spPr>
            <a:xfrm>
              <a:off x="3992163" y="5738942"/>
              <a:ext cx="416959" cy="392178"/>
            </a:xfrm>
            <a:prstGeom prst="rect"/>
          </p:spPr>
        </p:pic>
        <p:pic>
          <p:nvPicPr>
            <p:cNvPr id="2097165" name="图片 52"/>
            <p:cNvPicPr>
              <a:picLocks noChangeAspect="1"/>
            </p:cNvPicPr>
            <p:nvPr/>
          </p:nvPicPr>
          <p:blipFill>
            <a:blip xmlns:r="http://schemas.openxmlformats.org/officeDocument/2006/relationships" r:embed="rId2"/>
            <a:stretch>
              <a:fillRect/>
            </a:stretch>
          </p:blipFill>
          <p:spPr>
            <a:xfrm>
              <a:off x="4418459" y="5738942"/>
              <a:ext cx="416959" cy="392178"/>
            </a:xfrm>
            <a:prstGeom prst="rect"/>
          </p:spPr>
        </p:pic>
        <p:pic>
          <p:nvPicPr>
            <p:cNvPr id="2097166" name="图片 53"/>
            <p:cNvPicPr>
              <a:picLocks noChangeAspect="1"/>
            </p:cNvPicPr>
            <p:nvPr/>
          </p:nvPicPr>
          <p:blipFill>
            <a:blip xmlns:r="http://schemas.openxmlformats.org/officeDocument/2006/relationships" r:embed="rId2"/>
            <a:stretch>
              <a:fillRect/>
            </a:stretch>
          </p:blipFill>
          <p:spPr>
            <a:xfrm>
              <a:off x="4829117" y="5738942"/>
              <a:ext cx="416959" cy="392178"/>
            </a:xfrm>
            <a:prstGeom prst="rect"/>
          </p:spPr>
        </p:pic>
      </p:grpSp>
      <p:sp>
        <p:nvSpPr>
          <p:cNvPr id="1048639"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48640" name="矩形 8"/>
          <p:cNvSpPr/>
          <p:nvPr/>
        </p:nvSpPr>
        <p:spPr>
          <a:xfrm>
            <a:off x="484559" y="344147"/>
            <a:ext cx="8046029" cy="523220"/>
          </a:xfrm>
          <a:prstGeom prst="rect"/>
        </p:spPr>
        <p:txBody>
          <a:bodyPr wrap="square">
            <a:spAutoFit/>
          </a:bodyPr>
          <a:p>
            <a:pPr algn="ctr"/>
            <a:r>
              <a:rPr altLang="zh-CN" b="1" dirty="0" sz="2800" lang="en-US" smtClean="0">
                <a:ln w="10541" cmpd="sng">
                  <a:noFill/>
                  <a:prstDash val="solid"/>
                </a:ln>
                <a:latin typeface="Arial" panose="020B0604020202020204" pitchFamily="34" charset="0"/>
                <a:ea typeface="Arial Unicode MS" panose="020B0604020202020204" pitchFamily="34" charset="-122"/>
                <a:cs typeface="Arial" panose="020B0604020202020204" pitchFamily="34" charset="0"/>
              </a:rPr>
              <a:t>6.0 What is feedback</a:t>
            </a:r>
            <a:endParaRPr altLang="zh-CN" b="1" dirty="0" sz="2800" lang="en-US">
              <a:ln w="10541" cmpd="sng">
                <a:noFill/>
                <a:prstDash val="solid"/>
              </a:ln>
              <a:latin typeface="Arial" panose="020B0604020202020204" pitchFamily="34" charset="0"/>
              <a:ea typeface="Arial Unicode MS" panose="020B0604020202020204" pitchFamily="34" charset="-122"/>
              <a:cs typeface="Arial" panose="020B0604020202020204" pitchFamily="34" charset="0"/>
            </a:endParaRPr>
          </a:p>
        </p:txBody>
      </p:sp>
      <p:sp>
        <p:nvSpPr>
          <p:cNvPr id="1048641" name="Rectangle 68"/>
          <p:cNvSpPr/>
          <p:nvPr/>
        </p:nvSpPr>
        <p:spPr>
          <a:xfrm>
            <a:off x="323528" y="933568"/>
            <a:ext cx="8496944" cy="47160"/>
          </a:xfrm>
          <a:prstGeom prst="rect"/>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48642" name="Text Box 12"/>
          <p:cNvSpPr txBox="1">
            <a:spLocks noChangeArrowheads="1"/>
          </p:cNvSpPr>
          <p:nvPr/>
        </p:nvSpPr>
        <p:spPr bwMode="auto">
          <a:xfrm>
            <a:off x="565048" y="1147259"/>
            <a:ext cx="5798002"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An example of feedback in our daily life</a:t>
            </a:r>
            <a:endParaRPr altLang="en-US" b="1" dirty="0" sz="2400" kumimoji="1" lang="zh-CN">
              <a:latin typeface="宋体" panose="02010600030101010101" pitchFamily="2" charset="-122"/>
              <a:cs typeface="Arial" panose="020B0604020202020204" pitchFamily="34" charset="0"/>
            </a:endParaRPr>
          </a:p>
        </p:txBody>
      </p:sp>
      <p:grpSp>
        <p:nvGrpSpPr>
          <p:cNvPr id="77" name="组合 8"/>
          <p:cNvGrpSpPr/>
          <p:nvPr/>
        </p:nvGrpSpPr>
        <p:grpSpPr>
          <a:xfrm>
            <a:off x="1119930" y="2249134"/>
            <a:ext cx="2218188" cy="3225916"/>
            <a:chOff x="922066" y="2638162"/>
            <a:chExt cx="2218188" cy="3225916"/>
          </a:xfrm>
        </p:grpSpPr>
        <p:pic>
          <p:nvPicPr>
            <p:cNvPr id="2097167" name="图片 5"/>
            <p:cNvPicPr>
              <a:picLocks noChangeAspect="1"/>
            </p:cNvPicPr>
            <p:nvPr/>
          </p:nvPicPr>
          <p:blipFill>
            <a:blip xmlns:r="http://schemas.openxmlformats.org/officeDocument/2006/relationships" r:embed="rId3"/>
            <a:stretch>
              <a:fillRect/>
            </a:stretch>
          </p:blipFill>
          <p:spPr>
            <a:xfrm>
              <a:off x="1106560" y="2638162"/>
              <a:ext cx="2033694" cy="2105811"/>
            </a:xfrm>
            <a:prstGeom prst="rect"/>
            <a:solidFill>
              <a:schemeClr val="accent1">
                <a:lumMod val="40000"/>
                <a:lumOff val="60000"/>
              </a:schemeClr>
            </a:solidFill>
            <a:ln>
              <a:noFill/>
            </a:ln>
          </p:spPr>
        </p:pic>
        <p:sp>
          <p:nvSpPr>
            <p:cNvPr id="1048643" name="矩形 7"/>
            <p:cNvSpPr/>
            <p:nvPr/>
          </p:nvSpPr>
          <p:spPr>
            <a:xfrm>
              <a:off x="1434517" y="3955408"/>
              <a:ext cx="666925" cy="591424"/>
            </a:xfrm>
            <a:prstGeom prst="rect"/>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en-US" dirty="0" sz="3600" lang="zh-CN" smtClean="0">
                  <a:solidFill>
                    <a:schemeClr val="tx1"/>
                  </a:solidFill>
                </a:rPr>
                <a:t>某</a:t>
              </a:r>
              <a:endParaRPr altLang="en-US" dirty="0" sz="3600" lang="zh-CN">
                <a:solidFill>
                  <a:schemeClr val="tx1"/>
                </a:solidFill>
              </a:endParaRPr>
            </a:p>
          </p:txBody>
        </p:sp>
        <p:sp>
          <p:nvSpPr>
            <p:cNvPr id="1048644" name="矩形 38"/>
            <p:cNvSpPr/>
            <p:nvPr/>
          </p:nvSpPr>
          <p:spPr>
            <a:xfrm>
              <a:off x="1398864" y="4615342"/>
              <a:ext cx="1405156" cy="591424"/>
            </a:xfrm>
            <a:prstGeom prst="rect"/>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en-US" dirty="0" sz="3600" lang="zh-CN" smtClean="0">
                  <a:solidFill>
                    <a:schemeClr val="tx1"/>
                  </a:solidFill>
                </a:rPr>
                <a:t>某 宝</a:t>
              </a:r>
              <a:endParaRPr altLang="en-US" dirty="0" sz="3600" lang="zh-CN">
                <a:solidFill>
                  <a:schemeClr val="tx1"/>
                </a:solidFill>
              </a:endParaRPr>
            </a:p>
          </p:txBody>
        </p:sp>
        <p:sp>
          <p:nvSpPr>
            <p:cNvPr id="1048645" name="矩形 39"/>
            <p:cNvSpPr/>
            <p:nvPr/>
          </p:nvSpPr>
          <p:spPr>
            <a:xfrm>
              <a:off x="922066" y="5272654"/>
              <a:ext cx="1881954" cy="591424"/>
            </a:xfrm>
            <a:prstGeom prst="rect"/>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dirty="0" sz="3600" lang="en-US" smtClean="0">
                  <a:solidFill>
                    <a:schemeClr val="tx1"/>
                  </a:solidFill>
                  <a:latin typeface="Arial" panose="020B0604020202020204" pitchFamily="34" charset="0"/>
                  <a:cs typeface="Arial" panose="020B0604020202020204" pitchFamily="34" charset="0"/>
                </a:rPr>
                <a:t>Amazon</a:t>
              </a:r>
              <a:endParaRPr altLang="en-US" dirty="0" sz="3600" lang="zh-CN">
                <a:solidFill>
                  <a:schemeClr val="tx1"/>
                </a:solidFill>
                <a:latin typeface="Arial" panose="020B0604020202020204" pitchFamily="34" charset="0"/>
                <a:cs typeface="Arial" panose="020B0604020202020204" pitchFamily="34" charset="0"/>
              </a:endParaRPr>
            </a:p>
          </p:txBody>
        </p:sp>
      </p:grpSp>
      <p:sp>
        <p:nvSpPr>
          <p:cNvPr id="1048646" name="上弧形箭头 9"/>
          <p:cNvSpPr/>
          <p:nvPr/>
        </p:nvSpPr>
        <p:spPr>
          <a:xfrm>
            <a:off x="3081530" y="1948094"/>
            <a:ext cx="3495438" cy="1090569"/>
          </a:xfrm>
          <a:prstGeom prst="curvedDown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solidFill>
            </a:endParaRPr>
          </a:p>
        </p:txBody>
      </p:sp>
      <p:pic>
        <p:nvPicPr>
          <p:cNvPr id="2097168" name="图片 10"/>
          <p:cNvPicPr>
            <a:picLocks noChangeAspect="1"/>
          </p:cNvPicPr>
          <p:nvPr/>
        </p:nvPicPr>
        <p:blipFill>
          <a:blip xmlns:r="http://schemas.openxmlformats.org/officeDocument/2006/relationships" r:embed="rId4"/>
          <a:stretch>
            <a:fillRect/>
          </a:stretch>
        </p:blipFill>
        <p:spPr>
          <a:xfrm>
            <a:off x="4210573" y="1653648"/>
            <a:ext cx="1108047" cy="1190972"/>
          </a:xfrm>
          <a:prstGeom prst="rect"/>
          <a:effectLst>
            <a:softEdge rad="127000"/>
          </a:effectLst>
        </p:spPr>
      </p:pic>
      <p:pic>
        <p:nvPicPr>
          <p:cNvPr id="2097169" name="图片 11"/>
          <p:cNvPicPr>
            <a:picLocks noChangeAspect="1"/>
          </p:cNvPicPr>
          <p:nvPr/>
        </p:nvPicPr>
        <p:blipFill>
          <a:blip xmlns:r="http://schemas.openxmlformats.org/officeDocument/2006/relationships" r:embed="rId5"/>
          <a:stretch>
            <a:fillRect/>
          </a:stretch>
        </p:blipFill>
        <p:spPr>
          <a:xfrm>
            <a:off x="5185750" y="3156994"/>
            <a:ext cx="1148950" cy="1082482"/>
          </a:xfrm>
          <a:prstGeom prst="rect"/>
        </p:spPr>
      </p:pic>
      <p:pic>
        <p:nvPicPr>
          <p:cNvPr id="2097170" name="图片 12"/>
          <p:cNvPicPr>
            <a:picLocks noChangeAspect="1"/>
          </p:cNvPicPr>
          <p:nvPr/>
        </p:nvPicPr>
        <p:blipFill>
          <a:blip xmlns:r="http://schemas.openxmlformats.org/officeDocument/2006/relationships" r:embed="rId6"/>
          <a:stretch>
            <a:fillRect/>
          </a:stretch>
        </p:blipFill>
        <p:spPr>
          <a:xfrm>
            <a:off x="6379827" y="3095018"/>
            <a:ext cx="1168734" cy="1144458"/>
          </a:xfrm>
          <a:prstGeom prst="rect"/>
        </p:spPr>
      </p:pic>
      <p:sp>
        <p:nvSpPr>
          <p:cNvPr id="1048647" name="上弧形箭头 45"/>
          <p:cNvSpPr/>
          <p:nvPr/>
        </p:nvSpPr>
        <p:spPr>
          <a:xfrm flipH="1" flipV="1">
            <a:off x="3081530" y="4503415"/>
            <a:ext cx="3495438" cy="1090569"/>
          </a:xfrm>
          <a:prstGeom prst="curvedDown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solidFill>
            </a:endParaRPr>
          </a:p>
        </p:txBody>
      </p:sp>
      <p:sp>
        <p:nvSpPr>
          <p:cNvPr id="1048648" name="文本框 18"/>
          <p:cNvSpPr txBox="1"/>
          <p:nvPr/>
        </p:nvSpPr>
        <p:spPr bwMode="auto">
          <a:xfrm>
            <a:off x="6119769" y="4852610"/>
            <a:ext cx="2306972" cy="400110"/>
          </a:xfrm>
          <a:prstGeom prst="rect"/>
          <a:noFill/>
          <a:ln>
            <a:noFill/>
          </a:ln>
          <a:effectLst/>
        </p:spPr>
        <p:txBody>
          <a:bodyPr rtlCol="0" wrap="square">
            <a:spAutoFit/>
          </a:bodyPr>
          <a:p>
            <a:pPr eaLnBrk="1" hangingPunct="1">
              <a:spcBef>
                <a:spcPct val="50000"/>
              </a:spcBef>
            </a:pPr>
            <a:r>
              <a:rPr altLang="zh-CN" dirty="0" sz="2000" kumimoji="1" lang="en-US" smtClean="0">
                <a:solidFill>
                  <a:schemeClr val="accent2"/>
                </a:solidFill>
                <a:latin typeface="Arial" panose="020B0604020202020204" pitchFamily="34" charset="0"/>
                <a:cs typeface="Arial" panose="020B0604020202020204" pitchFamily="34" charset="0"/>
              </a:rPr>
              <a:t>Positive feedback</a:t>
            </a:r>
            <a:endParaRPr altLang="en-US" dirty="0" sz="2000" kumimoji="1" lang="zh-CN" smtClean="0">
              <a:solidFill>
                <a:schemeClr val="accent2"/>
              </a:solidFill>
              <a:latin typeface="Arial" panose="020B0604020202020204" pitchFamily="34" charset="0"/>
              <a:cs typeface="Arial" panose="020B0604020202020204" pitchFamily="34" charset="0"/>
            </a:endParaRPr>
          </a:p>
        </p:txBody>
      </p:sp>
      <p:sp>
        <p:nvSpPr>
          <p:cNvPr id="1048649" name="文本框 61"/>
          <p:cNvSpPr txBox="1"/>
          <p:nvPr/>
        </p:nvSpPr>
        <p:spPr bwMode="auto">
          <a:xfrm>
            <a:off x="6077824" y="5601915"/>
            <a:ext cx="2306972" cy="701039"/>
          </a:xfrm>
          <a:prstGeom prst="rect"/>
          <a:noFill/>
          <a:ln>
            <a:noFill/>
          </a:ln>
          <a:effectLst/>
        </p:spPr>
        <p:txBody>
          <a:bodyPr rtlCol="0" wrap="square">
            <a:spAutoFit/>
          </a:bodyPr>
          <a:p>
            <a:pPr eaLnBrk="1" hangingPunct="1">
              <a:spcBef>
                <a:spcPct val="50000"/>
              </a:spcBef>
            </a:pPr>
            <a:r>
              <a:rPr altLang="zh-CN" dirty="0" sz="2000" kumimoji="1" lang="en-US" smtClean="0">
                <a:latin typeface="Arial" panose="020B0604020202020204" pitchFamily="34" charset="0"/>
                <a:cs typeface="Arial" panose="020B0604020202020204" pitchFamily="34" charset="0"/>
              </a:rPr>
              <a:t>Negative feedback</a:t>
            </a:r>
            <a:endParaRPr altLang="en-US" dirty="0" sz="2000" kumimoji="1" lang="zh-CN" smtClean="0">
              <a:latin typeface="Arial" panose="020B0604020202020204" pitchFamily="34" charset="0"/>
              <a:cs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297" name=""/>
        <p:cNvGrpSpPr/>
        <p:nvPr/>
      </p:nvGrpSpPr>
      <p:grpSpPr>
        <a:xfrm>
          <a:off x="0" y="0"/>
          <a:ext cx="0" cy="0"/>
          <a:chOff x="0" y="0"/>
          <a:chExt cx="0" cy="0"/>
        </a:xfrm>
      </p:grpSpPr>
      <p:sp>
        <p:nvSpPr>
          <p:cNvPr id="1050038"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0039" name="矩形 8"/>
          <p:cNvSpPr/>
          <p:nvPr/>
        </p:nvSpPr>
        <p:spPr>
          <a:xfrm>
            <a:off x="484559" y="344147"/>
            <a:ext cx="8046029" cy="523220"/>
          </a:xfrm>
          <a:prstGeom prst="rect"/>
        </p:spPr>
        <p:txBody>
          <a:bodyPr wrap="square">
            <a:spAutoFit/>
          </a:bodyPr>
          <a:p>
            <a:pPr algn="ctr"/>
            <a:r>
              <a:rPr altLang="zh-CN" b="1" dirty="0" sz="2800" lang="en-US" smtClean="0">
                <a:ln w="10541" cmpd="sng">
                  <a:noFill/>
                  <a:prstDash val="solid"/>
                </a:ln>
                <a:latin typeface="Arial" panose="020B0604020202020204" pitchFamily="34" charset="0"/>
                <a:ea typeface="Arial Unicode MS" panose="020B0604020202020204" pitchFamily="34" charset="-122"/>
                <a:cs typeface="Arial" panose="020B0604020202020204" pitchFamily="34" charset="0"/>
              </a:rPr>
              <a:t>6.2 AC negative feedback amplifier circuits</a:t>
            </a:r>
            <a:endParaRPr altLang="zh-CN" b="1" dirty="0" sz="2800" lang="en-US">
              <a:ln w="10541" cmpd="sng">
                <a:noFill/>
                <a:prstDash val="solid"/>
              </a:ln>
              <a:latin typeface="Arial" panose="020B0604020202020204" pitchFamily="34" charset="0"/>
              <a:ea typeface="Arial Unicode MS" panose="020B0604020202020204" pitchFamily="34" charset="-122"/>
              <a:cs typeface="Arial" panose="020B0604020202020204" pitchFamily="34" charset="0"/>
            </a:endParaRPr>
          </a:p>
        </p:txBody>
      </p:sp>
      <p:sp>
        <p:nvSpPr>
          <p:cNvPr id="1050040" name="Rectangle 68"/>
          <p:cNvSpPr/>
          <p:nvPr/>
        </p:nvSpPr>
        <p:spPr>
          <a:xfrm>
            <a:off x="323528" y="933568"/>
            <a:ext cx="8496944" cy="47160"/>
          </a:xfrm>
          <a:prstGeom prst="rect"/>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0041" name="Text Box 4"/>
          <p:cNvSpPr txBox="1">
            <a:spLocks noChangeArrowheads="1"/>
          </p:cNvSpPr>
          <p:nvPr/>
        </p:nvSpPr>
        <p:spPr bwMode="auto">
          <a:xfrm>
            <a:off x="4055734" y="1209039"/>
            <a:ext cx="4932041" cy="523220"/>
          </a:xfrm>
          <a:prstGeom prst="rect"/>
          <a:noFill/>
          <a:ln>
            <a:noFill/>
          </a:ln>
          <a:effectLst/>
        </p:spPr>
        <p:txBody>
          <a:bodyPr wrap="square">
            <a:spAutoFit/>
          </a:bodyPr>
          <a:lstStyle>
            <a:lvl1pPr eaLnBrk="0" hangingPunct="0">
              <a:defRPr>
                <a:solidFill>
                  <a:schemeClr val="tx1"/>
                </a:solidFill>
                <a:latin typeface="Arial" pitchFamily="34" charset="0"/>
                <a:ea typeface="宋体" pitchFamily="2" charset="-122"/>
              </a:defRPr>
            </a:lvl1pPr>
            <a:lvl2pPr eaLnBrk="0" hangingPunct="0" indent="-285750" marL="742950">
              <a:defRPr>
                <a:solidFill>
                  <a:schemeClr val="tx1"/>
                </a:solidFill>
                <a:latin typeface="Arial" pitchFamily="34" charset="0"/>
                <a:ea typeface="宋体" pitchFamily="2" charset="-122"/>
              </a:defRPr>
            </a:lvl2pPr>
            <a:lvl3pPr eaLnBrk="0" hangingPunct="0" indent="-228600" marL="1143000">
              <a:defRPr>
                <a:solidFill>
                  <a:schemeClr val="tx1"/>
                </a:solidFill>
                <a:latin typeface="Arial" pitchFamily="34" charset="0"/>
                <a:ea typeface="宋体" pitchFamily="2" charset="-122"/>
              </a:defRPr>
            </a:lvl3pPr>
            <a:lvl4pPr eaLnBrk="0" hangingPunct="0" indent="-228600" marL="1600200">
              <a:defRPr>
                <a:solidFill>
                  <a:schemeClr val="tx1"/>
                </a:solidFill>
                <a:latin typeface="Arial" pitchFamily="34" charset="0"/>
                <a:ea typeface="宋体" pitchFamily="2" charset="-122"/>
              </a:defRPr>
            </a:lvl4pPr>
            <a:lvl5pPr eaLnBrk="0" hangingPunct="0" indent="-228600" marL="2057400">
              <a:defRPr>
                <a:solidFill>
                  <a:schemeClr val="tx1"/>
                </a:solidFill>
                <a:latin typeface="Arial" pitchFamily="34" charset="0"/>
                <a:ea typeface="宋体" pitchFamily="2" charset="-122"/>
              </a:defRPr>
            </a:lvl5pPr>
            <a:lvl6pPr eaLnBrk="0" fontAlgn="base" hangingPunct="0" indent="-228600" marL="2514600">
              <a:spcBef>
                <a:spcPct val="0"/>
              </a:spcBef>
              <a:spcAft>
                <a:spcPct val="0"/>
              </a:spcAft>
              <a:defRPr>
                <a:solidFill>
                  <a:schemeClr val="tx1"/>
                </a:solidFill>
                <a:latin typeface="Arial" pitchFamily="34" charset="0"/>
                <a:ea typeface="宋体" pitchFamily="2" charset="-122"/>
              </a:defRPr>
            </a:lvl6pPr>
            <a:lvl7pPr eaLnBrk="0" fontAlgn="base" hangingPunct="0" indent="-228600" marL="2971800">
              <a:spcBef>
                <a:spcPct val="0"/>
              </a:spcBef>
              <a:spcAft>
                <a:spcPct val="0"/>
              </a:spcAft>
              <a:defRPr>
                <a:solidFill>
                  <a:schemeClr val="tx1"/>
                </a:solidFill>
                <a:latin typeface="Arial" pitchFamily="34" charset="0"/>
                <a:ea typeface="宋体" pitchFamily="2" charset="-122"/>
              </a:defRPr>
            </a:lvl7pPr>
            <a:lvl8pPr eaLnBrk="0" fontAlgn="base" hangingPunct="0" indent="-228600" marL="3429000">
              <a:spcBef>
                <a:spcPct val="0"/>
              </a:spcBef>
              <a:spcAft>
                <a:spcPct val="0"/>
              </a:spcAft>
              <a:defRPr>
                <a:solidFill>
                  <a:schemeClr val="tx1"/>
                </a:solidFill>
                <a:latin typeface="Arial" pitchFamily="34" charset="0"/>
                <a:ea typeface="宋体" pitchFamily="2" charset="-122"/>
              </a:defRPr>
            </a:lvl8pPr>
            <a:lvl9pPr eaLnBrk="0" fontAlgn="base" hangingPunct="0" indent="-228600" marL="388620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altLang="zh-CN" dirty="0" sz="2800" kumimoji="1" lang="en-US" smtClean="0">
                <a:cs typeface="Arial" panose="020B0604020202020204" pitchFamily="34" charset="0"/>
              </a:rPr>
              <a:t>Voltage feedback </a:t>
            </a:r>
            <a:r>
              <a:rPr altLang="en-US" dirty="0" sz="2800" kumimoji="1" lang="zh-CN" smtClean="0">
                <a:cs typeface="Arial" panose="020B0604020202020204" pitchFamily="34" charset="0"/>
              </a:rPr>
              <a:t>电压反馈</a:t>
            </a:r>
            <a:endParaRPr altLang="en-US" dirty="0" sz="2400" kumimoji="1" lang="zh-CN">
              <a:cs typeface="Arial" panose="020B0604020202020204" pitchFamily="34" charset="0"/>
            </a:endParaRPr>
          </a:p>
        </p:txBody>
      </p:sp>
      <p:sp>
        <p:nvSpPr>
          <p:cNvPr id="1050042" name="左大括号 13"/>
          <p:cNvSpPr/>
          <p:nvPr/>
        </p:nvSpPr>
        <p:spPr>
          <a:xfrm>
            <a:off x="3656058" y="1296268"/>
            <a:ext cx="172631" cy="1115529"/>
          </a:xfrm>
          <a:prstGeom prst="leftBrace">
            <a:avLst>
              <a:gd name="adj1" fmla="val 41708"/>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rtlCol="0"/>
          <a:p>
            <a:pPr algn="ctr"/>
            <a:endParaRPr altLang="en-US" lang="zh-CN"/>
          </a:p>
        </p:txBody>
      </p:sp>
      <p:sp>
        <p:nvSpPr>
          <p:cNvPr id="1050043" name="Text Box 4"/>
          <p:cNvSpPr txBox="1">
            <a:spLocks noChangeArrowheads="1"/>
          </p:cNvSpPr>
          <p:nvPr/>
        </p:nvSpPr>
        <p:spPr bwMode="auto">
          <a:xfrm>
            <a:off x="4055734" y="1942979"/>
            <a:ext cx="4755395" cy="523220"/>
          </a:xfrm>
          <a:prstGeom prst="rect"/>
          <a:noFill/>
          <a:ln>
            <a:noFill/>
          </a:ln>
          <a:effectLst/>
        </p:spPr>
        <p:txBody>
          <a:bodyPr wrap="square">
            <a:spAutoFit/>
          </a:bodyPr>
          <a:lstStyle>
            <a:lvl1pPr eaLnBrk="0" hangingPunct="0">
              <a:defRPr>
                <a:solidFill>
                  <a:schemeClr val="tx1"/>
                </a:solidFill>
                <a:latin typeface="Arial" pitchFamily="34" charset="0"/>
                <a:ea typeface="宋体" pitchFamily="2" charset="-122"/>
              </a:defRPr>
            </a:lvl1pPr>
            <a:lvl2pPr eaLnBrk="0" hangingPunct="0" indent="-285750" marL="742950">
              <a:defRPr>
                <a:solidFill>
                  <a:schemeClr val="tx1"/>
                </a:solidFill>
                <a:latin typeface="Arial" pitchFamily="34" charset="0"/>
                <a:ea typeface="宋体" pitchFamily="2" charset="-122"/>
              </a:defRPr>
            </a:lvl2pPr>
            <a:lvl3pPr eaLnBrk="0" hangingPunct="0" indent="-228600" marL="1143000">
              <a:defRPr>
                <a:solidFill>
                  <a:schemeClr val="tx1"/>
                </a:solidFill>
                <a:latin typeface="Arial" pitchFamily="34" charset="0"/>
                <a:ea typeface="宋体" pitchFamily="2" charset="-122"/>
              </a:defRPr>
            </a:lvl3pPr>
            <a:lvl4pPr eaLnBrk="0" hangingPunct="0" indent="-228600" marL="1600200">
              <a:defRPr>
                <a:solidFill>
                  <a:schemeClr val="tx1"/>
                </a:solidFill>
                <a:latin typeface="Arial" pitchFamily="34" charset="0"/>
                <a:ea typeface="宋体" pitchFamily="2" charset="-122"/>
              </a:defRPr>
            </a:lvl4pPr>
            <a:lvl5pPr eaLnBrk="0" hangingPunct="0" indent="-228600" marL="2057400">
              <a:defRPr>
                <a:solidFill>
                  <a:schemeClr val="tx1"/>
                </a:solidFill>
                <a:latin typeface="Arial" pitchFamily="34" charset="0"/>
                <a:ea typeface="宋体" pitchFamily="2" charset="-122"/>
              </a:defRPr>
            </a:lvl5pPr>
            <a:lvl6pPr eaLnBrk="0" fontAlgn="base" hangingPunct="0" indent="-228600" marL="2514600">
              <a:spcBef>
                <a:spcPct val="0"/>
              </a:spcBef>
              <a:spcAft>
                <a:spcPct val="0"/>
              </a:spcAft>
              <a:defRPr>
                <a:solidFill>
                  <a:schemeClr val="tx1"/>
                </a:solidFill>
                <a:latin typeface="Arial" pitchFamily="34" charset="0"/>
                <a:ea typeface="宋体" pitchFamily="2" charset="-122"/>
              </a:defRPr>
            </a:lvl6pPr>
            <a:lvl7pPr eaLnBrk="0" fontAlgn="base" hangingPunct="0" indent="-228600" marL="2971800">
              <a:spcBef>
                <a:spcPct val="0"/>
              </a:spcBef>
              <a:spcAft>
                <a:spcPct val="0"/>
              </a:spcAft>
              <a:defRPr>
                <a:solidFill>
                  <a:schemeClr val="tx1"/>
                </a:solidFill>
                <a:latin typeface="Arial" pitchFamily="34" charset="0"/>
                <a:ea typeface="宋体" pitchFamily="2" charset="-122"/>
              </a:defRPr>
            </a:lvl7pPr>
            <a:lvl8pPr eaLnBrk="0" fontAlgn="base" hangingPunct="0" indent="-228600" marL="3429000">
              <a:spcBef>
                <a:spcPct val="0"/>
              </a:spcBef>
              <a:spcAft>
                <a:spcPct val="0"/>
              </a:spcAft>
              <a:defRPr>
                <a:solidFill>
                  <a:schemeClr val="tx1"/>
                </a:solidFill>
                <a:latin typeface="Arial" pitchFamily="34" charset="0"/>
                <a:ea typeface="宋体" pitchFamily="2" charset="-122"/>
              </a:defRPr>
            </a:lvl8pPr>
            <a:lvl9pPr eaLnBrk="0" fontAlgn="base" hangingPunct="0" indent="-228600" marL="388620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altLang="zh-CN" dirty="0" sz="2800" kumimoji="1" lang="en-US" smtClean="0">
                <a:cs typeface="Arial" panose="020B0604020202020204" pitchFamily="34" charset="0"/>
              </a:rPr>
              <a:t>Current feedback </a:t>
            </a:r>
            <a:r>
              <a:rPr altLang="en-US" dirty="0" sz="2800" kumimoji="1" lang="zh-CN" smtClean="0">
                <a:cs typeface="Arial" panose="020B0604020202020204" pitchFamily="34" charset="0"/>
              </a:rPr>
              <a:t>电流反馈</a:t>
            </a:r>
            <a:endParaRPr altLang="en-US" dirty="0" sz="2400" kumimoji="1" lang="zh-CN">
              <a:cs typeface="Arial" panose="020B0604020202020204" pitchFamily="34" charset="0"/>
            </a:endParaRPr>
          </a:p>
        </p:txBody>
      </p:sp>
      <p:sp>
        <p:nvSpPr>
          <p:cNvPr id="1050044" name="Text Box 4"/>
          <p:cNvSpPr txBox="1">
            <a:spLocks noChangeArrowheads="1"/>
          </p:cNvSpPr>
          <p:nvPr/>
        </p:nvSpPr>
        <p:spPr bwMode="auto">
          <a:xfrm>
            <a:off x="421009" y="2778880"/>
            <a:ext cx="4932041" cy="523220"/>
          </a:xfrm>
          <a:prstGeom prst="rect"/>
          <a:noFill/>
          <a:ln>
            <a:noFill/>
          </a:ln>
          <a:effectLst/>
        </p:spPr>
        <p:txBody>
          <a:bodyPr wrap="square">
            <a:spAutoFit/>
          </a:bodyPr>
          <a:lstStyle>
            <a:lvl1pPr eaLnBrk="0" hangingPunct="0">
              <a:defRPr>
                <a:solidFill>
                  <a:schemeClr val="tx1"/>
                </a:solidFill>
                <a:latin typeface="Arial" pitchFamily="34" charset="0"/>
                <a:ea typeface="宋体" pitchFamily="2" charset="-122"/>
              </a:defRPr>
            </a:lvl1pPr>
            <a:lvl2pPr eaLnBrk="0" hangingPunct="0" indent="-285750" marL="742950">
              <a:defRPr>
                <a:solidFill>
                  <a:schemeClr val="tx1"/>
                </a:solidFill>
                <a:latin typeface="Arial" pitchFamily="34" charset="0"/>
                <a:ea typeface="宋体" pitchFamily="2" charset="-122"/>
              </a:defRPr>
            </a:lvl2pPr>
            <a:lvl3pPr eaLnBrk="0" hangingPunct="0" indent="-228600" marL="1143000">
              <a:defRPr>
                <a:solidFill>
                  <a:schemeClr val="tx1"/>
                </a:solidFill>
                <a:latin typeface="Arial" pitchFamily="34" charset="0"/>
                <a:ea typeface="宋体" pitchFamily="2" charset="-122"/>
              </a:defRPr>
            </a:lvl3pPr>
            <a:lvl4pPr eaLnBrk="0" hangingPunct="0" indent="-228600" marL="1600200">
              <a:defRPr>
                <a:solidFill>
                  <a:schemeClr val="tx1"/>
                </a:solidFill>
                <a:latin typeface="Arial" pitchFamily="34" charset="0"/>
                <a:ea typeface="宋体" pitchFamily="2" charset="-122"/>
              </a:defRPr>
            </a:lvl4pPr>
            <a:lvl5pPr eaLnBrk="0" hangingPunct="0" indent="-228600" marL="2057400">
              <a:defRPr>
                <a:solidFill>
                  <a:schemeClr val="tx1"/>
                </a:solidFill>
                <a:latin typeface="Arial" pitchFamily="34" charset="0"/>
                <a:ea typeface="宋体" pitchFamily="2" charset="-122"/>
              </a:defRPr>
            </a:lvl5pPr>
            <a:lvl6pPr eaLnBrk="0" fontAlgn="base" hangingPunct="0" indent="-228600" marL="2514600">
              <a:spcBef>
                <a:spcPct val="0"/>
              </a:spcBef>
              <a:spcAft>
                <a:spcPct val="0"/>
              </a:spcAft>
              <a:defRPr>
                <a:solidFill>
                  <a:schemeClr val="tx1"/>
                </a:solidFill>
                <a:latin typeface="Arial" pitchFamily="34" charset="0"/>
                <a:ea typeface="宋体" pitchFamily="2" charset="-122"/>
              </a:defRPr>
            </a:lvl6pPr>
            <a:lvl7pPr eaLnBrk="0" fontAlgn="base" hangingPunct="0" indent="-228600" marL="2971800">
              <a:spcBef>
                <a:spcPct val="0"/>
              </a:spcBef>
              <a:spcAft>
                <a:spcPct val="0"/>
              </a:spcAft>
              <a:defRPr>
                <a:solidFill>
                  <a:schemeClr val="tx1"/>
                </a:solidFill>
                <a:latin typeface="Arial" pitchFamily="34" charset="0"/>
                <a:ea typeface="宋体" pitchFamily="2" charset="-122"/>
              </a:defRPr>
            </a:lvl7pPr>
            <a:lvl8pPr eaLnBrk="0" fontAlgn="base" hangingPunct="0" indent="-228600" marL="3429000">
              <a:spcBef>
                <a:spcPct val="0"/>
              </a:spcBef>
              <a:spcAft>
                <a:spcPct val="0"/>
              </a:spcAft>
              <a:defRPr>
                <a:solidFill>
                  <a:schemeClr val="tx1"/>
                </a:solidFill>
                <a:latin typeface="Arial" pitchFamily="34" charset="0"/>
                <a:ea typeface="宋体" pitchFamily="2" charset="-122"/>
              </a:defRPr>
            </a:lvl8pPr>
            <a:lvl9pPr eaLnBrk="0" fontAlgn="base" hangingPunct="0" indent="-228600" marL="388620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altLang="zh-CN" dirty="0" sz="2800" kumimoji="1" lang="en-US" smtClean="0">
                <a:cs typeface="Arial" panose="020B0604020202020204" pitchFamily="34" charset="0"/>
              </a:rPr>
              <a:t>Voltage feedback </a:t>
            </a:r>
            <a:r>
              <a:rPr altLang="en-US" dirty="0" sz="2800" kumimoji="1" lang="zh-CN" smtClean="0">
                <a:cs typeface="Arial" panose="020B0604020202020204" pitchFamily="34" charset="0"/>
              </a:rPr>
              <a:t>电压反馈</a:t>
            </a:r>
            <a:endParaRPr altLang="en-US" dirty="0" sz="2400" kumimoji="1" lang="zh-CN">
              <a:cs typeface="Arial" panose="020B0604020202020204" pitchFamily="34" charset="0"/>
            </a:endParaRPr>
          </a:p>
        </p:txBody>
      </p:sp>
      <p:grpSp>
        <p:nvGrpSpPr>
          <p:cNvPr id="298" name="组合 224"/>
          <p:cNvGrpSpPr/>
          <p:nvPr/>
        </p:nvGrpSpPr>
        <p:grpSpPr>
          <a:xfrm>
            <a:off x="1134893" y="3817725"/>
            <a:ext cx="7395695" cy="2088331"/>
            <a:chOff x="1134893" y="3817725"/>
            <a:chExt cx="7395695" cy="2088331"/>
          </a:xfrm>
        </p:grpSpPr>
        <p:grpSp>
          <p:nvGrpSpPr>
            <p:cNvPr id="299" name="组合 16"/>
            <p:cNvGrpSpPr/>
            <p:nvPr/>
          </p:nvGrpSpPr>
          <p:grpSpPr>
            <a:xfrm>
              <a:off x="1134893" y="3862509"/>
              <a:ext cx="6616290" cy="2043547"/>
              <a:chOff x="1160434" y="1220659"/>
              <a:chExt cx="6616290" cy="2043547"/>
            </a:xfrm>
          </p:grpSpPr>
          <p:sp>
            <p:nvSpPr>
              <p:cNvPr id="1050045" name="矩形 18"/>
              <p:cNvSpPr/>
              <p:nvPr/>
            </p:nvSpPr>
            <p:spPr>
              <a:xfrm>
                <a:off x="3893601" y="1273960"/>
                <a:ext cx="2302778" cy="780176"/>
              </a:xfrm>
              <a:prstGeom prst="rect"/>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046" name="文本框 19"/>
              <p:cNvSpPr txBox="1"/>
              <p:nvPr/>
            </p:nvSpPr>
            <p:spPr bwMode="auto">
              <a:xfrm>
                <a:off x="3893601" y="1433216"/>
                <a:ext cx="2311167" cy="802640"/>
              </a:xfrm>
              <a:prstGeom prst="rect"/>
              <a:noFill/>
              <a:ln>
                <a:noFill/>
              </a:ln>
              <a:effectLst/>
            </p:spPr>
            <p:txBody>
              <a:bodyPr rtlCol="0" wrap="square">
                <a:spAutoFit/>
              </a:bodyPr>
              <a:p>
                <a:pPr algn="ctr" eaLnBrk="1" hangingPunct="1">
                  <a:spcBef>
                    <a:spcPct val="50000"/>
                  </a:spcBef>
                </a:pPr>
                <a:r>
                  <a:rPr altLang="zh-CN" dirty="0" sz="2400" kumimoji="1" lang="en-US" smtClean="0">
                    <a:latin typeface="Arial" panose="020B0604020202020204" pitchFamily="34" charset="0"/>
                    <a:cs typeface="Arial" panose="020B0604020202020204" pitchFamily="34" charset="0"/>
                  </a:rPr>
                  <a:t>Amplifier circuit</a:t>
                </a:r>
                <a:endParaRPr altLang="en-US" dirty="0" sz="2400" kumimoji="1" lang="zh-CN" smtClean="0">
                  <a:latin typeface="Arial" panose="020B0604020202020204" pitchFamily="34" charset="0"/>
                  <a:cs typeface="Arial" panose="020B0604020202020204" pitchFamily="34" charset="0"/>
                </a:endParaRPr>
              </a:p>
            </p:txBody>
          </p:sp>
          <p:grpSp>
            <p:nvGrpSpPr>
              <p:cNvPr id="300" name="组合 20"/>
              <p:cNvGrpSpPr/>
              <p:nvPr/>
            </p:nvGrpSpPr>
            <p:grpSpPr>
              <a:xfrm>
                <a:off x="2089757" y="1321081"/>
                <a:ext cx="505436" cy="707886"/>
                <a:chOff x="946907" y="1927861"/>
                <a:chExt cx="505436" cy="707886"/>
              </a:xfrm>
            </p:grpSpPr>
            <p:sp>
              <p:nvSpPr>
                <p:cNvPr id="1050047" name="椭圆 39"/>
                <p:cNvSpPr/>
                <p:nvPr/>
              </p:nvSpPr>
              <p:spPr>
                <a:xfrm>
                  <a:off x="994095" y="2093053"/>
                  <a:ext cx="411061" cy="411061"/>
                </a:xfrm>
                <a:prstGeom prst="ellipse"/>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048" name="文本框 43"/>
                <p:cNvSpPr txBox="1"/>
                <p:nvPr/>
              </p:nvSpPr>
              <p:spPr bwMode="auto">
                <a:xfrm>
                  <a:off x="946907" y="1927861"/>
                  <a:ext cx="505436" cy="707886"/>
                </a:xfrm>
                <a:prstGeom prst="rect"/>
                <a:noFill/>
                <a:ln>
                  <a:noFill/>
                </a:ln>
                <a:effectLst/>
              </p:spPr>
              <p:txBody>
                <a:bodyPr rtlCol="0" wrap="square">
                  <a:spAutoFit/>
                </a:bodyPr>
                <a:p>
                  <a:pPr algn="ctr" eaLnBrk="1" hangingPunct="1">
                    <a:spcBef>
                      <a:spcPct val="50000"/>
                    </a:spcBef>
                  </a:pPr>
                  <a:r>
                    <a:rPr altLang="zh-CN" dirty="0" sz="4000" kumimoji="1" lang="en-US" smtClean="0">
                      <a:latin typeface="Arial" panose="020B0604020202020204" pitchFamily="34" charset="0"/>
                      <a:cs typeface="Arial" panose="020B0604020202020204" pitchFamily="34" charset="0"/>
                    </a:rPr>
                    <a:t>+</a:t>
                  </a:r>
                  <a:endParaRPr altLang="en-US" dirty="0" sz="4000" kumimoji="1" lang="zh-CN" smtClean="0">
                    <a:latin typeface="Arial" panose="020B0604020202020204" pitchFamily="34" charset="0"/>
                    <a:cs typeface="Arial" panose="020B0604020202020204" pitchFamily="34" charset="0"/>
                  </a:endParaRPr>
                </a:p>
              </p:txBody>
            </p:sp>
          </p:grpSp>
          <p:cxnSp>
            <p:nvCxnSpPr>
              <p:cNvPr id="3145796" name="直接箭头连接符 21"/>
              <p:cNvCxnSpPr>
                <a:cxnSpLocks/>
              </p:cNvCxnSpPr>
              <p:nvPr/>
            </p:nvCxnSpPr>
            <p:spPr>
              <a:xfrm>
                <a:off x="1160434" y="1675024"/>
                <a:ext cx="976997" cy="1631"/>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5797" name="直接箭头连接符 22"/>
              <p:cNvCxnSpPr>
                <a:cxnSpLocks/>
              </p:cNvCxnSpPr>
              <p:nvPr/>
            </p:nvCxnSpPr>
            <p:spPr>
              <a:xfrm>
                <a:off x="2548006" y="1664048"/>
                <a:ext cx="1343432"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5798" name="直接连接符 25"/>
              <p:cNvCxnSpPr>
                <a:cxnSpLocks/>
              </p:cNvCxnSpPr>
              <p:nvPr/>
            </p:nvCxnSpPr>
            <p:spPr>
              <a:xfrm>
                <a:off x="7776724" y="1386535"/>
                <a:ext cx="0" cy="576978"/>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0049" name="矩形 26"/>
              <p:cNvSpPr/>
              <p:nvPr/>
            </p:nvSpPr>
            <p:spPr>
              <a:xfrm>
                <a:off x="3681599" y="2302312"/>
                <a:ext cx="2648238" cy="780176"/>
              </a:xfrm>
              <a:prstGeom prst="rect"/>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050" name="文本框 27"/>
              <p:cNvSpPr txBox="1"/>
              <p:nvPr/>
            </p:nvSpPr>
            <p:spPr bwMode="auto">
              <a:xfrm>
                <a:off x="3638262" y="2461567"/>
                <a:ext cx="2732202" cy="802639"/>
              </a:xfrm>
              <a:prstGeom prst="rect"/>
              <a:noFill/>
              <a:ln>
                <a:noFill/>
              </a:ln>
              <a:effectLst/>
            </p:spPr>
            <p:txBody>
              <a:bodyPr rtlCol="0" wrap="square">
                <a:spAutoFit/>
              </a:bodyPr>
              <a:p>
                <a:pPr algn="ctr" eaLnBrk="1" hangingPunct="1">
                  <a:spcBef>
                    <a:spcPct val="50000"/>
                  </a:spcBef>
                </a:pPr>
                <a:r>
                  <a:rPr altLang="zh-CN" dirty="0" sz="2400" kumimoji="1" lang="en-US" smtClean="0">
                    <a:latin typeface="Arial" panose="020B0604020202020204" pitchFamily="34" charset="0"/>
                    <a:cs typeface="Arial" panose="020B0604020202020204" pitchFamily="34" charset="0"/>
                  </a:rPr>
                  <a:t>Feedback network</a:t>
                </a:r>
                <a:endParaRPr altLang="en-US" dirty="0" sz="2400" kumimoji="1" lang="zh-CN" smtClean="0">
                  <a:latin typeface="Arial" panose="020B0604020202020204" pitchFamily="34" charset="0"/>
                  <a:cs typeface="Arial" panose="020B0604020202020204" pitchFamily="34" charset="0"/>
                </a:endParaRPr>
              </a:p>
            </p:txBody>
          </p:sp>
          <p:cxnSp>
            <p:nvCxnSpPr>
              <p:cNvPr id="3145799" name="直接箭头连接符 33"/>
              <p:cNvCxnSpPr>
                <a:cxnSpLocks/>
              </p:cNvCxnSpPr>
              <p:nvPr/>
            </p:nvCxnSpPr>
            <p:spPr>
              <a:xfrm flipV="1">
                <a:off x="2342475" y="1894881"/>
                <a:ext cx="0" cy="801297"/>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5800" name="直接连接符 35"/>
              <p:cNvCxnSpPr>
                <a:cxnSpLocks/>
              </p:cNvCxnSpPr>
              <p:nvPr/>
            </p:nvCxnSpPr>
            <p:spPr>
              <a:xfrm flipH="1">
                <a:off x="2342475" y="2696178"/>
                <a:ext cx="1339124"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0051" name="文本框 37"/>
              <p:cNvSpPr txBox="1">
                <a:spLocks noChangeAspect="1" noMove="1" noResize="1" noRot="1" noAdjustHandles="1" noEditPoints="1" noChangeArrowheads="1" noChangeShapeType="1" noTextEdit="1"/>
              </p:cNvSpPr>
              <p:nvPr/>
            </p:nvSpPr>
            <p:spPr bwMode="auto">
              <a:xfrm>
                <a:off x="1230026" y="1220659"/>
                <a:ext cx="684960" cy="473206"/>
              </a:xfrm>
              <a:prstGeom prst="rect"/>
              <a:blipFill>
                <a:blip xmlns:r="http://schemas.openxmlformats.org/officeDocument/2006/relationships" r:embed="rId1"/>
                <a:stretch>
                  <a:fillRect t="-1299" b="-5195"/>
                </a:stretch>
              </a:blipFill>
              <a:ln>
                <a:noFill/>
              </a:ln>
              <a:effectLst/>
            </p:spPr>
            <p:txBody>
              <a:bodyPr/>
              <a:p>
                <a:r>
                  <a:rPr altLang="en-US" lang="zh-CN">
                    <a:noFill/>
                  </a:rPr>
                  <a:t> </a:t>
                </a:r>
              </a:p>
            </p:txBody>
          </p:sp>
        </p:grpSp>
        <p:sp>
          <p:nvSpPr>
            <p:cNvPr id="1050052" name="文本框 45"/>
            <p:cNvSpPr txBox="1">
              <a:spLocks noChangeAspect="1" noMove="1" noResize="1" noRot="1" noAdjustHandles="1" noEditPoints="1" noChangeArrowheads="1" noChangeShapeType="1" noTextEdit="1"/>
            </p:cNvSpPr>
            <p:nvPr/>
          </p:nvSpPr>
          <p:spPr bwMode="auto">
            <a:xfrm>
              <a:off x="2602020" y="3817725"/>
              <a:ext cx="684960" cy="473206"/>
            </a:xfrm>
            <a:prstGeom prst="rect"/>
            <a:blipFill>
              <a:blip xmlns:r="http://schemas.openxmlformats.org/officeDocument/2006/relationships" r:embed="rId2"/>
              <a:stretch>
                <a:fillRect l="-1786" t="-1282" b="-5128"/>
              </a:stretch>
            </a:blipFill>
            <a:ln>
              <a:noFill/>
            </a:ln>
            <a:effectLst/>
          </p:spPr>
          <p:txBody>
            <a:bodyPr/>
            <a:p>
              <a:r>
                <a:rPr altLang="en-US" lang="zh-CN">
                  <a:noFill/>
                </a:rPr>
                <a:t> </a:t>
              </a:r>
            </a:p>
          </p:txBody>
        </p:sp>
        <p:sp>
          <p:nvSpPr>
            <p:cNvPr id="1050053" name="文本框 46"/>
            <p:cNvSpPr txBox="1">
              <a:spLocks noChangeAspect="1" noMove="1" noResize="1" noRot="1" noAdjustHandles="1" noEditPoints="1" noChangeArrowheads="1" noChangeShapeType="1" noTextEdit="1"/>
            </p:cNvSpPr>
            <p:nvPr/>
          </p:nvSpPr>
          <p:spPr bwMode="auto">
            <a:xfrm>
              <a:off x="2671032" y="4813929"/>
              <a:ext cx="684960" cy="473206"/>
            </a:xfrm>
            <a:prstGeom prst="rect"/>
            <a:blipFill>
              <a:blip xmlns:r="http://schemas.openxmlformats.org/officeDocument/2006/relationships" r:embed="rId3"/>
              <a:stretch>
                <a:fillRect t="-1299" b="-6494"/>
              </a:stretch>
            </a:blipFill>
            <a:ln>
              <a:noFill/>
            </a:ln>
            <a:effectLst/>
          </p:spPr>
          <p:txBody>
            <a:bodyPr/>
            <a:p>
              <a:r>
                <a:rPr altLang="en-US" lang="zh-CN">
                  <a:noFill/>
                </a:rPr>
                <a:t> </a:t>
              </a:r>
            </a:p>
          </p:txBody>
        </p:sp>
        <p:cxnSp>
          <p:nvCxnSpPr>
            <p:cNvPr id="3145801" name="直接连接符 47"/>
            <p:cNvCxnSpPr>
              <a:cxnSpLocks/>
            </p:cNvCxnSpPr>
            <p:nvPr/>
          </p:nvCxnSpPr>
          <p:spPr>
            <a:xfrm flipH="1">
              <a:off x="6170839" y="4015563"/>
              <a:ext cx="1580344"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802" name="直接连接符 48"/>
            <p:cNvCxnSpPr>
              <a:cxnSpLocks/>
            </p:cNvCxnSpPr>
            <p:nvPr/>
          </p:nvCxnSpPr>
          <p:spPr>
            <a:xfrm flipH="1">
              <a:off x="6179229" y="4580413"/>
              <a:ext cx="1571954"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0054" name="矩形 49"/>
            <p:cNvSpPr/>
            <p:nvPr/>
          </p:nvSpPr>
          <p:spPr>
            <a:xfrm rot="16200000">
              <a:off x="7558019" y="4213167"/>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055" name="矩形 50"/>
            <p:cNvSpPr>
              <a:spLocks noChangeAspect="1" noMove="1" noResize="1" noRot="1" noAdjustHandles="1" noEditPoints="1" noChangeArrowheads="1" noChangeShapeType="1" noTextEdit="1"/>
            </p:cNvSpPr>
            <p:nvPr/>
          </p:nvSpPr>
          <p:spPr>
            <a:xfrm>
              <a:off x="7221624" y="4080544"/>
              <a:ext cx="521168" cy="400110"/>
            </a:xfrm>
            <a:prstGeom prst="rect"/>
            <a:blipFill>
              <a:blip xmlns:r="http://schemas.openxmlformats.org/officeDocument/2006/relationships" r:embed="rId4"/>
              <a:stretch>
                <a:fillRect b="-1515"/>
              </a:stretch>
            </a:blipFill>
          </p:spPr>
          <p:txBody>
            <a:bodyPr/>
            <a:p>
              <a:r>
                <a:rPr altLang="en-US" lang="zh-CN">
                  <a:noFill/>
                </a:rPr>
                <a:t> </a:t>
              </a:r>
            </a:p>
          </p:txBody>
        </p:sp>
        <p:sp>
          <p:nvSpPr>
            <p:cNvPr id="1050056" name="文本框 51"/>
            <p:cNvSpPr txBox="1">
              <a:spLocks noChangeAspect="1" noMove="1" noResize="1" noRot="1" noAdjustHandles="1" noEditPoints="1" noChangeArrowheads="1" noChangeShapeType="1" noTextEdit="1"/>
            </p:cNvSpPr>
            <p:nvPr/>
          </p:nvSpPr>
          <p:spPr bwMode="auto">
            <a:xfrm>
              <a:off x="7845628" y="4075066"/>
              <a:ext cx="684960" cy="473206"/>
            </a:xfrm>
            <a:prstGeom prst="rect"/>
            <a:blipFill>
              <a:blip xmlns:r="http://schemas.openxmlformats.org/officeDocument/2006/relationships" r:embed="rId5"/>
              <a:stretch>
                <a:fillRect t="-1282"/>
              </a:stretch>
            </a:blipFill>
            <a:ln>
              <a:noFill/>
            </a:ln>
            <a:effectLst/>
          </p:spPr>
          <p:txBody>
            <a:bodyPr/>
            <a:p>
              <a:r>
                <a:rPr altLang="en-US" lang="zh-CN">
                  <a:noFill/>
                </a:rPr>
                <a:t> </a:t>
              </a:r>
            </a:p>
          </p:txBody>
        </p:sp>
        <p:cxnSp>
          <p:nvCxnSpPr>
            <p:cNvPr id="3145803" name="直接连接符 52"/>
            <p:cNvCxnSpPr>
              <a:cxnSpLocks/>
            </p:cNvCxnSpPr>
            <p:nvPr/>
          </p:nvCxnSpPr>
          <p:spPr>
            <a:xfrm>
              <a:off x="6634810" y="4015563"/>
              <a:ext cx="0" cy="1034969"/>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804" name="直接连接符 54"/>
            <p:cNvCxnSpPr>
              <a:cxnSpLocks/>
            </p:cNvCxnSpPr>
            <p:nvPr/>
          </p:nvCxnSpPr>
          <p:spPr>
            <a:xfrm>
              <a:off x="7177246" y="4585932"/>
              <a:ext cx="0" cy="1034969"/>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805" name="直接连接符 55"/>
            <p:cNvCxnSpPr>
              <a:cxnSpLocks/>
            </p:cNvCxnSpPr>
            <p:nvPr/>
          </p:nvCxnSpPr>
          <p:spPr>
            <a:xfrm flipH="1">
              <a:off x="6304296" y="5034699"/>
              <a:ext cx="330514"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806" name="直接连接符 57"/>
            <p:cNvCxnSpPr>
              <a:cxnSpLocks/>
            </p:cNvCxnSpPr>
            <p:nvPr/>
          </p:nvCxnSpPr>
          <p:spPr>
            <a:xfrm flipH="1">
              <a:off x="6304296" y="5608680"/>
              <a:ext cx="872950"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0057" name="Oval 3165"/>
            <p:cNvSpPr>
              <a:spLocks noChangeArrowheads="1"/>
            </p:cNvSpPr>
            <p:nvPr/>
          </p:nvSpPr>
          <p:spPr bwMode="auto">
            <a:xfrm>
              <a:off x="6573691" y="3965003"/>
              <a:ext cx="122238" cy="122238"/>
            </a:xfrm>
            <a:prstGeom prst="ellipse"/>
            <a:solidFill>
              <a:schemeClr val="tx1"/>
            </a:solidFill>
            <a:ln w="28575">
              <a:no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sp>
          <p:nvSpPr>
            <p:cNvPr id="1050058" name="Oval 3165"/>
            <p:cNvSpPr>
              <a:spLocks noChangeArrowheads="1"/>
            </p:cNvSpPr>
            <p:nvPr/>
          </p:nvSpPr>
          <p:spPr bwMode="auto">
            <a:xfrm>
              <a:off x="7116903" y="4517788"/>
              <a:ext cx="122238" cy="122238"/>
            </a:xfrm>
            <a:prstGeom prst="ellipse"/>
            <a:solidFill>
              <a:schemeClr val="tx1"/>
            </a:solidFill>
            <a:ln w="28575">
              <a:no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grpSp>
      <p:sp>
        <p:nvSpPr>
          <p:cNvPr id="1050059" name="Text Box 4"/>
          <p:cNvSpPr txBox="1">
            <a:spLocks noChangeArrowheads="1"/>
          </p:cNvSpPr>
          <p:nvPr/>
        </p:nvSpPr>
        <p:spPr bwMode="auto">
          <a:xfrm>
            <a:off x="732575" y="1310963"/>
            <a:ext cx="2923483" cy="1143000"/>
          </a:xfrm>
          <a:prstGeom prst="rect"/>
          <a:noFill/>
          <a:ln>
            <a:noFill/>
          </a:ln>
          <a:effectLst/>
        </p:spPr>
        <p:txBody>
          <a:bodyPr wrap="square">
            <a:spAutoFit/>
          </a:bodyPr>
          <a:lstStyle>
            <a:lvl1pPr eaLnBrk="0" hangingPunct="0">
              <a:defRPr>
                <a:solidFill>
                  <a:schemeClr val="tx1"/>
                </a:solidFill>
                <a:latin typeface="Arial" pitchFamily="34" charset="0"/>
                <a:ea typeface="宋体" pitchFamily="2" charset="-122"/>
              </a:defRPr>
            </a:lvl1pPr>
            <a:lvl2pPr eaLnBrk="0" hangingPunct="0" indent="-285750" marL="742950">
              <a:defRPr>
                <a:solidFill>
                  <a:schemeClr val="tx1"/>
                </a:solidFill>
                <a:latin typeface="Arial" pitchFamily="34" charset="0"/>
                <a:ea typeface="宋体" pitchFamily="2" charset="-122"/>
              </a:defRPr>
            </a:lvl2pPr>
            <a:lvl3pPr eaLnBrk="0" hangingPunct="0" indent="-228600" marL="1143000">
              <a:defRPr>
                <a:solidFill>
                  <a:schemeClr val="tx1"/>
                </a:solidFill>
                <a:latin typeface="Arial" pitchFamily="34" charset="0"/>
                <a:ea typeface="宋体" pitchFamily="2" charset="-122"/>
              </a:defRPr>
            </a:lvl3pPr>
            <a:lvl4pPr eaLnBrk="0" hangingPunct="0" indent="-228600" marL="1600200">
              <a:defRPr>
                <a:solidFill>
                  <a:schemeClr val="tx1"/>
                </a:solidFill>
                <a:latin typeface="Arial" pitchFamily="34" charset="0"/>
                <a:ea typeface="宋体" pitchFamily="2" charset="-122"/>
              </a:defRPr>
            </a:lvl4pPr>
            <a:lvl5pPr eaLnBrk="0" hangingPunct="0" indent="-228600" marL="2057400">
              <a:defRPr>
                <a:solidFill>
                  <a:schemeClr val="tx1"/>
                </a:solidFill>
                <a:latin typeface="Arial" pitchFamily="34" charset="0"/>
                <a:ea typeface="宋体" pitchFamily="2" charset="-122"/>
              </a:defRPr>
            </a:lvl5pPr>
            <a:lvl6pPr eaLnBrk="0" fontAlgn="base" hangingPunct="0" indent="-228600" marL="2514600">
              <a:spcBef>
                <a:spcPct val="0"/>
              </a:spcBef>
              <a:spcAft>
                <a:spcPct val="0"/>
              </a:spcAft>
              <a:defRPr>
                <a:solidFill>
                  <a:schemeClr val="tx1"/>
                </a:solidFill>
                <a:latin typeface="Arial" pitchFamily="34" charset="0"/>
                <a:ea typeface="宋体" pitchFamily="2" charset="-122"/>
              </a:defRPr>
            </a:lvl6pPr>
            <a:lvl7pPr eaLnBrk="0" fontAlgn="base" hangingPunct="0" indent="-228600" marL="2971800">
              <a:spcBef>
                <a:spcPct val="0"/>
              </a:spcBef>
              <a:spcAft>
                <a:spcPct val="0"/>
              </a:spcAft>
              <a:defRPr>
                <a:solidFill>
                  <a:schemeClr val="tx1"/>
                </a:solidFill>
                <a:latin typeface="Arial" pitchFamily="34" charset="0"/>
                <a:ea typeface="宋体" pitchFamily="2" charset="-122"/>
              </a:defRPr>
            </a:lvl7pPr>
            <a:lvl8pPr eaLnBrk="0" fontAlgn="base" hangingPunct="0" indent="-228600" marL="3429000">
              <a:spcBef>
                <a:spcPct val="0"/>
              </a:spcBef>
              <a:spcAft>
                <a:spcPct val="0"/>
              </a:spcAft>
              <a:defRPr>
                <a:solidFill>
                  <a:schemeClr val="tx1"/>
                </a:solidFill>
                <a:latin typeface="Arial" pitchFamily="34" charset="0"/>
                <a:ea typeface="宋体" pitchFamily="2" charset="-122"/>
              </a:defRPr>
            </a:lvl8pPr>
            <a:lvl9pPr eaLnBrk="0" fontAlgn="base" hangingPunct="0" indent="-228600" marL="388620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pPr>
            <a:r>
              <a:rPr altLang="zh-CN" dirty="0" sz="2800" kumimoji="1" lang="en-US" smtClean="0">
                <a:cs typeface="Arial" panose="020B0604020202020204" pitchFamily="34" charset="0"/>
              </a:rPr>
              <a:t>Output terminal </a:t>
            </a:r>
          </a:p>
          <a:p>
            <a:pPr algn="ctr" eaLnBrk="1" hangingPunct="1">
              <a:spcBef>
                <a:spcPct val="50000"/>
              </a:spcBef>
            </a:pPr>
            <a:r>
              <a:rPr altLang="en-US" dirty="0" sz="2800" kumimoji="1" lang="zh-CN">
                <a:cs typeface="Arial" panose="020B0604020202020204" pitchFamily="34" charset="0"/>
              </a:rPr>
              <a:t>输出端</a:t>
            </a:r>
            <a:endParaRPr altLang="en-US" dirty="0" sz="2400" kumimoji="1" lang="zh-CN">
              <a:cs typeface="Arial" panose="020B0604020202020204" pitchFamily="34"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4">
                                  <p:stCondLst>
                                    <p:cond delay="0"/>
                                  </p:stCondLst>
                                  <p:childTnLst>
                                    <p:set>
                                      <p:cBhvr>
                                        <p:cTn dur="1" fill="hold" id="6">
                                          <p:stCondLst>
                                            <p:cond delay="0"/>
                                          </p:stCondLst>
                                        </p:cTn>
                                        <p:tgtEl>
                                          <p:spTgt spid="1050044"/>
                                        </p:tgtEl>
                                        <p:attrNameLst>
                                          <p:attrName>style.visibility</p:attrName>
                                        </p:attrNameLst>
                                      </p:cBhvr>
                                      <p:to>
                                        <p:strVal val="visible"/>
                                      </p:to>
                                    </p:set>
                                    <p:animEffect transition="in" filter="wipe(down)">
                                      <p:cBhvr>
                                        <p:cTn dur="500" id="7"/>
                                        <p:tgtEl>
                                          <p:spTgt spid="1050044"/>
                                        </p:tgtEl>
                                      </p:cBhvr>
                                    </p:animEffect>
                                  </p:childTnLst>
                                </p:cTn>
                              </p:par>
                              <p:par>
                                <p:cTn fill="hold" id="8" nodeType="withEffect" presetClass="entr" presetID="22" presetSubtype="4">
                                  <p:stCondLst>
                                    <p:cond delay="0"/>
                                  </p:stCondLst>
                                  <p:childTnLst>
                                    <p:set>
                                      <p:cBhvr>
                                        <p:cTn dur="1" fill="hold" id="9">
                                          <p:stCondLst>
                                            <p:cond delay="0"/>
                                          </p:stCondLst>
                                        </p:cTn>
                                        <p:tgtEl>
                                          <p:spTgt spid="298"/>
                                        </p:tgtEl>
                                        <p:attrNameLst>
                                          <p:attrName>style.visibility</p:attrName>
                                        </p:attrNameLst>
                                      </p:cBhvr>
                                      <p:to>
                                        <p:strVal val="visible"/>
                                      </p:to>
                                    </p:set>
                                    <p:animEffect transition="in" filter="wipe(down)">
                                      <p:cBhvr>
                                        <p:cTn dur="500" id="10"/>
                                        <p:tgtEl>
                                          <p:spTgt spid="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04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303" name=""/>
        <p:cNvGrpSpPr/>
        <p:nvPr/>
      </p:nvGrpSpPr>
      <p:grpSpPr>
        <a:xfrm>
          <a:off x="0" y="0"/>
          <a:ext cx="0" cy="0"/>
          <a:chOff x="0" y="0"/>
          <a:chExt cx="0" cy="0"/>
        </a:xfrm>
      </p:grpSpPr>
      <p:sp>
        <p:nvSpPr>
          <p:cNvPr id="1050063"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0064" name="Text Box 4"/>
          <p:cNvSpPr txBox="1">
            <a:spLocks noChangeArrowheads="1"/>
          </p:cNvSpPr>
          <p:nvPr/>
        </p:nvSpPr>
        <p:spPr bwMode="auto">
          <a:xfrm>
            <a:off x="807268" y="5061699"/>
            <a:ext cx="7983441" cy="802640"/>
          </a:xfrm>
          <a:prstGeom prst="rect"/>
          <a:noFill/>
          <a:ln>
            <a:noFill/>
          </a:ln>
          <a:effectLst/>
        </p:spPr>
        <p:txBody>
          <a:bodyPr wrap="square">
            <a:spAutoFit/>
          </a:bodyPr>
          <a:lstStyle>
            <a:lvl1pPr eaLnBrk="0" hangingPunct="0">
              <a:defRPr>
                <a:solidFill>
                  <a:schemeClr val="tx1"/>
                </a:solidFill>
                <a:latin typeface="Arial" pitchFamily="34" charset="0"/>
                <a:ea typeface="宋体" pitchFamily="2" charset="-122"/>
              </a:defRPr>
            </a:lvl1pPr>
            <a:lvl2pPr eaLnBrk="0" hangingPunct="0" indent="-285750" marL="742950">
              <a:defRPr>
                <a:solidFill>
                  <a:schemeClr val="tx1"/>
                </a:solidFill>
                <a:latin typeface="Arial" pitchFamily="34" charset="0"/>
                <a:ea typeface="宋体" pitchFamily="2" charset="-122"/>
              </a:defRPr>
            </a:lvl2pPr>
            <a:lvl3pPr eaLnBrk="0" hangingPunct="0" indent="-228600" marL="1143000">
              <a:defRPr>
                <a:solidFill>
                  <a:schemeClr val="tx1"/>
                </a:solidFill>
                <a:latin typeface="Arial" pitchFamily="34" charset="0"/>
                <a:ea typeface="宋体" pitchFamily="2" charset="-122"/>
              </a:defRPr>
            </a:lvl3pPr>
            <a:lvl4pPr eaLnBrk="0" hangingPunct="0" indent="-228600" marL="1600200">
              <a:defRPr>
                <a:solidFill>
                  <a:schemeClr val="tx1"/>
                </a:solidFill>
                <a:latin typeface="Arial" pitchFamily="34" charset="0"/>
                <a:ea typeface="宋体" pitchFamily="2" charset="-122"/>
              </a:defRPr>
            </a:lvl4pPr>
            <a:lvl5pPr eaLnBrk="0" hangingPunct="0" indent="-228600" marL="2057400">
              <a:defRPr>
                <a:solidFill>
                  <a:schemeClr val="tx1"/>
                </a:solidFill>
                <a:latin typeface="Arial" pitchFamily="34" charset="0"/>
                <a:ea typeface="宋体" pitchFamily="2" charset="-122"/>
              </a:defRPr>
            </a:lvl5pPr>
            <a:lvl6pPr eaLnBrk="0" fontAlgn="base" hangingPunct="0" indent="-228600" marL="2514600">
              <a:spcBef>
                <a:spcPct val="0"/>
              </a:spcBef>
              <a:spcAft>
                <a:spcPct val="0"/>
              </a:spcAft>
              <a:defRPr>
                <a:solidFill>
                  <a:schemeClr val="tx1"/>
                </a:solidFill>
                <a:latin typeface="Arial" pitchFamily="34" charset="0"/>
                <a:ea typeface="宋体" pitchFamily="2" charset="-122"/>
              </a:defRPr>
            </a:lvl6pPr>
            <a:lvl7pPr eaLnBrk="0" fontAlgn="base" hangingPunct="0" indent="-228600" marL="2971800">
              <a:spcBef>
                <a:spcPct val="0"/>
              </a:spcBef>
              <a:spcAft>
                <a:spcPct val="0"/>
              </a:spcAft>
              <a:defRPr>
                <a:solidFill>
                  <a:schemeClr val="tx1"/>
                </a:solidFill>
                <a:latin typeface="Arial" pitchFamily="34" charset="0"/>
                <a:ea typeface="宋体" pitchFamily="2" charset="-122"/>
              </a:defRPr>
            </a:lvl7pPr>
            <a:lvl8pPr eaLnBrk="0" fontAlgn="base" hangingPunct="0" indent="-228600" marL="3429000">
              <a:spcBef>
                <a:spcPct val="0"/>
              </a:spcBef>
              <a:spcAft>
                <a:spcPct val="0"/>
              </a:spcAft>
              <a:defRPr>
                <a:solidFill>
                  <a:schemeClr val="tx1"/>
                </a:solidFill>
                <a:latin typeface="Arial" pitchFamily="34" charset="0"/>
                <a:ea typeface="宋体" pitchFamily="2" charset="-122"/>
              </a:defRPr>
            </a:lvl8pPr>
            <a:lvl9pPr eaLnBrk="0" fontAlgn="base" hangingPunct="0" indent="-228600" marL="388620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altLang="zh-CN" dirty="0" sz="2400" kumimoji="1" lang="en-US" smtClean="0">
                <a:cs typeface="Arial" panose="020B0604020202020204" pitchFamily="34" charset="0"/>
              </a:rPr>
              <a:t>The feedback signal is proportional to the output voltage</a:t>
            </a:r>
            <a:endParaRPr altLang="en-US" dirty="0" sz="2000" kumimoji="1" lang="zh-CN">
              <a:cs typeface="Arial" panose="020B0604020202020204" pitchFamily="34" charset="0"/>
            </a:endParaRPr>
          </a:p>
        </p:txBody>
      </p:sp>
      <p:sp>
        <p:nvSpPr>
          <p:cNvPr id="1050065" name="左大括号 56"/>
          <p:cNvSpPr/>
          <p:nvPr/>
        </p:nvSpPr>
        <p:spPr>
          <a:xfrm>
            <a:off x="581505" y="4325514"/>
            <a:ext cx="172631" cy="1115529"/>
          </a:xfrm>
          <a:prstGeom prst="leftBrace">
            <a:avLst>
              <a:gd name="adj1" fmla="val 41708"/>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rtlCol="0"/>
          <a:p>
            <a:pPr algn="ctr"/>
            <a:endParaRPr altLang="en-US" lang="zh-CN"/>
          </a:p>
        </p:txBody>
      </p:sp>
      <p:sp>
        <p:nvSpPr>
          <p:cNvPr id="1050066" name="Text Box 4"/>
          <p:cNvSpPr txBox="1">
            <a:spLocks noChangeArrowheads="1"/>
          </p:cNvSpPr>
          <p:nvPr/>
        </p:nvSpPr>
        <p:spPr bwMode="auto">
          <a:xfrm>
            <a:off x="828472" y="4210787"/>
            <a:ext cx="7837835" cy="535940"/>
          </a:xfrm>
          <a:prstGeom prst="rect"/>
          <a:noFill/>
          <a:ln>
            <a:noFill/>
          </a:ln>
          <a:effectLst/>
        </p:spPr>
        <p:txBody>
          <a:bodyPr wrap="square">
            <a:spAutoFit/>
          </a:bodyPr>
          <a:lstStyle>
            <a:lvl1pPr eaLnBrk="0" hangingPunct="0">
              <a:defRPr>
                <a:solidFill>
                  <a:schemeClr val="tx1"/>
                </a:solidFill>
                <a:latin typeface="Arial" pitchFamily="34" charset="0"/>
                <a:ea typeface="宋体" pitchFamily="2" charset="-122"/>
              </a:defRPr>
            </a:lvl1pPr>
            <a:lvl2pPr eaLnBrk="0" hangingPunct="0" indent="-285750" marL="742950">
              <a:defRPr>
                <a:solidFill>
                  <a:schemeClr val="tx1"/>
                </a:solidFill>
                <a:latin typeface="Arial" pitchFamily="34" charset="0"/>
                <a:ea typeface="宋体" pitchFamily="2" charset="-122"/>
              </a:defRPr>
            </a:lvl2pPr>
            <a:lvl3pPr eaLnBrk="0" hangingPunct="0" indent="-228600" marL="1143000">
              <a:defRPr>
                <a:solidFill>
                  <a:schemeClr val="tx1"/>
                </a:solidFill>
                <a:latin typeface="Arial" pitchFamily="34" charset="0"/>
                <a:ea typeface="宋体" pitchFamily="2" charset="-122"/>
              </a:defRPr>
            </a:lvl3pPr>
            <a:lvl4pPr eaLnBrk="0" hangingPunct="0" indent="-228600" marL="1600200">
              <a:defRPr>
                <a:solidFill>
                  <a:schemeClr val="tx1"/>
                </a:solidFill>
                <a:latin typeface="Arial" pitchFamily="34" charset="0"/>
                <a:ea typeface="宋体" pitchFamily="2" charset="-122"/>
              </a:defRPr>
            </a:lvl4pPr>
            <a:lvl5pPr eaLnBrk="0" hangingPunct="0" indent="-228600" marL="2057400">
              <a:defRPr>
                <a:solidFill>
                  <a:schemeClr val="tx1"/>
                </a:solidFill>
                <a:latin typeface="Arial" pitchFamily="34" charset="0"/>
                <a:ea typeface="宋体" pitchFamily="2" charset="-122"/>
              </a:defRPr>
            </a:lvl5pPr>
            <a:lvl6pPr eaLnBrk="0" fontAlgn="base" hangingPunct="0" indent="-228600" marL="2514600">
              <a:spcBef>
                <a:spcPct val="0"/>
              </a:spcBef>
              <a:spcAft>
                <a:spcPct val="0"/>
              </a:spcAft>
              <a:defRPr>
                <a:solidFill>
                  <a:schemeClr val="tx1"/>
                </a:solidFill>
                <a:latin typeface="Arial" pitchFamily="34" charset="0"/>
                <a:ea typeface="宋体" pitchFamily="2" charset="-122"/>
              </a:defRPr>
            </a:lvl6pPr>
            <a:lvl7pPr eaLnBrk="0" fontAlgn="base" hangingPunct="0" indent="-228600" marL="2971800">
              <a:spcBef>
                <a:spcPct val="0"/>
              </a:spcBef>
              <a:spcAft>
                <a:spcPct val="0"/>
              </a:spcAft>
              <a:defRPr>
                <a:solidFill>
                  <a:schemeClr val="tx1"/>
                </a:solidFill>
                <a:latin typeface="Arial" pitchFamily="34" charset="0"/>
                <a:ea typeface="宋体" pitchFamily="2" charset="-122"/>
              </a:defRPr>
            </a:lvl7pPr>
            <a:lvl8pPr eaLnBrk="0" fontAlgn="base" hangingPunct="0" indent="-228600" marL="3429000">
              <a:spcBef>
                <a:spcPct val="0"/>
              </a:spcBef>
              <a:spcAft>
                <a:spcPct val="0"/>
              </a:spcAft>
              <a:defRPr>
                <a:solidFill>
                  <a:schemeClr val="tx1"/>
                </a:solidFill>
                <a:latin typeface="Arial" pitchFamily="34" charset="0"/>
                <a:ea typeface="宋体" pitchFamily="2" charset="-122"/>
              </a:defRPr>
            </a:lvl8pPr>
            <a:lvl9pPr eaLnBrk="0" fontAlgn="base" hangingPunct="0" indent="-228600" marL="388620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altLang="zh-CN" dirty="0" sz="2400" kumimoji="1" lang="en-US" smtClean="0">
                <a:cs typeface="Arial" panose="020B0604020202020204" pitchFamily="34" charset="0"/>
              </a:rPr>
              <a:t>The feedback network is in parallel connection with </a:t>
            </a:r>
            <a:r>
              <a:rPr altLang="zh-CN" dirty="0" sz="2400" i="1" kumimoji="1" lang="en-US" smtClean="0">
                <a:cs typeface="Arial" panose="020B0604020202020204" pitchFamily="34" charset="0"/>
              </a:rPr>
              <a:t>R</a:t>
            </a:r>
            <a:r>
              <a:rPr altLang="zh-CN" baseline="-25000" dirty="0" sz="2400" kumimoji="1" lang="en-US" smtClean="0">
                <a:cs typeface="Arial" panose="020B0604020202020204" pitchFamily="34" charset="0"/>
              </a:rPr>
              <a:t>L</a:t>
            </a:r>
            <a:endParaRPr altLang="en-US" dirty="0" sz="2000" kumimoji="1" lang="zh-CN">
              <a:cs typeface="Arial" panose="020B0604020202020204" pitchFamily="34" charset="0"/>
            </a:endParaRPr>
          </a:p>
        </p:txBody>
      </p:sp>
      <p:sp>
        <p:nvSpPr>
          <p:cNvPr id="1050067" name="Text Box 4"/>
          <p:cNvSpPr txBox="1">
            <a:spLocks noChangeArrowheads="1"/>
          </p:cNvSpPr>
          <p:nvPr/>
        </p:nvSpPr>
        <p:spPr bwMode="auto">
          <a:xfrm>
            <a:off x="322296" y="617571"/>
            <a:ext cx="4932041" cy="523220"/>
          </a:xfrm>
          <a:prstGeom prst="rect"/>
          <a:noFill/>
          <a:ln>
            <a:noFill/>
          </a:ln>
          <a:effectLst/>
        </p:spPr>
        <p:txBody>
          <a:bodyPr wrap="square">
            <a:spAutoFit/>
          </a:bodyPr>
          <a:lstStyle>
            <a:lvl1pPr eaLnBrk="0" hangingPunct="0">
              <a:defRPr>
                <a:solidFill>
                  <a:schemeClr val="tx1"/>
                </a:solidFill>
                <a:latin typeface="Arial" pitchFamily="34" charset="0"/>
                <a:ea typeface="宋体" pitchFamily="2" charset="-122"/>
              </a:defRPr>
            </a:lvl1pPr>
            <a:lvl2pPr eaLnBrk="0" hangingPunct="0" indent="-285750" marL="742950">
              <a:defRPr>
                <a:solidFill>
                  <a:schemeClr val="tx1"/>
                </a:solidFill>
                <a:latin typeface="Arial" pitchFamily="34" charset="0"/>
                <a:ea typeface="宋体" pitchFamily="2" charset="-122"/>
              </a:defRPr>
            </a:lvl2pPr>
            <a:lvl3pPr eaLnBrk="0" hangingPunct="0" indent="-228600" marL="1143000">
              <a:defRPr>
                <a:solidFill>
                  <a:schemeClr val="tx1"/>
                </a:solidFill>
                <a:latin typeface="Arial" pitchFamily="34" charset="0"/>
                <a:ea typeface="宋体" pitchFamily="2" charset="-122"/>
              </a:defRPr>
            </a:lvl3pPr>
            <a:lvl4pPr eaLnBrk="0" hangingPunct="0" indent="-228600" marL="1600200">
              <a:defRPr>
                <a:solidFill>
                  <a:schemeClr val="tx1"/>
                </a:solidFill>
                <a:latin typeface="Arial" pitchFamily="34" charset="0"/>
                <a:ea typeface="宋体" pitchFamily="2" charset="-122"/>
              </a:defRPr>
            </a:lvl4pPr>
            <a:lvl5pPr eaLnBrk="0" hangingPunct="0" indent="-228600" marL="2057400">
              <a:defRPr>
                <a:solidFill>
                  <a:schemeClr val="tx1"/>
                </a:solidFill>
                <a:latin typeface="Arial" pitchFamily="34" charset="0"/>
                <a:ea typeface="宋体" pitchFamily="2" charset="-122"/>
              </a:defRPr>
            </a:lvl5pPr>
            <a:lvl6pPr eaLnBrk="0" fontAlgn="base" hangingPunct="0" indent="-228600" marL="2514600">
              <a:spcBef>
                <a:spcPct val="0"/>
              </a:spcBef>
              <a:spcAft>
                <a:spcPct val="0"/>
              </a:spcAft>
              <a:defRPr>
                <a:solidFill>
                  <a:schemeClr val="tx1"/>
                </a:solidFill>
                <a:latin typeface="Arial" pitchFamily="34" charset="0"/>
                <a:ea typeface="宋体" pitchFamily="2" charset="-122"/>
              </a:defRPr>
            </a:lvl6pPr>
            <a:lvl7pPr eaLnBrk="0" fontAlgn="base" hangingPunct="0" indent="-228600" marL="2971800">
              <a:spcBef>
                <a:spcPct val="0"/>
              </a:spcBef>
              <a:spcAft>
                <a:spcPct val="0"/>
              </a:spcAft>
              <a:defRPr>
                <a:solidFill>
                  <a:schemeClr val="tx1"/>
                </a:solidFill>
                <a:latin typeface="Arial" pitchFamily="34" charset="0"/>
                <a:ea typeface="宋体" pitchFamily="2" charset="-122"/>
              </a:defRPr>
            </a:lvl7pPr>
            <a:lvl8pPr eaLnBrk="0" fontAlgn="base" hangingPunct="0" indent="-228600" marL="3429000">
              <a:spcBef>
                <a:spcPct val="0"/>
              </a:spcBef>
              <a:spcAft>
                <a:spcPct val="0"/>
              </a:spcAft>
              <a:defRPr>
                <a:solidFill>
                  <a:schemeClr val="tx1"/>
                </a:solidFill>
                <a:latin typeface="Arial" pitchFamily="34" charset="0"/>
                <a:ea typeface="宋体" pitchFamily="2" charset="-122"/>
              </a:defRPr>
            </a:lvl8pPr>
            <a:lvl9pPr eaLnBrk="0" fontAlgn="base" hangingPunct="0" indent="-228600" marL="388620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altLang="zh-CN" dirty="0" sz="2800" kumimoji="1" lang="en-US" smtClean="0">
                <a:cs typeface="Arial" panose="020B0604020202020204" pitchFamily="34" charset="0"/>
              </a:rPr>
              <a:t>Voltage feedback </a:t>
            </a:r>
            <a:r>
              <a:rPr altLang="en-US" dirty="0" sz="2800" kumimoji="1" lang="zh-CN" smtClean="0">
                <a:cs typeface="Arial" panose="020B0604020202020204" pitchFamily="34" charset="0"/>
              </a:rPr>
              <a:t>电压反馈</a:t>
            </a:r>
            <a:endParaRPr altLang="en-US" dirty="0" sz="2400" kumimoji="1" lang="zh-CN">
              <a:cs typeface="Arial" panose="020B0604020202020204" pitchFamily="34" charset="0"/>
            </a:endParaRPr>
          </a:p>
        </p:txBody>
      </p:sp>
      <p:grpSp>
        <p:nvGrpSpPr>
          <p:cNvPr id="304" name="组合 36"/>
          <p:cNvGrpSpPr/>
          <p:nvPr/>
        </p:nvGrpSpPr>
        <p:grpSpPr>
          <a:xfrm>
            <a:off x="1036180" y="1656416"/>
            <a:ext cx="7395695" cy="1906613"/>
            <a:chOff x="1134893" y="3817725"/>
            <a:chExt cx="7395695" cy="1906613"/>
          </a:xfrm>
        </p:grpSpPr>
        <p:grpSp>
          <p:nvGrpSpPr>
            <p:cNvPr id="305" name="组合 38"/>
            <p:cNvGrpSpPr/>
            <p:nvPr/>
          </p:nvGrpSpPr>
          <p:grpSpPr>
            <a:xfrm>
              <a:off x="1134893" y="3862509"/>
              <a:ext cx="6616290" cy="1861829"/>
              <a:chOff x="1160434" y="1220659"/>
              <a:chExt cx="6616290" cy="1861829"/>
            </a:xfrm>
          </p:grpSpPr>
          <p:sp>
            <p:nvSpPr>
              <p:cNvPr id="1050068" name="矩形 68"/>
              <p:cNvSpPr/>
              <p:nvPr/>
            </p:nvSpPr>
            <p:spPr>
              <a:xfrm>
                <a:off x="3893601" y="1273960"/>
                <a:ext cx="2302778" cy="780176"/>
              </a:xfrm>
              <a:prstGeom prst="rect"/>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069" name="文本框 69"/>
              <p:cNvSpPr txBox="1"/>
              <p:nvPr/>
            </p:nvSpPr>
            <p:spPr bwMode="auto">
              <a:xfrm>
                <a:off x="3867799" y="1268498"/>
                <a:ext cx="2311167" cy="802640"/>
              </a:xfrm>
              <a:prstGeom prst="rect"/>
              <a:noFill/>
              <a:ln>
                <a:noFill/>
              </a:ln>
              <a:effectLst/>
            </p:spPr>
            <p:txBody>
              <a:bodyPr rtlCol="0" wrap="square">
                <a:spAutoFit/>
              </a:bodyPr>
              <a:p>
                <a:pPr algn="ctr" eaLnBrk="1" hangingPunct="1">
                  <a:spcBef>
                    <a:spcPct val="50000"/>
                  </a:spcBef>
                </a:pPr>
                <a:r>
                  <a:rPr altLang="zh-CN" dirty="0" sz="2400" kumimoji="1" lang="en-US" smtClean="0">
                    <a:latin typeface="Arial" panose="020B0604020202020204" pitchFamily="34" charset="0"/>
                    <a:cs typeface="Arial" panose="020B0604020202020204" pitchFamily="34" charset="0"/>
                  </a:rPr>
                  <a:t>Amplifier circuit</a:t>
                </a:r>
                <a:endParaRPr altLang="en-US" dirty="0" sz="2400" kumimoji="1" lang="zh-CN" smtClean="0">
                  <a:latin typeface="Arial" panose="020B0604020202020204" pitchFamily="34" charset="0"/>
                  <a:cs typeface="Arial" panose="020B0604020202020204" pitchFamily="34" charset="0"/>
                </a:endParaRPr>
              </a:p>
            </p:txBody>
          </p:sp>
          <p:grpSp>
            <p:nvGrpSpPr>
              <p:cNvPr id="306" name="组合 70"/>
              <p:cNvGrpSpPr/>
              <p:nvPr/>
            </p:nvGrpSpPr>
            <p:grpSpPr>
              <a:xfrm>
                <a:off x="2089757" y="1321081"/>
                <a:ext cx="505436" cy="707886"/>
                <a:chOff x="946907" y="1927861"/>
                <a:chExt cx="505436" cy="707886"/>
              </a:xfrm>
            </p:grpSpPr>
            <p:sp>
              <p:nvSpPr>
                <p:cNvPr id="1050070" name="椭圆 79"/>
                <p:cNvSpPr/>
                <p:nvPr/>
              </p:nvSpPr>
              <p:spPr>
                <a:xfrm>
                  <a:off x="994095" y="2093053"/>
                  <a:ext cx="411061" cy="411061"/>
                </a:xfrm>
                <a:prstGeom prst="ellipse"/>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071" name="文本框 80"/>
                <p:cNvSpPr txBox="1"/>
                <p:nvPr/>
              </p:nvSpPr>
              <p:spPr bwMode="auto">
                <a:xfrm>
                  <a:off x="946907" y="1927861"/>
                  <a:ext cx="505436" cy="707886"/>
                </a:xfrm>
                <a:prstGeom prst="rect"/>
                <a:noFill/>
                <a:ln>
                  <a:noFill/>
                </a:ln>
                <a:effectLst/>
              </p:spPr>
              <p:txBody>
                <a:bodyPr rtlCol="0" wrap="square">
                  <a:spAutoFit/>
                </a:bodyPr>
                <a:p>
                  <a:pPr algn="ctr" eaLnBrk="1" hangingPunct="1">
                    <a:spcBef>
                      <a:spcPct val="50000"/>
                    </a:spcBef>
                  </a:pPr>
                  <a:r>
                    <a:rPr altLang="zh-CN" dirty="0" sz="4000" kumimoji="1" lang="en-US" smtClean="0">
                      <a:latin typeface="Arial" panose="020B0604020202020204" pitchFamily="34" charset="0"/>
                      <a:cs typeface="Arial" panose="020B0604020202020204" pitchFamily="34" charset="0"/>
                    </a:rPr>
                    <a:t>+</a:t>
                  </a:r>
                  <a:endParaRPr altLang="en-US" dirty="0" sz="4000" kumimoji="1" lang="zh-CN" smtClean="0">
                    <a:latin typeface="Arial" panose="020B0604020202020204" pitchFamily="34" charset="0"/>
                    <a:cs typeface="Arial" panose="020B0604020202020204" pitchFamily="34" charset="0"/>
                  </a:endParaRPr>
                </a:p>
              </p:txBody>
            </p:sp>
          </p:grpSp>
          <p:cxnSp>
            <p:nvCxnSpPr>
              <p:cNvPr id="3145807" name="直接箭头连接符 71"/>
              <p:cNvCxnSpPr>
                <a:cxnSpLocks/>
              </p:cNvCxnSpPr>
              <p:nvPr/>
            </p:nvCxnSpPr>
            <p:spPr>
              <a:xfrm>
                <a:off x="1160434" y="1675024"/>
                <a:ext cx="976997" cy="1631"/>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5808" name="直接箭头连接符 72"/>
              <p:cNvCxnSpPr>
                <a:cxnSpLocks/>
              </p:cNvCxnSpPr>
              <p:nvPr/>
            </p:nvCxnSpPr>
            <p:spPr>
              <a:xfrm>
                <a:off x="2548006" y="1664048"/>
                <a:ext cx="1343432"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5809" name="直接连接符 73"/>
              <p:cNvCxnSpPr>
                <a:cxnSpLocks/>
              </p:cNvCxnSpPr>
              <p:nvPr/>
            </p:nvCxnSpPr>
            <p:spPr>
              <a:xfrm>
                <a:off x="7776724" y="1386535"/>
                <a:ext cx="0" cy="576978"/>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0072" name="矩形 74"/>
              <p:cNvSpPr/>
              <p:nvPr/>
            </p:nvSpPr>
            <p:spPr>
              <a:xfrm>
                <a:off x="3681599" y="2302312"/>
                <a:ext cx="2648238" cy="780176"/>
              </a:xfrm>
              <a:prstGeom prst="rect"/>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073" name="文本框 75"/>
              <p:cNvSpPr txBox="1"/>
              <p:nvPr/>
            </p:nvSpPr>
            <p:spPr bwMode="auto">
              <a:xfrm>
                <a:off x="3735630" y="2243965"/>
                <a:ext cx="2732202" cy="802639"/>
              </a:xfrm>
              <a:prstGeom prst="rect"/>
              <a:noFill/>
              <a:ln>
                <a:noFill/>
              </a:ln>
              <a:effectLst/>
            </p:spPr>
            <p:txBody>
              <a:bodyPr rtlCol="0" wrap="square">
                <a:spAutoFit/>
              </a:bodyPr>
              <a:p>
                <a:pPr algn="ctr" eaLnBrk="1" hangingPunct="1">
                  <a:spcBef>
                    <a:spcPct val="50000"/>
                  </a:spcBef>
                </a:pPr>
                <a:r>
                  <a:rPr altLang="zh-CN" dirty="0" sz="2400" kumimoji="1" lang="en-US" smtClean="0">
                    <a:latin typeface="Arial" panose="020B0604020202020204" pitchFamily="34" charset="0"/>
                    <a:cs typeface="Arial" panose="020B0604020202020204" pitchFamily="34" charset="0"/>
                  </a:rPr>
                  <a:t>Feedback network</a:t>
                </a:r>
                <a:endParaRPr altLang="en-US" dirty="0" sz="2400" kumimoji="1" lang="zh-CN" smtClean="0">
                  <a:latin typeface="Arial" panose="020B0604020202020204" pitchFamily="34" charset="0"/>
                  <a:cs typeface="Arial" panose="020B0604020202020204" pitchFamily="34" charset="0"/>
                </a:endParaRPr>
              </a:p>
            </p:txBody>
          </p:sp>
          <p:cxnSp>
            <p:nvCxnSpPr>
              <p:cNvPr id="3145810" name="直接箭头连接符 76"/>
              <p:cNvCxnSpPr>
                <a:cxnSpLocks/>
              </p:cNvCxnSpPr>
              <p:nvPr/>
            </p:nvCxnSpPr>
            <p:spPr>
              <a:xfrm flipV="1">
                <a:off x="2342475" y="1894881"/>
                <a:ext cx="0" cy="801297"/>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5811" name="直接连接符 77"/>
              <p:cNvCxnSpPr>
                <a:cxnSpLocks/>
              </p:cNvCxnSpPr>
              <p:nvPr/>
            </p:nvCxnSpPr>
            <p:spPr>
              <a:xfrm flipH="1">
                <a:off x="2342475" y="2696178"/>
                <a:ext cx="1339124"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0074" name="文本框 78"/>
              <p:cNvSpPr txBox="1">
                <a:spLocks noChangeAspect="1" noMove="1" noResize="1" noRot="1" noAdjustHandles="1" noEditPoints="1" noChangeArrowheads="1" noChangeShapeType="1" noTextEdit="1"/>
              </p:cNvSpPr>
              <p:nvPr/>
            </p:nvSpPr>
            <p:spPr bwMode="auto">
              <a:xfrm>
                <a:off x="1230026" y="1220659"/>
                <a:ext cx="684960" cy="473206"/>
              </a:xfrm>
              <a:prstGeom prst="rect"/>
              <a:blipFill>
                <a:blip xmlns:r="http://schemas.openxmlformats.org/officeDocument/2006/relationships" r:embed="rId1"/>
                <a:stretch>
                  <a:fillRect t="-1282" b="-5128"/>
                </a:stretch>
              </a:blipFill>
              <a:ln>
                <a:noFill/>
              </a:ln>
              <a:effectLst/>
            </p:spPr>
            <p:txBody>
              <a:bodyPr/>
              <a:p>
                <a:r>
                  <a:rPr altLang="en-US" lang="zh-CN">
                    <a:noFill/>
                  </a:rPr>
                  <a:t> </a:t>
                </a:r>
              </a:p>
            </p:txBody>
          </p:sp>
        </p:grpSp>
        <p:sp>
          <p:nvSpPr>
            <p:cNvPr id="1050075" name="文本框 40"/>
            <p:cNvSpPr txBox="1">
              <a:spLocks noChangeAspect="1" noMove="1" noResize="1" noRot="1" noAdjustHandles="1" noEditPoints="1" noChangeArrowheads="1" noChangeShapeType="1" noTextEdit="1"/>
            </p:cNvSpPr>
            <p:nvPr/>
          </p:nvSpPr>
          <p:spPr bwMode="auto">
            <a:xfrm>
              <a:off x="2602020" y="3817725"/>
              <a:ext cx="684960" cy="473206"/>
            </a:xfrm>
            <a:prstGeom prst="rect"/>
            <a:blipFill>
              <a:blip xmlns:r="http://schemas.openxmlformats.org/officeDocument/2006/relationships" r:embed="rId2"/>
              <a:stretch>
                <a:fillRect l="-1786" t="-1299" b="-6494"/>
              </a:stretch>
            </a:blipFill>
            <a:ln>
              <a:noFill/>
            </a:ln>
            <a:effectLst/>
          </p:spPr>
          <p:txBody>
            <a:bodyPr/>
            <a:p>
              <a:r>
                <a:rPr altLang="en-US" lang="zh-CN">
                  <a:noFill/>
                </a:rPr>
                <a:t> </a:t>
              </a:r>
            </a:p>
          </p:txBody>
        </p:sp>
        <p:sp>
          <p:nvSpPr>
            <p:cNvPr id="1050076" name="文本框 41"/>
            <p:cNvSpPr txBox="1">
              <a:spLocks noChangeAspect="1" noMove="1" noResize="1" noRot="1" noAdjustHandles="1" noEditPoints="1" noChangeArrowheads="1" noChangeShapeType="1" noTextEdit="1"/>
            </p:cNvSpPr>
            <p:nvPr/>
          </p:nvSpPr>
          <p:spPr bwMode="auto">
            <a:xfrm>
              <a:off x="2671032" y="4813929"/>
              <a:ext cx="684960" cy="473206"/>
            </a:xfrm>
            <a:prstGeom prst="rect"/>
            <a:blipFill>
              <a:blip xmlns:r="http://schemas.openxmlformats.org/officeDocument/2006/relationships" r:embed="rId3"/>
              <a:stretch>
                <a:fillRect t="-1282" b="-5128"/>
              </a:stretch>
            </a:blipFill>
            <a:ln>
              <a:noFill/>
            </a:ln>
            <a:effectLst/>
          </p:spPr>
          <p:txBody>
            <a:bodyPr/>
            <a:p>
              <a:r>
                <a:rPr altLang="en-US" lang="zh-CN">
                  <a:noFill/>
                </a:rPr>
                <a:t> </a:t>
              </a:r>
            </a:p>
          </p:txBody>
        </p:sp>
        <p:cxnSp>
          <p:nvCxnSpPr>
            <p:cNvPr id="3145812" name="直接连接符 42"/>
            <p:cNvCxnSpPr>
              <a:cxnSpLocks/>
            </p:cNvCxnSpPr>
            <p:nvPr/>
          </p:nvCxnSpPr>
          <p:spPr>
            <a:xfrm flipH="1">
              <a:off x="6170839" y="4015563"/>
              <a:ext cx="1580344"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813" name="直接连接符 54"/>
            <p:cNvCxnSpPr>
              <a:cxnSpLocks/>
            </p:cNvCxnSpPr>
            <p:nvPr/>
          </p:nvCxnSpPr>
          <p:spPr>
            <a:xfrm flipH="1">
              <a:off x="6179229" y="4580413"/>
              <a:ext cx="1571954"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0077" name="矩形 59"/>
            <p:cNvSpPr/>
            <p:nvPr/>
          </p:nvSpPr>
          <p:spPr>
            <a:xfrm rot="16200000">
              <a:off x="7558019" y="4213167"/>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078" name="矩形 60"/>
            <p:cNvSpPr>
              <a:spLocks noChangeAspect="1" noMove="1" noResize="1" noRot="1" noAdjustHandles="1" noEditPoints="1" noChangeArrowheads="1" noChangeShapeType="1" noTextEdit="1"/>
            </p:cNvSpPr>
            <p:nvPr/>
          </p:nvSpPr>
          <p:spPr>
            <a:xfrm>
              <a:off x="7221624" y="4080544"/>
              <a:ext cx="521168" cy="400110"/>
            </a:xfrm>
            <a:prstGeom prst="rect"/>
            <a:blipFill>
              <a:blip xmlns:r="http://schemas.openxmlformats.org/officeDocument/2006/relationships" r:embed="rId4"/>
              <a:stretch>
                <a:fillRect b="-1538"/>
              </a:stretch>
            </a:blipFill>
          </p:spPr>
          <p:txBody>
            <a:bodyPr/>
            <a:p>
              <a:r>
                <a:rPr altLang="en-US" lang="zh-CN">
                  <a:noFill/>
                </a:rPr>
                <a:t> </a:t>
              </a:r>
            </a:p>
          </p:txBody>
        </p:sp>
        <p:sp>
          <p:nvSpPr>
            <p:cNvPr id="1050079" name="文本框 61"/>
            <p:cNvSpPr txBox="1">
              <a:spLocks noChangeAspect="1" noMove="1" noResize="1" noRot="1" noAdjustHandles="1" noEditPoints="1" noChangeArrowheads="1" noChangeShapeType="1" noTextEdit="1"/>
            </p:cNvSpPr>
            <p:nvPr/>
          </p:nvSpPr>
          <p:spPr bwMode="auto">
            <a:xfrm>
              <a:off x="7845628" y="4075066"/>
              <a:ext cx="684960" cy="473206"/>
            </a:xfrm>
            <a:prstGeom prst="rect"/>
            <a:blipFill>
              <a:blip xmlns:r="http://schemas.openxmlformats.org/officeDocument/2006/relationships" r:embed="rId5"/>
              <a:stretch>
                <a:fillRect t="-1282"/>
              </a:stretch>
            </a:blipFill>
            <a:ln>
              <a:noFill/>
            </a:ln>
            <a:effectLst/>
          </p:spPr>
          <p:txBody>
            <a:bodyPr/>
            <a:p>
              <a:r>
                <a:rPr altLang="en-US" lang="zh-CN">
                  <a:noFill/>
                </a:rPr>
                <a:t> </a:t>
              </a:r>
            </a:p>
          </p:txBody>
        </p:sp>
        <p:cxnSp>
          <p:nvCxnSpPr>
            <p:cNvPr id="3145814" name="直接连接符 62"/>
            <p:cNvCxnSpPr>
              <a:cxnSpLocks/>
            </p:cNvCxnSpPr>
            <p:nvPr/>
          </p:nvCxnSpPr>
          <p:spPr>
            <a:xfrm>
              <a:off x="6634810" y="4015563"/>
              <a:ext cx="0" cy="1034969"/>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815" name="直接连接符 63"/>
            <p:cNvCxnSpPr>
              <a:cxnSpLocks/>
            </p:cNvCxnSpPr>
            <p:nvPr/>
          </p:nvCxnSpPr>
          <p:spPr>
            <a:xfrm>
              <a:off x="7177246" y="4585932"/>
              <a:ext cx="0" cy="1034969"/>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816" name="直接连接符 64"/>
            <p:cNvCxnSpPr>
              <a:cxnSpLocks/>
            </p:cNvCxnSpPr>
            <p:nvPr/>
          </p:nvCxnSpPr>
          <p:spPr>
            <a:xfrm flipH="1">
              <a:off x="6304296" y="5034699"/>
              <a:ext cx="330514"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817" name="直接连接符 65"/>
            <p:cNvCxnSpPr>
              <a:cxnSpLocks/>
            </p:cNvCxnSpPr>
            <p:nvPr/>
          </p:nvCxnSpPr>
          <p:spPr>
            <a:xfrm flipH="1">
              <a:off x="6304296" y="5608680"/>
              <a:ext cx="872950"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0080" name="Oval 3165"/>
            <p:cNvSpPr>
              <a:spLocks noChangeArrowheads="1"/>
            </p:cNvSpPr>
            <p:nvPr/>
          </p:nvSpPr>
          <p:spPr bwMode="auto">
            <a:xfrm>
              <a:off x="6573691" y="3965003"/>
              <a:ext cx="122238" cy="122238"/>
            </a:xfrm>
            <a:prstGeom prst="ellipse"/>
            <a:solidFill>
              <a:schemeClr val="tx1"/>
            </a:solidFill>
            <a:ln w="28575">
              <a:no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sp>
          <p:nvSpPr>
            <p:cNvPr id="1050081" name="Oval 3165"/>
            <p:cNvSpPr>
              <a:spLocks noChangeArrowheads="1"/>
            </p:cNvSpPr>
            <p:nvPr/>
          </p:nvSpPr>
          <p:spPr bwMode="auto">
            <a:xfrm>
              <a:off x="7116903" y="4517788"/>
              <a:ext cx="122238" cy="122238"/>
            </a:xfrm>
            <a:prstGeom prst="ellipse"/>
            <a:solidFill>
              <a:schemeClr val="tx1"/>
            </a:solidFill>
            <a:ln w="28575">
              <a:no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grpSp>
      <p:sp>
        <p:nvSpPr>
          <p:cNvPr id="1050082" name="文本框 81"/>
          <p:cNvSpPr txBox="1">
            <a:spLocks noChangeAspect="1" noMove="1" noResize="1" noRot="1" noAdjustHandles="1" noEditPoints="1" noChangeArrowheads="1" noChangeShapeType="1" noTextEdit="1"/>
          </p:cNvSpPr>
          <p:nvPr/>
        </p:nvSpPr>
        <p:spPr bwMode="auto">
          <a:xfrm>
            <a:off x="3494998" y="5509379"/>
            <a:ext cx="2404507" cy="473206"/>
          </a:xfrm>
          <a:prstGeom prst="rect"/>
          <a:blipFill>
            <a:blip xmlns:r="http://schemas.openxmlformats.org/officeDocument/2006/relationships" r:embed="rId6"/>
            <a:stretch>
              <a:fillRect t="-1299" b="-6494"/>
            </a:stretch>
          </a:blipFill>
          <a:ln>
            <a:noFill/>
          </a:ln>
          <a:effectLst/>
        </p:spPr>
        <p:txBody>
          <a:bodyPr/>
          <a:p>
            <a:r>
              <a:rPr altLang="en-US" lang="zh-CN">
                <a:noFill/>
              </a:rPr>
              <a:t> </a:t>
            </a:r>
          </a:p>
        </p:txBody>
      </p:sp>
      <p:sp>
        <p:nvSpPr>
          <p:cNvPr id="1050083" name="文本框 82"/>
          <p:cNvSpPr txBox="1">
            <a:spLocks noChangeAspect="1" noMove="1" noResize="1" noRot="1" noAdjustHandles="1" noEditPoints="1" noChangeArrowheads="1" noChangeShapeType="1" noTextEdit="1"/>
          </p:cNvSpPr>
          <p:nvPr/>
        </p:nvSpPr>
        <p:spPr bwMode="auto">
          <a:xfrm>
            <a:off x="4661415" y="1322185"/>
            <a:ext cx="684960" cy="473206"/>
          </a:xfrm>
          <a:prstGeom prst="rect"/>
          <a:blipFill>
            <a:blip xmlns:r="http://schemas.openxmlformats.org/officeDocument/2006/relationships" r:embed="rId7"/>
            <a:stretch>
              <a:fillRect/>
            </a:stretch>
          </a:blipFill>
          <a:ln>
            <a:noFill/>
          </a:ln>
          <a:effectLst/>
        </p:spPr>
        <p:txBody>
          <a:bodyPr/>
          <a:p>
            <a:r>
              <a:rPr altLang="en-US" lang="zh-CN">
                <a:noFill/>
              </a:rPr>
              <a:t> </a:t>
            </a:r>
          </a:p>
        </p:txBody>
      </p:sp>
      <p:sp>
        <p:nvSpPr>
          <p:cNvPr id="1050084" name="文本框 83"/>
          <p:cNvSpPr txBox="1">
            <a:spLocks noChangeAspect="1" noMove="1" noResize="1" noRot="1" noAdjustHandles="1" noEditPoints="1" noChangeArrowheads="1" noChangeShapeType="1" noTextEdit="1"/>
          </p:cNvSpPr>
          <p:nvPr/>
        </p:nvSpPr>
        <p:spPr bwMode="auto">
          <a:xfrm>
            <a:off x="4569291" y="3539704"/>
            <a:ext cx="684960" cy="473206"/>
          </a:xfrm>
          <a:prstGeom prst="rect"/>
          <a:blipFill>
            <a:blip xmlns:r="http://schemas.openxmlformats.org/officeDocument/2006/relationships" r:embed="rId8"/>
            <a:stretch>
              <a:fillRect t="-1299"/>
            </a:stretch>
          </a:blipFill>
          <a:ln>
            <a:noFill/>
          </a:ln>
          <a:effectLst/>
        </p:spPr>
        <p:txBody>
          <a:bodyPr/>
          <a:p>
            <a:r>
              <a:rPr altLang="en-US" lang="zh-CN">
                <a:noFill/>
              </a:rPr>
              <a:t> </a:t>
            </a:r>
          </a:p>
        </p:txBody>
      </p:sp>
      <mc:AlternateContent xmlns:mc="http://schemas.openxmlformats.org/markup-compatibility/2006">
        <mc:Choice xmlns:p14="http://schemas.microsoft.com/office/powerpoint/2010/main" Requires="p14">
          <p:contentPart p14:bwMode="auto" r:id="rId9">
            <p14:nvContentPartPr>
              <p14:cNvPr id="1050085" name=""/>
              <p14:cNvContentPartPr/>
              <p14:nvPr/>
            </p14:nvContentPartPr>
            <p14:xfrm>
              <a:off x="4626178" y="4619877"/>
              <a:ext cx="1041476" cy="36729"/>
            </p14:xfrm>
          </p:contentPart>
        </mc:Choice>
        <mc:Fallback>
          <p:sp>
            <p:nvSpPr>
              <p:cNvPr id="1050085" name=""/>
              <p:cNvSpPr/>
              <p:nvPr/>
            </p:nvSpPr>
            <p:spPr>
              <a:xfrm>
                <a:off x="4626178" y="4619877"/>
                <a:ext cx="1041476" cy="36729"/>
              </a:xfrm>
            </p:spPr>
          </p:sp>
        </mc:Fallback>
      </mc:AlternateContent>
      <mc:AlternateContent xmlns:mc="http://schemas.openxmlformats.org/markup-compatibility/2006">
        <mc:Choice xmlns:p14="http://schemas.microsoft.com/office/powerpoint/2010/main" Requires="p14">
          <p:contentPart p14:bwMode="auto" r:id="rId10">
            <p14:nvContentPartPr>
              <p14:cNvPr id="1050086" name=""/>
              <p14:cNvContentPartPr/>
              <p14:nvPr/>
            </p14:nvContentPartPr>
            <p14:xfrm>
              <a:off x="4641114" y="4268277"/>
              <a:ext cx="18179" cy="445980"/>
            </p14:xfrm>
          </p:contentPart>
        </mc:Choice>
        <mc:Fallback>
          <p:sp>
            <p:nvSpPr>
              <p:cNvPr id="1050086" name=""/>
              <p:cNvSpPr/>
              <p:nvPr/>
            </p:nvSpPr>
            <p:spPr>
              <a:xfrm>
                <a:off x="4641114" y="4268277"/>
                <a:ext cx="18179" cy="445980"/>
              </a:xfrm>
            </p:spPr>
          </p:sp>
        </mc:Fallback>
      </mc:AlternateContent>
      <mc:AlternateContent xmlns:mc="http://schemas.openxmlformats.org/markup-compatibility/2006">
        <mc:Choice xmlns:p14="http://schemas.microsoft.com/office/powerpoint/2010/main" Requires="p14">
          <p:contentPart p14:bwMode="auto" r:id="rId11">
            <p14:nvContentPartPr>
              <p14:cNvPr id="1050087" name=""/>
              <p14:cNvContentPartPr/>
              <p14:nvPr/>
            </p14:nvContentPartPr>
            <p14:xfrm>
              <a:off x="4649556" y="4131686"/>
              <a:ext cx="1204734" cy="539431"/>
            </p14:xfrm>
          </p:contentPart>
        </mc:Choice>
        <mc:Fallback>
          <p:sp>
            <p:nvSpPr>
              <p:cNvPr id="1050087" name=""/>
              <p:cNvSpPr/>
              <p:nvPr/>
            </p:nvSpPr>
            <p:spPr>
              <a:xfrm>
                <a:off x="4649556" y="4131686"/>
                <a:ext cx="1204734" cy="539431"/>
              </a:xfrm>
            </p:spPr>
          </p:sp>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309" name=""/>
        <p:cNvGrpSpPr/>
        <p:nvPr/>
      </p:nvGrpSpPr>
      <p:grpSpPr>
        <a:xfrm>
          <a:off x="0" y="0"/>
          <a:ext cx="0" cy="0"/>
          <a:chOff x="0" y="0"/>
          <a:chExt cx="0" cy="0"/>
        </a:xfrm>
      </p:grpSpPr>
      <p:sp>
        <p:nvSpPr>
          <p:cNvPr id="1050091"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0092" name="Text Box 4"/>
          <p:cNvSpPr txBox="1">
            <a:spLocks noChangeArrowheads="1"/>
          </p:cNvSpPr>
          <p:nvPr/>
        </p:nvSpPr>
        <p:spPr bwMode="auto">
          <a:xfrm>
            <a:off x="275536" y="601406"/>
            <a:ext cx="4932041" cy="523220"/>
          </a:xfrm>
          <a:prstGeom prst="rect"/>
          <a:noFill/>
          <a:ln>
            <a:noFill/>
          </a:ln>
          <a:effectLst/>
        </p:spPr>
        <p:txBody>
          <a:bodyPr wrap="square">
            <a:spAutoFit/>
          </a:bodyPr>
          <a:lstStyle>
            <a:lvl1pPr eaLnBrk="0" hangingPunct="0">
              <a:defRPr>
                <a:solidFill>
                  <a:schemeClr val="tx1"/>
                </a:solidFill>
                <a:latin typeface="Arial" pitchFamily="34" charset="0"/>
                <a:ea typeface="宋体" pitchFamily="2" charset="-122"/>
              </a:defRPr>
            </a:lvl1pPr>
            <a:lvl2pPr eaLnBrk="0" hangingPunct="0" indent="-285750" marL="742950">
              <a:defRPr>
                <a:solidFill>
                  <a:schemeClr val="tx1"/>
                </a:solidFill>
                <a:latin typeface="Arial" pitchFamily="34" charset="0"/>
                <a:ea typeface="宋体" pitchFamily="2" charset="-122"/>
              </a:defRPr>
            </a:lvl2pPr>
            <a:lvl3pPr eaLnBrk="0" hangingPunct="0" indent="-228600" marL="1143000">
              <a:defRPr>
                <a:solidFill>
                  <a:schemeClr val="tx1"/>
                </a:solidFill>
                <a:latin typeface="Arial" pitchFamily="34" charset="0"/>
                <a:ea typeface="宋体" pitchFamily="2" charset="-122"/>
              </a:defRPr>
            </a:lvl3pPr>
            <a:lvl4pPr eaLnBrk="0" hangingPunct="0" indent="-228600" marL="1600200">
              <a:defRPr>
                <a:solidFill>
                  <a:schemeClr val="tx1"/>
                </a:solidFill>
                <a:latin typeface="Arial" pitchFamily="34" charset="0"/>
                <a:ea typeface="宋体" pitchFamily="2" charset="-122"/>
              </a:defRPr>
            </a:lvl4pPr>
            <a:lvl5pPr eaLnBrk="0" hangingPunct="0" indent="-228600" marL="2057400">
              <a:defRPr>
                <a:solidFill>
                  <a:schemeClr val="tx1"/>
                </a:solidFill>
                <a:latin typeface="Arial" pitchFamily="34" charset="0"/>
                <a:ea typeface="宋体" pitchFamily="2" charset="-122"/>
              </a:defRPr>
            </a:lvl5pPr>
            <a:lvl6pPr eaLnBrk="0" fontAlgn="base" hangingPunct="0" indent="-228600" marL="2514600">
              <a:spcBef>
                <a:spcPct val="0"/>
              </a:spcBef>
              <a:spcAft>
                <a:spcPct val="0"/>
              </a:spcAft>
              <a:defRPr>
                <a:solidFill>
                  <a:schemeClr val="tx1"/>
                </a:solidFill>
                <a:latin typeface="Arial" pitchFamily="34" charset="0"/>
                <a:ea typeface="宋体" pitchFamily="2" charset="-122"/>
              </a:defRPr>
            </a:lvl6pPr>
            <a:lvl7pPr eaLnBrk="0" fontAlgn="base" hangingPunct="0" indent="-228600" marL="2971800">
              <a:spcBef>
                <a:spcPct val="0"/>
              </a:spcBef>
              <a:spcAft>
                <a:spcPct val="0"/>
              </a:spcAft>
              <a:defRPr>
                <a:solidFill>
                  <a:schemeClr val="tx1"/>
                </a:solidFill>
                <a:latin typeface="Arial" pitchFamily="34" charset="0"/>
                <a:ea typeface="宋体" pitchFamily="2" charset="-122"/>
              </a:defRPr>
            </a:lvl7pPr>
            <a:lvl8pPr eaLnBrk="0" fontAlgn="base" hangingPunct="0" indent="-228600" marL="3429000">
              <a:spcBef>
                <a:spcPct val="0"/>
              </a:spcBef>
              <a:spcAft>
                <a:spcPct val="0"/>
              </a:spcAft>
              <a:defRPr>
                <a:solidFill>
                  <a:schemeClr val="tx1"/>
                </a:solidFill>
                <a:latin typeface="Arial" pitchFamily="34" charset="0"/>
                <a:ea typeface="宋体" pitchFamily="2" charset="-122"/>
              </a:defRPr>
            </a:lvl8pPr>
            <a:lvl9pPr eaLnBrk="0" fontAlgn="base" hangingPunct="0" indent="-228600" marL="388620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altLang="zh-CN" dirty="0" sz="2800" kumimoji="1" lang="en-US" smtClean="0">
                <a:cs typeface="Arial" panose="020B0604020202020204" pitchFamily="34" charset="0"/>
              </a:rPr>
              <a:t>Current feedback</a:t>
            </a:r>
            <a:endParaRPr altLang="en-US" dirty="0" sz="2400" kumimoji="1" lang="zh-CN">
              <a:cs typeface="Arial" panose="020B0604020202020204" pitchFamily="34" charset="0"/>
            </a:endParaRPr>
          </a:p>
        </p:txBody>
      </p:sp>
      <p:grpSp>
        <p:nvGrpSpPr>
          <p:cNvPr id="310" name="组合 9"/>
          <p:cNvGrpSpPr/>
          <p:nvPr/>
        </p:nvGrpSpPr>
        <p:grpSpPr>
          <a:xfrm>
            <a:off x="973833" y="1609656"/>
            <a:ext cx="7505438" cy="2088331"/>
            <a:chOff x="973833" y="1609656"/>
            <a:chExt cx="7505438" cy="2088331"/>
          </a:xfrm>
        </p:grpSpPr>
        <p:grpSp>
          <p:nvGrpSpPr>
            <p:cNvPr id="311" name="组合 224"/>
            <p:cNvGrpSpPr/>
            <p:nvPr/>
          </p:nvGrpSpPr>
          <p:grpSpPr>
            <a:xfrm>
              <a:off x="973833" y="1609656"/>
              <a:ext cx="7505438" cy="2088331"/>
              <a:chOff x="1134893" y="3817725"/>
              <a:chExt cx="7505438" cy="2088331"/>
            </a:xfrm>
          </p:grpSpPr>
          <p:grpSp>
            <p:nvGrpSpPr>
              <p:cNvPr id="312" name="组合 16"/>
              <p:cNvGrpSpPr/>
              <p:nvPr/>
            </p:nvGrpSpPr>
            <p:grpSpPr>
              <a:xfrm>
                <a:off x="1134893" y="3862509"/>
                <a:ext cx="6616290" cy="2043547"/>
                <a:chOff x="1160434" y="1220659"/>
                <a:chExt cx="6616290" cy="2043547"/>
              </a:xfrm>
            </p:grpSpPr>
            <p:sp>
              <p:nvSpPr>
                <p:cNvPr id="1050093" name="矩形 18"/>
                <p:cNvSpPr/>
                <p:nvPr/>
              </p:nvSpPr>
              <p:spPr>
                <a:xfrm>
                  <a:off x="3893601" y="1273960"/>
                  <a:ext cx="2302778" cy="780176"/>
                </a:xfrm>
                <a:prstGeom prst="rect"/>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094" name="文本框 19"/>
                <p:cNvSpPr txBox="1"/>
                <p:nvPr/>
              </p:nvSpPr>
              <p:spPr bwMode="auto">
                <a:xfrm>
                  <a:off x="3893601" y="1433216"/>
                  <a:ext cx="2311167" cy="802640"/>
                </a:xfrm>
                <a:prstGeom prst="rect"/>
                <a:noFill/>
                <a:ln>
                  <a:noFill/>
                </a:ln>
                <a:effectLst/>
              </p:spPr>
              <p:txBody>
                <a:bodyPr rtlCol="0" wrap="square">
                  <a:spAutoFit/>
                </a:bodyPr>
                <a:p>
                  <a:pPr algn="ctr" eaLnBrk="1" hangingPunct="1">
                    <a:spcBef>
                      <a:spcPct val="50000"/>
                    </a:spcBef>
                  </a:pPr>
                  <a:r>
                    <a:rPr altLang="zh-CN" dirty="0" sz="2400" kumimoji="1" lang="en-US" smtClean="0">
                      <a:latin typeface="Arial" panose="020B0604020202020204" pitchFamily="34" charset="0"/>
                      <a:cs typeface="Arial" panose="020B0604020202020204" pitchFamily="34" charset="0"/>
                    </a:rPr>
                    <a:t>Amplifier circuit</a:t>
                  </a:r>
                  <a:endParaRPr altLang="en-US" dirty="0" sz="2400" kumimoji="1" lang="zh-CN" smtClean="0">
                    <a:latin typeface="Arial" panose="020B0604020202020204" pitchFamily="34" charset="0"/>
                    <a:cs typeface="Arial" panose="020B0604020202020204" pitchFamily="34" charset="0"/>
                  </a:endParaRPr>
                </a:p>
              </p:txBody>
            </p:sp>
            <p:grpSp>
              <p:nvGrpSpPr>
                <p:cNvPr id="313" name="组合 20"/>
                <p:cNvGrpSpPr/>
                <p:nvPr/>
              </p:nvGrpSpPr>
              <p:grpSpPr>
                <a:xfrm>
                  <a:off x="2089757" y="1321081"/>
                  <a:ext cx="505436" cy="707886"/>
                  <a:chOff x="946907" y="1927861"/>
                  <a:chExt cx="505436" cy="707886"/>
                </a:xfrm>
              </p:grpSpPr>
              <p:sp>
                <p:nvSpPr>
                  <p:cNvPr id="1050095" name="椭圆 39"/>
                  <p:cNvSpPr/>
                  <p:nvPr/>
                </p:nvSpPr>
                <p:spPr>
                  <a:xfrm>
                    <a:off x="994095" y="2093053"/>
                    <a:ext cx="411061" cy="411061"/>
                  </a:xfrm>
                  <a:prstGeom prst="ellipse"/>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096" name="文本框 43"/>
                  <p:cNvSpPr txBox="1"/>
                  <p:nvPr/>
                </p:nvSpPr>
                <p:spPr bwMode="auto">
                  <a:xfrm>
                    <a:off x="946907" y="1927861"/>
                    <a:ext cx="505436" cy="707886"/>
                  </a:xfrm>
                  <a:prstGeom prst="rect"/>
                  <a:noFill/>
                  <a:ln>
                    <a:noFill/>
                  </a:ln>
                  <a:effectLst/>
                </p:spPr>
                <p:txBody>
                  <a:bodyPr rtlCol="0" wrap="square">
                    <a:spAutoFit/>
                  </a:bodyPr>
                  <a:p>
                    <a:pPr algn="ctr" eaLnBrk="1" hangingPunct="1">
                      <a:spcBef>
                        <a:spcPct val="50000"/>
                      </a:spcBef>
                    </a:pPr>
                    <a:r>
                      <a:rPr altLang="zh-CN" dirty="0" sz="4000" kumimoji="1" lang="en-US" smtClean="0">
                        <a:latin typeface="Arial" panose="020B0604020202020204" pitchFamily="34" charset="0"/>
                        <a:cs typeface="Arial" panose="020B0604020202020204" pitchFamily="34" charset="0"/>
                      </a:rPr>
                      <a:t>+</a:t>
                    </a:r>
                    <a:endParaRPr altLang="en-US" dirty="0" sz="4000" kumimoji="1" lang="zh-CN" smtClean="0">
                      <a:latin typeface="Arial" panose="020B0604020202020204" pitchFamily="34" charset="0"/>
                      <a:cs typeface="Arial" panose="020B0604020202020204" pitchFamily="34" charset="0"/>
                    </a:endParaRPr>
                  </a:p>
                </p:txBody>
              </p:sp>
            </p:grpSp>
            <p:cxnSp>
              <p:nvCxnSpPr>
                <p:cNvPr id="3145818" name="直接箭头连接符 21"/>
                <p:cNvCxnSpPr>
                  <a:cxnSpLocks/>
                </p:cNvCxnSpPr>
                <p:nvPr/>
              </p:nvCxnSpPr>
              <p:spPr>
                <a:xfrm>
                  <a:off x="1160434" y="1675024"/>
                  <a:ext cx="976997" cy="1631"/>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5819" name="直接箭头连接符 22"/>
                <p:cNvCxnSpPr>
                  <a:cxnSpLocks/>
                </p:cNvCxnSpPr>
                <p:nvPr/>
              </p:nvCxnSpPr>
              <p:spPr>
                <a:xfrm>
                  <a:off x="2548006" y="1664048"/>
                  <a:ext cx="1343432"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5820" name="直接连接符 25"/>
                <p:cNvCxnSpPr>
                  <a:cxnSpLocks/>
                </p:cNvCxnSpPr>
                <p:nvPr/>
              </p:nvCxnSpPr>
              <p:spPr>
                <a:xfrm>
                  <a:off x="7776724" y="1386535"/>
                  <a:ext cx="0" cy="1580295"/>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0097" name="矩形 26"/>
                <p:cNvSpPr/>
                <p:nvPr/>
              </p:nvSpPr>
              <p:spPr>
                <a:xfrm>
                  <a:off x="3681599" y="2302312"/>
                  <a:ext cx="2648238" cy="780176"/>
                </a:xfrm>
                <a:prstGeom prst="rect"/>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098" name="文本框 27"/>
                <p:cNvSpPr txBox="1"/>
                <p:nvPr/>
              </p:nvSpPr>
              <p:spPr bwMode="auto">
                <a:xfrm>
                  <a:off x="3638262" y="2461567"/>
                  <a:ext cx="2732202" cy="802639"/>
                </a:xfrm>
                <a:prstGeom prst="rect"/>
                <a:noFill/>
                <a:ln>
                  <a:noFill/>
                </a:ln>
                <a:effectLst/>
              </p:spPr>
              <p:txBody>
                <a:bodyPr rtlCol="0" wrap="square">
                  <a:spAutoFit/>
                </a:bodyPr>
                <a:p>
                  <a:pPr algn="ctr" eaLnBrk="1" hangingPunct="1">
                    <a:spcBef>
                      <a:spcPct val="50000"/>
                    </a:spcBef>
                  </a:pPr>
                  <a:r>
                    <a:rPr altLang="zh-CN" dirty="0" sz="2400" kumimoji="1" lang="en-US" smtClean="0">
                      <a:latin typeface="Arial" panose="020B0604020202020204" pitchFamily="34" charset="0"/>
                      <a:cs typeface="Arial" panose="020B0604020202020204" pitchFamily="34" charset="0"/>
                    </a:rPr>
                    <a:t>Feedback network</a:t>
                  </a:r>
                  <a:endParaRPr altLang="en-US" dirty="0" sz="2400" kumimoji="1" lang="zh-CN" smtClean="0">
                    <a:latin typeface="Arial" panose="020B0604020202020204" pitchFamily="34" charset="0"/>
                    <a:cs typeface="Arial" panose="020B0604020202020204" pitchFamily="34" charset="0"/>
                  </a:endParaRPr>
                </a:p>
              </p:txBody>
            </p:sp>
            <p:cxnSp>
              <p:nvCxnSpPr>
                <p:cNvPr id="3145821" name="直接箭头连接符 33"/>
                <p:cNvCxnSpPr>
                  <a:cxnSpLocks/>
                </p:cNvCxnSpPr>
                <p:nvPr/>
              </p:nvCxnSpPr>
              <p:spPr>
                <a:xfrm flipV="1">
                  <a:off x="2342475" y="1894881"/>
                  <a:ext cx="0" cy="801297"/>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5822" name="直接连接符 35"/>
                <p:cNvCxnSpPr>
                  <a:cxnSpLocks/>
                </p:cNvCxnSpPr>
                <p:nvPr/>
              </p:nvCxnSpPr>
              <p:spPr>
                <a:xfrm flipH="1">
                  <a:off x="2342475" y="2696178"/>
                  <a:ext cx="1339124"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0099" name="文本框 37"/>
                <p:cNvSpPr txBox="1">
                  <a:spLocks noChangeAspect="1" noMove="1" noResize="1" noRot="1" noAdjustHandles="1" noEditPoints="1" noChangeArrowheads="1" noChangeShapeType="1" noTextEdit="1"/>
                </p:cNvSpPr>
                <p:nvPr/>
              </p:nvSpPr>
              <p:spPr bwMode="auto">
                <a:xfrm>
                  <a:off x="1230026" y="1220659"/>
                  <a:ext cx="684960" cy="473206"/>
                </a:xfrm>
                <a:prstGeom prst="rect"/>
                <a:blipFill>
                  <a:blip xmlns:r="http://schemas.openxmlformats.org/officeDocument/2006/relationships" r:embed="rId1"/>
                  <a:stretch>
                    <a:fillRect t="-1282" b="-5128"/>
                  </a:stretch>
                </a:blipFill>
                <a:ln>
                  <a:noFill/>
                </a:ln>
                <a:effectLst/>
              </p:spPr>
              <p:txBody>
                <a:bodyPr/>
                <a:p>
                  <a:r>
                    <a:rPr altLang="en-US" lang="zh-CN">
                      <a:noFill/>
                    </a:rPr>
                    <a:t> </a:t>
                  </a:r>
                </a:p>
              </p:txBody>
            </p:sp>
          </p:grpSp>
          <p:sp>
            <p:nvSpPr>
              <p:cNvPr id="1050100" name="文本框 45"/>
              <p:cNvSpPr txBox="1">
                <a:spLocks noChangeAspect="1" noMove="1" noResize="1" noRot="1" noAdjustHandles="1" noEditPoints="1" noChangeArrowheads="1" noChangeShapeType="1" noTextEdit="1"/>
              </p:cNvSpPr>
              <p:nvPr/>
            </p:nvSpPr>
            <p:spPr bwMode="auto">
              <a:xfrm>
                <a:off x="2602020" y="3817725"/>
                <a:ext cx="684960" cy="473206"/>
              </a:xfrm>
              <a:prstGeom prst="rect"/>
              <a:blipFill>
                <a:blip xmlns:r="http://schemas.openxmlformats.org/officeDocument/2006/relationships" r:embed="rId2"/>
                <a:stretch>
                  <a:fillRect l="-885" t="-1282" b="-5128"/>
                </a:stretch>
              </a:blipFill>
              <a:ln>
                <a:noFill/>
              </a:ln>
              <a:effectLst/>
            </p:spPr>
            <p:txBody>
              <a:bodyPr/>
              <a:p>
                <a:r>
                  <a:rPr altLang="en-US" lang="zh-CN">
                    <a:noFill/>
                  </a:rPr>
                  <a:t> </a:t>
                </a:r>
              </a:p>
            </p:txBody>
          </p:sp>
          <p:sp>
            <p:nvSpPr>
              <p:cNvPr id="1050101" name="文本框 46"/>
              <p:cNvSpPr txBox="1">
                <a:spLocks noChangeAspect="1" noMove="1" noResize="1" noRot="1" noAdjustHandles="1" noEditPoints="1" noChangeArrowheads="1" noChangeShapeType="1" noTextEdit="1"/>
              </p:cNvSpPr>
              <p:nvPr/>
            </p:nvSpPr>
            <p:spPr bwMode="auto">
              <a:xfrm>
                <a:off x="2671032" y="4813929"/>
                <a:ext cx="684960" cy="473206"/>
              </a:xfrm>
              <a:prstGeom prst="rect"/>
              <a:blipFill>
                <a:blip xmlns:r="http://schemas.openxmlformats.org/officeDocument/2006/relationships" r:embed="rId3"/>
                <a:stretch>
                  <a:fillRect t="-1282" b="-5128"/>
                </a:stretch>
              </a:blipFill>
              <a:ln>
                <a:noFill/>
              </a:ln>
              <a:effectLst/>
            </p:spPr>
            <p:txBody>
              <a:bodyPr/>
              <a:p>
                <a:r>
                  <a:rPr altLang="en-US" lang="zh-CN">
                    <a:noFill/>
                  </a:rPr>
                  <a:t> </a:t>
                </a:r>
              </a:p>
            </p:txBody>
          </p:sp>
          <p:cxnSp>
            <p:nvCxnSpPr>
              <p:cNvPr id="3145823" name="直接连接符 47"/>
              <p:cNvCxnSpPr>
                <a:cxnSpLocks/>
              </p:cNvCxnSpPr>
              <p:nvPr/>
            </p:nvCxnSpPr>
            <p:spPr>
              <a:xfrm flipH="1">
                <a:off x="6170839" y="4015563"/>
                <a:ext cx="1580344"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824" name="直接连接符 48"/>
              <p:cNvCxnSpPr>
                <a:cxnSpLocks/>
              </p:cNvCxnSpPr>
              <p:nvPr/>
            </p:nvCxnSpPr>
            <p:spPr>
              <a:xfrm flipH="1">
                <a:off x="6179229" y="4580413"/>
                <a:ext cx="455581"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0102" name="矩形 49"/>
              <p:cNvSpPr/>
              <p:nvPr/>
            </p:nvSpPr>
            <p:spPr>
              <a:xfrm rot="16200000">
                <a:off x="7549627" y="4784934"/>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103" name="矩形 50"/>
              <p:cNvSpPr>
                <a:spLocks noChangeAspect="1" noMove="1" noResize="1" noRot="1" noAdjustHandles="1" noEditPoints="1" noChangeArrowheads="1" noChangeShapeType="1" noTextEdit="1"/>
              </p:cNvSpPr>
              <p:nvPr/>
            </p:nvSpPr>
            <p:spPr>
              <a:xfrm>
                <a:off x="7135571" y="4634589"/>
                <a:ext cx="521168" cy="400110"/>
              </a:xfrm>
              <a:prstGeom prst="rect"/>
              <a:blipFill>
                <a:blip xmlns:r="http://schemas.openxmlformats.org/officeDocument/2006/relationships" r:embed="rId4"/>
                <a:stretch>
                  <a:fillRect b="-1515"/>
                </a:stretch>
              </a:blipFill>
            </p:spPr>
            <p:txBody>
              <a:bodyPr/>
              <a:p>
                <a:r>
                  <a:rPr altLang="en-US" lang="zh-CN">
                    <a:noFill/>
                  </a:rPr>
                  <a:t> </a:t>
                </a:r>
              </a:p>
            </p:txBody>
          </p:sp>
          <p:sp>
            <p:nvSpPr>
              <p:cNvPr id="1050104" name="文本框 51"/>
              <p:cNvSpPr txBox="1">
                <a:spLocks noChangeAspect="1" noMove="1" noResize="1" noRot="1" noAdjustHandles="1" noEditPoints="1" noChangeArrowheads="1" noChangeShapeType="1" noTextEdit="1"/>
              </p:cNvSpPr>
              <p:nvPr/>
            </p:nvSpPr>
            <p:spPr bwMode="auto">
              <a:xfrm>
                <a:off x="7955371" y="4522831"/>
                <a:ext cx="684960" cy="473206"/>
              </a:xfrm>
              <a:prstGeom prst="rect"/>
              <a:blipFill>
                <a:blip xmlns:r="http://schemas.openxmlformats.org/officeDocument/2006/relationships" r:embed="rId5"/>
                <a:stretch>
                  <a:fillRect t="-1299" b="-1299"/>
                </a:stretch>
              </a:blipFill>
              <a:ln>
                <a:noFill/>
              </a:ln>
              <a:effectLst/>
            </p:spPr>
            <p:txBody>
              <a:bodyPr/>
              <a:p>
                <a:r>
                  <a:rPr altLang="en-US" lang="zh-CN">
                    <a:noFill/>
                  </a:rPr>
                  <a:t> </a:t>
                </a:r>
              </a:p>
            </p:txBody>
          </p:sp>
          <p:cxnSp>
            <p:nvCxnSpPr>
              <p:cNvPr id="3145825" name="直接连接符 52"/>
              <p:cNvCxnSpPr>
                <a:cxnSpLocks/>
              </p:cNvCxnSpPr>
              <p:nvPr/>
            </p:nvCxnSpPr>
            <p:spPr>
              <a:xfrm>
                <a:off x="6634810" y="4569052"/>
                <a:ext cx="0" cy="486427"/>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826" name="直接连接符 55"/>
              <p:cNvCxnSpPr>
                <a:cxnSpLocks/>
              </p:cNvCxnSpPr>
              <p:nvPr/>
            </p:nvCxnSpPr>
            <p:spPr>
              <a:xfrm flipH="1">
                <a:off x="6304296" y="5034699"/>
                <a:ext cx="330514"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827" name="直接连接符 57"/>
              <p:cNvCxnSpPr>
                <a:cxnSpLocks/>
              </p:cNvCxnSpPr>
              <p:nvPr/>
            </p:nvCxnSpPr>
            <p:spPr>
              <a:xfrm flipH="1">
                <a:off x="6304296" y="5608680"/>
                <a:ext cx="1438496"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145828" name="直接箭头连接符 44"/>
            <p:cNvCxnSpPr>
              <a:cxnSpLocks/>
            </p:cNvCxnSpPr>
            <p:nvPr/>
          </p:nvCxnSpPr>
          <p:spPr>
            <a:xfrm>
              <a:off x="7851060" y="2276100"/>
              <a:ext cx="0" cy="55053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grpSp>
      <p:sp>
        <p:nvSpPr>
          <p:cNvPr id="1050105" name="Text Box 4"/>
          <p:cNvSpPr txBox="1">
            <a:spLocks noChangeArrowheads="1"/>
          </p:cNvSpPr>
          <p:nvPr/>
        </p:nvSpPr>
        <p:spPr bwMode="auto">
          <a:xfrm>
            <a:off x="807268" y="5072090"/>
            <a:ext cx="7983441" cy="802640"/>
          </a:xfrm>
          <a:prstGeom prst="rect"/>
          <a:noFill/>
          <a:ln>
            <a:noFill/>
          </a:ln>
          <a:effectLst/>
        </p:spPr>
        <p:txBody>
          <a:bodyPr wrap="square">
            <a:spAutoFit/>
          </a:bodyPr>
          <a:lstStyle>
            <a:lvl1pPr eaLnBrk="0" hangingPunct="0">
              <a:defRPr>
                <a:solidFill>
                  <a:schemeClr val="tx1"/>
                </a:solidFill>
                <a:latin typeface="Arial" pitchFamily="34" charset="0"/>
                <a:ea typeface="宋体" pitchFamily="2" charset="-122"/>
              </a:defRPr>
            </a:lvl1pPr>
            <a:lvl2pPr eaLnBrk="0" hangingPunct="0" indent="-285750" marL="742950">
              <a:defRPr>
                <a:solidFill>
                  <a:schemeClr val="tx1"/>
                </a:solidFill>
                <a:latin typeface="Arial" pitchFamily="34" charset="0"/>
                <a:ea typeface="宋体" pitchFamily="2" charset="-122"/>
              </a:defRPr>
            </a:lvl2pPr>
            <a:lvl3pPr eaLnBrk="0" hangingPunct="0" indent="-228600" marL="1143000">
              <a:defRPr>
                <a:solidFill>
                  <a:schemeClr val="tx1"/>
                </a:solidFill>
                <a:latin typeface="Arial" pitchFamily="34" charset="0"/>
                <a:ea typeface="宋体" pitchFamily="2" charset="-122"/>
              </a:defRPr>
            </a:lvl3pPr>
            <a:lvl4pPr eaLnBrk="0" hangingPunct="0" indent="-228600" marL="1600200">
              <a:defRPr>
                <a:solidFill>
                  <a:schemeClr val="tx1"/>
                </a:solidFill>
                <a:latin typeface="Arial" pitchFamily="34" charset="0"/>
                <a:ea typeface="宋体" pitchFamily="2" charset="-122"/>
              </a:defRPr>
            </a:lvl4pPr>
            <a:lvl5pPr eaLnBrk="0" hangingPunct="0" indent="-228600" marL="2057400">
              <a:defRPr>
                <a:solidFill>
                  <a:schemeClr val="tx1"/>
                </a:solidFill>
                <a:latin typeface="Arial" pitchFamily="34" charset="0"/>
                <a:ea typeface="宋体" pitchFamily="2" charset="-122"/>
              </a:defRPr>
            </a:lvl5pPr>
            <a:lvl6pPr eaLnBrk="0" fontAlgn="base" hangingPunct="0" indent="-228600" marL="2514600">
              <a:spcBef>
                <a:spcPct val="0"/>
              </a:spcBef>
              <a:spcAft>
                <a:spcPct val="0"/>
              </a:spcAft>
              <a:defRPr>
                <a:solidFill>
                  <a:schemeClr val="tx1"/>
                </a:solidFill>
                <a:latin typeface="Arial" pitchFamily="34" charset="0"/>
                <a:ea typeface="宋体" pitchFamily="2" charset="-122"/>
              </a:defRPr>
            </a:lvl6pPr>
            <a:lvl7pPr eaLnBrk="0" fontAlgn="base" hangingPunct="0" indent="-228600" marL="2971800">
              <a:spcBef>
                <a:spcPct val="0"/>
              </a:spcBef>
              <a:spcAft>
                <a:spcPct val="0"/>
              </a:spcAft>
              <a:defRPr>
                <a:solidFill>
                  <a:schemeClr val="tx1"/>
                </a:solidFill>
                <a:latin typeface="Arial" pitchFamily="34" charset="0"/>
                <a:ea typeface="宋体" pitchFamily="2" charset="-122"/>
              </a:defRPr>
            </a:lvl7pPr>
            <a:lvl8pPr eaLnBrk="0" fontAlgn="base" hangingPunct="0" indent="-228600" marL="3429000">
              <a:spcBef>
                <a:spcPct val="0"/>
              </a:spcBef>
              <a:spcAft>
                <a:spcPct val="0"/>
              </a:spcAft>
              <a:defRPr>
                <a:solidFill>
                  <a:schemeClr val="tx1"/>
                </a:solidFill>
                <a:latin typeface="Arial" pitchFamily="34" charset="0"/>
                <a:ea typeface="宋体" pitchFamily="2" charset="-122"/>
              </a:defRPr>
            </a:lvl8pPr>
            <a:lvl9pPr eaLnBrk="0" fontAlgn="base" hangingPunct="0" indent="-228600" marL="388620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altLang="zh-CN" dirty="0" sz="2400" kumimoji="1" lang="en-US" smtClean="0">
                <a:cs typeface="Arial" panose="020B0604020202020204" pitchFamily="34" charset="0"/>
              </a:rPr>
              <a:t>The feedback signal is proportional to the output current</a:t>
            </a:r>
            <a:endParaRPr altLang="en-US" dirty="0" sz="2000" kumimoji="1" lang="zh-CN">
              <a:cs typeface="Arial" panose="020B0604020202020204" pitchFamily="34" charset="0"/>
            </a:endParaRPr>
          </a:p>
        </p:txBody>
      </p:sp>
      <p:sp>
        <p:nvSpPr>
          <p:cNvPr id="1050106" name="左大括号 56"/>
          <p:cNvSpPr/>
          <p:nvPr/>
        </p:nvSpPr>
        <p:spPr>
          <a:xfrm>
            <a:off x="581505" y="4325514"/>
            <a:ext cx="172631" cy="1115529"/>
          </a:xfrm>
          <a:prstGeom prst="leftBrace">
            <a:avLst>
              <a:gd name="adj1" fmla="val 41708"/>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rtlCol="0"/>
          <a:p>
            <a:pPr algn="ctr"/>
            <a:endParaRPr altLang="en-US" lang="zh-CN"/>
          </a:p>
        </p:txBody>
      </p:sp>
      <p:sp>
        <p:nvSpPr>
          <p:cNvPr id="1050107" name="Text Box 4"/>
          <p:cNvSpPr txBox="1">
            <a:spLocks noChangeArrowheads="1"/>
          </p:cNvSpPr>
          <p:nvPr/>
        </p:nvSpPr>
        <p:spPr bwMode="auto">
          <a:xfrm>
            <a:off x="828472" y="4210787"/>
            <a:ext cx="7837835" cy="535940"/>
          </a:xfrm>
          <a:prstGeom prst="rect"/>
          <a:noFill/>
          <a:ln>
            <a:noFill/>
          </a:ln>
          <a:effectLst/>
        </p:spPr>
        <p:txBody>
          <a:bodyPr wrap="square">
            <a:spAutoFit/>
          </a:bodyPr>
          <a:lstStyle>
            <a:lvl1pPr eaLnBrk="0" hangingPunct="0">
              <a:defRPr>
                <a:solidFill>
                  <a:schemeClr val="tx1"/>
                </a:solidFill>
                <a:latin typeface="Arial" pitchFamily="34" charset="0"/>
                <a:ea typeface="宋体" pitchFamily="2" charset="-122"/>
              </a:defRPr>
            </a:lvl1pPr>
            <a:lvl2pPr eaLnBrk="0" hangingPunct="0" indent="-285750" marL="742950">
              <a:defRPr>
                <a:solidFill>
                  <a:schemeClr val="tx1"/>
                </a:solidFill>
                <a:latin typeface="Arial" pitchFamily="34" charset="0"/>
                <a:ea typeface="宋体" pitchFamily="2" charset="-122"/>
              </a:defRPr>
            </a:lvl2pPr>
            <a:lvl3pPr eaLnBrk="0" hangingPunct="0" indent="-228600" marL="1143000">
              <a:defRPr>
                <a:solidFill>
                  <a:schemeClr val="tx1"/>
                </a:solidFill>
                <a:latin typeface="Arial" pitchFamily="34" charset="0"/>
                <a:ea typeface="宋体" pitchFamily="2" charset="-122"/>
              </a:defRPr>
            </a:lvl3pPr>
            <a:lvl4pPr eaLnBrk="0" hangingPunct="0" indent="-228600" marL="1600200">
              <a:defRPr>
                <a:solidFill>
                  <a:schemeClr val="tx1"/>
                </a:solidFill>
                <a:latin typeface="Arial" pitchFamily="34" charset="0"/>
                <a:ea typeface="宋体" pitchFamily="2" charset="-122"/>
              </a:defRPr>
            </a:lvl4pPr>
            <a:lvl5pPr eaLnBrk="0" hangingPunct="0" indent="-228600" marL="2057400">
              <a:defRPr>
                <a:solidFill>
                  <a:schemeClr val="tx1"/>
                </a:solidFill>
                <a:latin typeface="Arial" pitchFamily="34" charset="0"/>
                <a:ea typeface="宋体" pitchFamily="2" charset="-122"/>
              </a:defRPr>
            </a:lvl5pPr>
            <a:lvl6pPr eaLnBrk="0" fontAlgn="base" hangingPunct="0" indent="-228600" marL="2514600">
              <a:spcBef>
                <a:spcPct val="0"/>
              </a:spcBef>
              <a:spcAft>
                <a:spcPct val="0"/>
              </a:spcAft>
              <a:defRPr>
                <a:solidFill>
                  <a:schemeClr val="tx1"/>
                </a:solidFill>
                <a:latin typeface="Arial" pitchFamily="34" charset="0"/>
                <a:ea typeface="宋体" pitchFamily="2" charset="-122"/>
              </a:defRPr>
            </a:lvl6pPr>
            <a:lvl7pPr eaLnBrk="0" fontAlgn="base" hangingPunct="0" indent="-228600" marL="2971800">
              <a:spcBef>
                <a:spcPct val="0"/>
              </a:spcBef>
              <a:spcAft>
                <a:spcPct val="0"/>
              </a:spcAft>
              <a:defRPr>
                <a:solidFill>
                  <a:schemeClr val="tx1"/>
                </a:solidFill>
                <a:latin typeface="Arial" pitchFamily="34" charset="0"/>
                <a:ea typeface="宋体" pitchFamily="2" charset="-122"/>
              </a:defRPr>
            </a:lvl7pPr>
            <a:lvl8pPr eaLnBrk="0" fontAlgn="base" hangingPunct="0" indent="-228600" marL="3429000">
              <a:spcBef>
                <a:spcPct val="0"/>
              </a:spcBef>
              <a:spcAft>
                <a:spcPct val="0"/>
              </a:spcAft>
              <a:defRPr>
                <a:solidFill>
                  <a:schemeClr val="tx1"/>
                </a:solidFill>
                <a:latin typeface="Arial" pitchFamily="34" charset="0"/>
                <a:ea typeface="宋体" pitchFamily="2" charset="-122"/>
              </a:defRPr>
            </a:lvl8pPr>
            <a:lvl9pPr eaLnBrk="0" fontAlgn="base" hangingPunct="0" indent="-228600" marL="388620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altLang="zh-CN" dirty="0" sz="2400" kumimoji="1" lang="en-US" smtClean="0">
                <a:cs typeface="Arial" panose="020B0604020202020204" pitchFamily="34" charset="0"/>
              </a:rPr>
              <a:t>The feedback network is in series connection with </a:t>
            </a:r>
            <a:r>
              <a:rPr altLang="zh-CN" dirty="0" sz="2400" i="1" kumimoji="1" lang="en-US" smtClean="0">
                <a:cs typeface="Arial" panose="020B0604020202020204" pitchFamily="34" charset="0"/>
              </a:rPr>
              <a:t>R</a:t>
            </a:r>
            <a:r>
              <a:rPr altLang="zh-CN" baseline="-25000" dirty="0" sz="2400" kumimoji="1" lang="en-US" smtClean="0">
                <a:cs typeface="Arial" panose="020B0604020202020204" pitchFamily="34" charset="0"/>
              </a:rPr>
              <a:t>L</a:t>
            </a:r>
            <a:endParaRPr altLang="en-US" dirty="0" sz="2000" kumimoji="1" lang="zh-CN">
              <a:cs typeface="Arial" panose="020B0604020202020204" pitchFamily="34" charset="0"/>
            </a:endParaRPr>
          </a:p>
        </p:txBody>
      </p:sp>
      <p:sp>
        <p:nvSpPr>
          <p:cNvPr id="1050108" name="文本框 61"/>
          <p:cNvSpPr txBox="1">
            <a:spLocks noChangeAspect="1" noMove="1" noResize="1" noRot="1" noAdjustHandles="1" noEditPoints="1" noChangeArrowheads="1" noChangeShapeType="1" noTextEdit="1"/>
          </p:cNvSpPr>
          <p:nvPr/>
        </p:nvSpPr>
        <p:spPr bwMode="auto">
          <a:xfrm>
            <a:off x="4571999" y="3469950"/>
            <a:ext cx="684960" cy="473206"/>
          </a:xfrm>
          <a:prstGeom prst="rect"/>
          <a:blipFill>
            <a:blip xmlns:r="http://schemas.openxmlformats.org/officeDocument/2006/relationships" r:embed="rId6"/>
            <a:stretch>
              <a:fillRect t="-1282"/>
            </a:stretch>
          </a:blipFill>
          <a:ln>
            <a:noFill/>
          </a:ln>
          <a:effectLst/>
        </p:spPr>
        <p:txBody>
          <a:bodyPr/>
          <a:p>
            <a:r>
              <a:rPr altLang="en-US" lang="zh-CN">
                <a:noFill/>
              </a:rPr>
              <a:t> </a:t>
            </a:r>
          </a:p>
        </p:txBody>
      </p:sp>
      <p:sp>
        <p:nvSpPr>
          <p:cNvPr id="1050109" name="文本框 62"/>
          <p:cNvSpPr txBox="1">
            <a:spLocks noChangeAspect="1" noMove="1" noResize="1" noRot="1" noAdjustHandles="1" noEditPoints="1" noChangeArrowheads="1" noChangeShapeType="1" noTextEdit="1"/>
          </p:cNvSpPr>
          <p:nvPr/>
        </p:nvSpPr>
        <p:spPr bwMode="auto">
          <a:xfrm>
            <a:off x="4522617" y="1221317"/>
            <a:ext cx="684960" cy="473206"/>
          </a:xfrm>
          <a:prstGeom prst="rect"/>
          <a:blipFill>
            <a:blip xmlns:r="http://schemas.openxmlformats.org/officeDocument/2006/relationships" r:embed="rId7"/>
            <a:stretch>
              <a:fillRect/>
            </a:stretch>
          </a:blipFill>
          <a:ln>
            <a:noFill/>
          </a:ln>
          <a:effectLst/>
        </p:spPr>
        <p:txBody>
          <a:bodyPr/>
          <a:p>
            <a:r>
              <a:rPr altLang="en-US" lang="zh-CN">
                <a:noFill/>
              </a:rPr>
              <a:t> </a:t>
            </a:r>
          </a:p>
        </p:txBody>
      </p:sp>
      <p:sp>
        <p:nvSpPr>
          <p:cNvPr id="1050110" name="文本框 63"/>
          <p:cNvSpPr txBox="1">
            <a:spLocks noChangeAspect="1" noMove="1" noResize="1" noRot="1" noAdjustHandles="1" noEditPoints="1" noChangeArrowheads="1" noChangeShapeType="1" noTextEdit="1"/>
          </p:cNvSpPr>
          <p:nvPr/>
        </p:nvSpPr>
        <p:spPr bwMode="auto">
          <a:xfrm>
            <a:off x="3494998" y="5582112"/>
            <a:ext cx="2404507" cy="473206"/>
          </a:xfrm>
          <a:prstGeom prst="rect"/>
          <a:blipFill>
            <a:blip xmlns:r="http://schemas.openxmlformats.org/officeDocument/2006/relationships" r:embed="rId8"/>
            <a:stretch>
              <a:fillRect t="-1299" b="-6494"/>
            </a:stretch>
          </a:blipFill>
          <a:ln>
            <a:noFill/>
          </a:ln>
          <a:effectLst/>
        </p:spPr>
        <p:txBody>
          <a:bodyPr/>
          <a:p>
            <a:r>
              <a:rPr altLang="en-US" lang="zh-CN">
                <a:noFill/>
              </a:rPr>
              <a:t> </a:t>
            </a:r>
          </a:p>
        </p:txBody>
      </p:sp>
      <mc:AlternateContent xmlns:mc="http://schemas.openxmlformats.org/markup-compatibility/2006">
        <mc:Choice xmlns:p14="http://schemas.microsoft.com/office/powerpoint/2010/main" Requires="p14">
          <p:contentPart p14:bwMode="auto" r:id="rId9">
            <p14:nvContentPartPr>
              <p14:cNvPr id="1050111" name=""/>
              <p14:cNvContentPartPr/>
              <p14:nvPr/>
            </p14:nvContentPartPr>
            <p14:xfrm>
              <a:off x="4437203" y="4596249"/>
              <a:ext cx="1115083" cy="40313"/>
            </p14:xfrm>
          </p:contentPart>
        </mc:Choice>
        <mc:Fallback>
          <p:sp>
            <p:nvSpPr>
              <p:cNvPr id="1050111" name=""/>
              <p:cNvSpPr/>
              <p:nvPr/>
            </p:nvSpPr>
            <p:spPr>
              <a:xfrm>
                <a:off x="4437203" y="4596249"/>
                <a:ext cx="1115083" cy="40313"/>
              </a:xfrm>
            </p:spPr>
          </p:sp>
        </mc:Fallback>
      </mc:AlternateContent>
      <mc:AlternateContent xmlns:mc="http://schemas.openxmlformats.org/markup-compatibility/2006">
        <mc:Choice xmlns:p14="http://schemas.microsoft.com/office/powerpoint/2010/main" Requires="p14">
          <p:contentPart p14:bwMode="auto" r:id="rId10">
            <p14:nvContentPartPr>
              <p14:cNvPr id="1050112" name=""/>
              <p14:cNvContentPartPr/>
              <p14:nvPr/>
            </p14:nvContentPartPr>
            <p14:xfrm>
              <a:off x="4384552" y="4235675"/>
              <a:ext cx="12286" cy="402431"/>
            </p14:xfrm>
          </p:contentPart>
        </mc:Choice>
        <mc:Fallback>
          <p:sp>
            <p:nvSpPr>
              <p:cNvPr id="1050112" name=""/>
              <p:cNvSpPr/>
              <p:nvPr/>
            </p:nvSpPr>
            <p:spPr>
              <a:xfrm>
                <a:off x="4384552" y="4235675"/>
                <a:ext cx="12286" cy="402431"/>
              </a:xfrm>
            </p:spPr>
          </p:sp>
        </mc:Fallback>
      </mc:AlternateContent>
      <mc:AlternateContent xmlns:mc="http://schemas.openxmlformats.org/markup-compatibility/2006">
        <mc:Choice xmlns:p14="http://schemas.microsoft.com/office/powerpoint/2010/main" Requires="p14">
          <p:contentPart p14:bwMode="auto" r:id="rId11">
            <p14:nvContentPartPr>
              <p14:cNvPr id="1050113" name=""/>
              <p14:cNvContentPartPr/>
              <p14:nvPr/>
            </p14:nvContentPartPr>
            <p14:xfrm>
              <a:off x="4330051" y="4098095"/>
              <a:ext cx="1255846" cy="499063"/>
            </p14:xfrm>
          </p:contentPart>
        </mc:Choice>
        <mc:Fallback>
          <p:sp>
            <p:nvSpPr>
              <p:cNvPr id="1050113" name=""/>
              <p:cNvSpPr/>
              <p:nvPr/>
            </p:nvSpPr>
            <p:spPr>
              <a:xfrm>
                <a:off x="4330051" y="4098095"/>
                <a:ext cx="1255846" cy="499063"/>
              </a:xfrm>
            </p:spPr>
          </p:sp>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316" name=""/>
        <p:cNvGrpSpPr/>
        <p:nvPr/>
      </p:nvGrpSpPr>
      <p:grpSpPr>
        <a:xfrm>
          <a:off x="0" y="0"/>
          <a:ext cx="0" cy="0"/>
          <a:chOff x="0" y="0"/>
          <a:chExt cx="0" cy="0"/>
        </a:xfrm>
      </p:grpSpPr>
      <p:cxnSp>
        <p:nvCxnSpPr>
          <p:cNvPr id="3145829" name="直接连接符 81"/>
          <p:cNvCxnSpPr>
            <a:cxnSpLocks/>
          </p:cNvCxnSpPr>
          <p:nvPr/>
        </p:nvCxnSpPr>
        <p:spPr>
          <a:xfrm>
            <a:off x="7651134" y="2077647"/>
            <a:ext cx="0" cy="1000596"/>
          </a:xfrm>
          <a:prstGeom prst="line"/>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050117"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0118" name="Text Box 4"/>
          <p:cNvSpPr txBox="1">
            <a:spLocks noChangeArrowheads="1"/>
          </p:cNvSpPr>
          <p:nvPr/>
        </p:nvSpPr>
        <p:spPr bwMode="auto">
          <a:xfrm>
            <a:off x="285927" y="434324"/>
            <a:ext cx="8291769" cy="523220"/>
          </a:xfrm>
          <a:prstGeom prst="rect"/>
          <a:noFill/>
          <a:ln>
            <a:noFill/>
          </a:ln>
          <a:effectLst/>
        </p:spPr>
        <p:txBody>
          <a:bodyPr wrap="square">
            <a:spAutoFit/>
          </a:bodyPr>
          <a:lstStyle>
            <a:lvl1pPr eaLnBrk="0" hangingPunct="0">
              <a:defRPr>
                <a:solidFill>
                  <a:schemeClr val="tx1"/>
                </a:solidFill>
                <a:latin typeface="Arial" pitchFamily="34" charset="0"/>
                <a:ea typeface="宋体" pitchFamily="2" charset="-122"/>
              </a:defRPr>
            </a:lvl1pPr>
            <a:lvl2pPr eaLnBrk="0" hangingPunct="0" indent="-285750" marL="742950">
              <a:defRPr>
                <a:solidFill>
                  <a:schemeClr val="tx1"/>
                </a:solidFill>
                <a:latin typeface="Arial" pitchFamily="34" charset="0"/>
                <a:ea typeface="宋体" pitchFamily="2" charset="-122"/>
              </a:defRPr>
            </a:lvl2pPr>
            <a:lvl3pPr eaLnBrk="0" hangingPunct="0" indent="-228600" marL="1143000">
              <a:defRPr>
                <a:solidFill>
                  <a:schemeClr val="tx1"/>
                </a:solidFill>
                <a:latin typeface="Arial" pitchFamily="34" charset="0"/>
                <a:ea typeface="宋体" pitchFamily="2" charset="-122"/>
              </a:defRPr>
            </a:lvl3pPr>
            <a:lvl4pPr eaLnBrk="0" hangingPunct="0" indent="-228600" marL="1600200">
              <a:defRPr>
                <a:solidFill>
                  <a:schemeClr val="tx1"/>
                </a:solidFill>
                <a:latin typeface="Arial" pitchFamily="34" charset="0"/>
                <a:ea typeface="宋体" pitchFamily="2" charset="-122"/>
              </a:defRPr>
            </a:lvl4pPr>
            <a:lvl5pPr eaLnBrk="0" hangingPunct="0" indent="-228600" marL="2057400">
              <a:defRPr>
                <a:solidFill>
                  <a:schemeClr val="tx1"/>
                </a:solidFill>
                <a:latin typeface="Arial" pitchFamily="34" charset="0"/>
                <a:ea typeface="宋体" pitchFamily="2" charset="-122"/>
              </a:defRPr>
            </a:lvl5pPr>
            <a:lvl6pPr eaLnBrk="0" fontAlgn="base" hangingPunct="0" indent="-228600" marL="2514600">
              <a:spcBef>
                <a:spcPct val="0"/>
              </a:spcBef>
              <a:spcAft>
                <a:spcPct val="0"/>
              </a:spcAft>
              <a:defRPr>
                <a:solidFill>
                  <a:schemeClr val="tx1"/>
                </a:solidFill>
                <a:latin typeface="Arial" pitchFamily="34" charset="0"/>
                <a:ea typeface="宋体" pitchFamily="2" charset="-122"/>
              </a:defRPr>
            </a:lvl6pPr>
            <a:lvl7pPr eaLnBrk="0" fontAlgn="base" hangingPunct="0" indent="-228600" marL="2971800">
              <a:spcBef>
                <a:spcPct val="0"/>
              </a:spcBef>
              <a:spcAft>
                <a:spcPct val="0"/>
              </a:spcAft>
              <a:defRPr>
                <a:solidFill>
                  <a:schemeClr val="tx1"/>
                </a:solidFill>
                <a:latin typeface="Arial" pitchFamily="34" charset="0"/>
                <a:ea typeface="宋体" pitchFamily="2" charset="-122"/>
              </a:defRPr>
            </a:lvl7pPr>
            <a:lvl8pPr eaLnBrk="0" fontAlgn="base" hangingPunct="0" indent="-228600" marL="3429000">
              <a:spcBef>
                <a:spcPct val="0"/>
              </a:spcBef>
              <a:spcAft>
                <a:spcPct val="0"/>
              </a:spcAft>
              <a:defRPr>
                <a:solidFill>
                  <a:schemeClr val="tx1"/>
                </a:solidFill>
                <a:latin typeface="Arial" pitchFamily="34" charset="0"/>
                <a:ea typeface="宋体" pitchFamily="2" charset="-122"/>
              </a:defRPr>
            </a:lvl8pPr>
            <a:lvl9pPr eaLnBrk="0" fontAlgn="base" hangingPunct="0" indent="-228600" marL="388620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altLang="zh-CN" b="1" dirty="0" sz="2800" kumimoji="1" lang="en-US" smtClean="0">
                <a:cs typeface="Arial" panose="020B0604020202020204" pitchFamily="34" charset="0"/>
              </a:rPr>
              <a:t>How to judge the voltage and current feedback?</a:t>
            </a:r>
            <a:endParaRPr altLang="en-US" b="1" dirty="0" sz="2400" kumimoji="1" lang="zh-CN">
              <a:cs typeface="Arial" panose="020B0604020202020204" pitchFamily="34" charset="0"/>
            </a:endParaRPr>
          </a:p>
        </p:txBody>
      </p:sp>
      <p:sp>
        <p:nvSpPr>
          <p:cNvPr id="1050119" name="Text Box 4"/>
          <p:cNvSpPr txBox="1">
            <a:spLocks noChangeAspect="1" noMove="1" noResize="1" noRot="1" noAdjustHandles="1" noEditPoints="1" noChangeArrowheads="1" noChangeShapeType="1" noTextEdit="1"/>
          </p:cNvSpPr>
          <p:nvPr/>
        </p:nvSpPr>
        <p:spPr bwMode="auto">
          <a:xfrm>
            <a:off x="2000250" y="4772668"/>
            <a:ext cx="5657850" cy="473206"/>
          </a:xfrm>
          <a:prstGeom prst="rect"/>
          <a:blipFill>
            <a:blip xmlns:r="http://schemas.openxmlformats.org/officeDocument/2006/relationships" r:embed="rId1"/>
            <a:stretch>
              <a:fillRect l="-1616" t="-6410" b="-29487"/>
            </a:stretch>
          </a:blipFill>
          <a:ln>
            <a:noFill/>
          </a:ln>
          <a:effectLst/>
        </p:spPr>
        <p:txBody>
          <a:bodyPr/>
          <a:p>
            <a:r>
              <a:rPr altLang="en-US" lang="zh-CN">
                <a:noFill/>
              </a:rPr>
              <a:t> </a:t>
            </a:r>
          </a:p>
        </p:txBody>
      </p:sp>
      <p:sp>
        <p:nvSpPr>
          <p:cNvPr id="1050120" name="Text Box 4"/>
          <p:cNvSpPr txBox="1">
            <a:spLocks noChangeAspect="1" noMove="1" noResize="1" noRot="1" noAdjustHandles="1" noEditPoints="1" noChangeArrowheads="1" noChangeShapeType="1" noTextEdit="1"/>
          </p:cNvSpPr>
          <p:nvPr/>
        </p:nvSpPr>
        <p:spPr bwMode="auto">
          <a:xfrm>
            <a:off x="504145" y="3809321"/>
            <a:ext cx="8589686" cy="842538"/>
          </a:xfrm>
          <a:prstGeom prst="rect"/>
          <a:blipFill>
            <a:blip xmlns:r="http://schemas.openxmlformats.org/officeDocument/2006/relationships" r:embed="rId2"/>
            <a:stretch>
              <a:fillRect l="-1136" t="-5072"/>
            </a:stretch>
          </a:blipFill>
          <a:ln>
            <a:noFill/>
          </a:ln>
          <a:effectLst/>
        </p:spPr>
        <p:txBody>
          <a:bodyPr/>
          <a:p>
            <a:r>
              <a:rPr altLang="en-US" lang="zh-CN">
                <a:noFill/>
              </a:rPr>
              <a:t> </a:t>
            </a:r>
          </a:p>
        </p:txBody>
      </p:sp>
      <p:grpSp>
        <p:nvGrpSpPr>
          <p:cNvPr id="317" name="组合 34"/>
          <p:cNvGrpSpPr/>
          <p:nvPr/>
        </p:nvGrpSpPr>
        <p:grpSpPr>
          <a:xfrm>
            <a:off x="1249627" y="1583567"/>
            <a:ext cx="5755423" cy="1884765"/>
            <a:chOff x="1160434" y="1197723"/>
            <a:chExt cx="5755423" cy="1884765"/>
          </a:xfrm>
        </p:grpSpPr>
        <p:sp>
          <p:nvSpPr>
            <p:cNvPr id="1050121" name="矩形 38"/>
            <p:cNvSpPr/>
            <p:nvPr/>
          </p:nvSpPr>
          <p:spPr>
            <a:xfrm>
              <a:off x="3893601" y="1273960"/>
              <a:ext cx="2302778" cy="780176"/>
            </a:xfrm>
            <a:prstGeom prst="rect"/>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122" name="文本框 40"/>
            <p:cNvSpPr txBox="1"/>
            <p:nvPr/>
          </p:nvSpPr>
          <p:spPr bwMode="auto">
            <a:xfrm>
              <a:off x="3884227" y="1197723"/>
              <a:ext cx="2311167" cy="802639"/>
            </a:xfrm>
            <a:prstGeom prst="rect"/>
            <a:noFill/>
            <a:ln>
              <a:noFill/>
            </a:ln>
            <a:effectLst/>
          </p:spPr>
          <p:txBody>
            <a:bodyPr rtlCol="0" wrap="square">
              <a:spAutoFit/>
            </a:bodyPr>
            <a:p>
              <a:pPr algn="ctr" eaLnBrk="1" hangingPunct="1">
                <a:spcBef>
                  <a:spcPct val="50000"/>
                </a:spcBef>
              </a:pPr>
              <a:r>
                <a:rPr altLang="zh-CN" dirty="0" sz="2400" kumimoji="1" lang="en-US" smtClean="0">
                  <a:latin typeface="Arial" panose="020B0604020202020204" pitchFamily="34" charset="0"/>
                  <a:cs typeface="Arial" panose="020B0604020202020204" pitchFamily="34" charset="0"/>
                </a:rPr>
                <a:t>Amplifier circuit</a:t>
              </a:r>
              <a:endParaRPr altLang="en-US" dirty="0" sz="2400" kumimoji="1" lang="zh-CN" smtClean="0">
                <a:latin typeface="Arial" panose="020B0604020202020204" pitchFamily="34" charset="0"/>
                <a:cs typeface="Arial" panose="020B0604020202020204" pitchFamily="34" charset="0"/>
              </a:endParaRPr>
            </a:p>
          </p:txBody>
        </p:sp>
        <p:grpSp>
          <p:nvGrpSpPr>
            <p:cNvPr id="318" name="组合 41"/>
            <p:cNvGrpSpPr/>
            <p:nvPr/>
          </p:nvGrpSpPr>
          <p:grpSpPr>
            <a:xfrm>
              <a:off x="2089757" y="1321081"/>
              <a:ext cx="505436" cy="707886"/>
              <a:chOff x="946907" y="1927861"/>
              <a:chExt cx="505436" cy="707886"/>
            </a:xfrm>
          </p:grpSpPr>
          <p:sp>
            <p:nvSpPr>
              <p:cNvPr id="1050123" name="椭圆 70"/>
              <p:cNvSpPr/>
              <p:nvPr/>
            </p:nvSpPr>
            <p:spPr>
              <a:xfrm>
                <a:off x="994095" y="2093053"/>
                <a:ext cx="411061" cy="411061"/>
              </a:xfrm>
              <a:prstGeom prst="ellipse"/>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124" name="文本框 71"/>
              <p:cNvSpPr txBox="1"/>
              <p:nvPr/>
            </p:nvSpPr>
            <p:spPr bwMode="auto">
              <a:xfrm>
                <a:off x="946907" y="1927861"/>
                <a:ext cx="505436" cy="707886"/>
              </a:xfrm>
              <a:prstGeom prst="rect"/>
              <a:noFill/>
              <a:ln>
                <a:noFill/>
              </a:ln>
              <a:effectLst/>
            </p:spPr>
            <p:txBody>
              <a:bodyPr rtlCol="0" wrap="square">
                <a:spAutoFit/>
              </a:bodyPr>
              <a:p>
                <a:pPr algn="ctr" eaLnBrk="1" hangingPunct="1">
                  <a:spcBef>
                    <a:spcPct val="50000"/>
                  </a:spcBef>
                </a:pPr>
                <a:r>
                  <a:rPr altLang="zh-CN" dirty="0" sz="4000" kumimoji="1" lang="en-US" smtClean="0">
                    <a:latin typeface="Arial" panose="020B0604020202020204" pitchFamily="34" charset="0"/>
                    <a:cs typeface="Arial" panose="020B0604020202020204" pitchFamily="34" charset="0"/>
                  </a:rPr>
                  <a:t>+</a:t>
                </a:r>
                <a:endParaRPr altLang="en-US" dirty="0" sz="4000" kumimoji="1" lang="zh-CN" smtClean="0">
                  <a:latin typeface="Arial" panose="020B0604020202020204" pitchFamily="34" charset="0"/>
                  <a:cs typeface="Arial" panose="020B0604020202020204" pitchFamily="34" charset="0"/>
                </a:endParaRPr>
              </a:p>
            </p:txBody>
          </p:sp>
        </p:grpSp>
        <p:cxnSp>
          <p:nvCxnSpPr>
            <p:cNvPr id="3145830" name="直接箭头连接符 42"/>
            <p:cNvCxnSpPr>
              <a:cxnSpLocks/>
            </p:cNvCxnSpPr>
            <p:nvPr/>
          </p:nvCxnSpPr>
          <p:spPr>
            <a:xfrm>
              <a:off x="1160434" y="1675024"/>
              <a:ext cx="976997" cy="1631"/>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5831" name="直接箭头连接符 54"/>
            <p:cNvCxnSpPr>
              <a:cxnSpLocks/>
            </p:cNvCxnSpPr>
            <p:nvPr/>
          </p:nvCxnSpPr>
          <p:spPr>
            <a:xfrm>
              <a:off x="2548006" y="1664048"/>
              <a:ext cx="1343432"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50125" name="椭圆 60"/>
            <p:cNvSpPr/>
            <p:nvPr/>
          </p:nvSpPr>
          <p:spPr>
            <a:xfrm>
              <a:off x="6785848" y="1599043"/>
              <a:ext cx="130009" cy="130009"/>
            </a:xfrm>
            <a:prstGeom prst="ellipse"/>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5832" name="直接连接符 61"/>
            <p:cNvCxnSpPr>
              <a:cxnSpLocks/>
            </p:cNvCxnSpPr>
            <p:nvPr/>
          </p:nvCxnSpPr>
          <p:spPr>
            <a:xfrm>
              <a:off x="6850852" y="1691803"/>
              <a:ext cx="0" cy="1004375"/>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0126" name="矩形 62"/>
            <p:cNvSpPr/>
            <p:nvPr/>
          </p:nvSpPr>
          <p:spPr>
            <a:xfrm>
              <a:off x="3681599" y="2302312"/>
              <a:ext cx="2648238" cy="780176"/>
            </a:xfrm>
            <a:prstGeom prst="rect"/>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127" name="文本框 63"/>
            <p:cNvSpPr txBox="1"/>
            <p:nvPr/>
          </p:nvSpPr>
          <p:spPr bwMode="auto">
            <a:xfrm>
              <a:off x="3639617" y="2267561"/>
              <a:ext cx="2732202" cy="802639"/>
            </a:xfrm>
            <a:prstGeom prst="rect"/>
            <a:noFill/>
            <a:ln>
              <a:noFill/>
            </a:ln>
            <a:effectLst/>
          </p:spPr>
          <p:txBody>
            <a:bodyPr rtlCol="0" wrap="square">
              <a:spAutoFit/>
            </a:bodyPr>
            <a:p>
              <a:pPr algn="ctr" eaLnBrk="1" hangingPunct="1">
                <a:spcBef>
                  <a:spcPct val="50000"/>
                </a:spcBef>
              </a:pPr>
              <a:r>
                <a:rPr altLang="zh-CN" dirty="0" sz="2400" kumimoji="1" lang="en-US" smtClean="0">
                  <a:latin typeface="Arial" panose="020B0604020202020204" pitchFamily="34" charset="0"/>
                  <a:cs typeface="Arial" panose="020B0604020202020204" pitchFamily="34" charset="0"/>
                </a:rPr>
                <a:t>Feedback network</a:t>
              </a:r>
              <a:endParaRPr altLang="en-US" dirty="0" sz="2400" kumimoji="1" lang="zh-CN" smtClean="0">
                <a:latin typeface="Arial" panose="020B0604020202020204" pitchFamily="34" charset="0"/>
                <a:cs typeface="Arial" panose="020B0604020202020204" pitchFamily="34" charset="0"/>
              </a:endParaRPr>
            </a:p>
          </p:txBody>
        </p:sp>
        <p:cxnSp>
          <p:nvCxnSpPr>
            <p:cNvPr id="3145833" name="直接箭头连接符 64"/>
            <p:cNvCxnSpPr>
              <a:cxnSpLocks/>
            </p:cNvCxnSpPr>
            <p:nvPr/>
          </p:nvCxnSpPr>
          <p:spPr>
            <a:xfrm flipH="1">
              <a:off x="6329838" y="2696178"/>
              <a:ext cx="521014"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5834" name="直接箭头连接符 65"/>
            <p:cNvCxnSpPr>
              <a:cxnSpLocks/>
            </p:cNvCxnSpPr>
            <p:nvPr/>
          </p:nvCxnSpPr>
          <p:spPr>
            <a:xfrm flipV="1">
              <a:off x="2342475" y="1894881"/>
              <a:ext cx="0" cy="801297"/>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5835" name="直接连接符 66"/>
            <p:cNvCxnSpPr>
              <a:cxnSpLocks/>
            </p:cNvCxnSpPr>
            <p:nvPr/>
          </p:nvCxnSpPr>
          <p:spPr>
            <a:xfrm flipH="1">
              <a:off x="2342475" y="2696178"/>
              <a:ext cx="1339124"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50128" name="文本框 72"/>
          <p:cNvSpPr txBox="1">
            <a:spLocks noChangeAspect="1" noMove="1" noResize="1" noRot="1" noAdjustHandles="1" noEditPoints="1" noChangeArrowheads="1" noChangeShapeType="1" noTextEdit="1"/>
          </p:cNvSpPr>
          <p:nvPr/>
        </p:nvSpPr>
        <p:spPr bwMode="auto">
          <a:xfrm>
            <a:off x="1250207" y="1565497"/>
            <a:ext cx="684960" cy="473206"/>
          </a:xfrm>
          <a:prstGeom prst="rect"/>
          <a:blipFill>
            <a:blip xmlns:r="http://schemas.openxmlformats.org/officeDocument/2006/relationships" r:embed="rId3"/>
            <a:stretch>
              <a:fillRect t="-1299" b="-5195"/>
            </a:stretch>
          </a:blipFill>
          <a:ln>
            <a:noFill/>
          </a:ln>
          <a:effectLst/>
        </p:spPr>
        <p:txBody>
          <a:bodyPr/>
          <a:p>
            <a:r>
              <a:rPr altLang="en-US" lang="zh-CN">
                <a:noFill/>
              </a:rPr>
              <a:t> </a:t>
            </a:r>
          </a:p>
        </p:txBody>
      </p:sp>
      <p:sp>
        <p:nvSpPr>
          <p:cNvPr id="1050129" name="文本框 73"/>
          <p:cNvSpPr txBox="1">
            <a:spLocks noChangeAspect="1" noMove="1" noResize="1" noRot="1" noAdjustHandles="1" noEditPoints="1" noChangeArrowheads="1" noChangeShapeType="1" noTextEdit="1"/>
          </p:cNvSpPr>
          <p:nvPr/>
        </p:nvSpPr>
        <p:spPr bwMode="auto">
          <a:xfrm>
            <a:off x="2647742" y="1520713"/>
            <a:ext cx="684960" cy="473206"/>
          </a:xfrm>
          <a:prstGeom prst="rect"/>
          <a:blipFill>
            <a:blip xmlns:r="http://schemas.openxmlformats.org/officeDocument/2006/relationships" r:embed="rId4"/>
            <a:stretch>
              <a:fillRect l="-885" t="-1282" b="-5128"/>
            </a:stretch>
          </a:blipFill>
          <a:ln>
            <a:noFill/>
          </a:ln>
          <a:effectLst/>
        </p:spPr>
        <p:txBody>
          <a:bodyPr/>
          <a:p>
            <a:r>
              <a:rPr altLang="en-US" lang="zh-CN">
                <a:noFill/>
              </a:rPr>
              <a:t> </a:t>
            </a:r>
          </a:p>
        </p:txBody>
      </p:sp>
      <p:sp>
        <p:nvSpPr>
          <p:cNvPr id="1050130" name="文本框 74"/>
          <p:cNvSpPr txBox="1">
            <a:spLocks noChangeAspect="1" noMove="1" noResize="1" noRot="1" noAdjustHandles="1" noEditPoints="1" noChangeArrowheads="1" noChangeShapeType="1" noTextEdit="1"/>
          </p:cNvSpPr>
          <p:nvPr/>
        </p:nvSpPr>
        <p:spPr bwMode="auto">
          <a:xfrm>
            <a:off x="2716754" y="2516917"/>
            <a:ext cx="684960" cy="473206"/>
          </a:xfrm>
          <a:prstGeom prst="rect"/>
          <a:blipFill>
            <a:blip xmlns:r="http://schemas.openxmlformats.org/officeDocument/2006/relationships" r:embed="rId5"/>
            <a:stretch>
              <a:fillRect t="-1282" b="-5128"/>
            </a:stretch>
          </a:blipFill>
          <a:ln>
            <a:noFill/>
          </a:ln>
          <a:effectLst/>
        </p:spPr>
        <p:txBody>
          <a:bodyPr/>
          <a:p>
            <a:r>
              <a:rPr altLang="en-US" lang="zh-CN">
                <a:noFill/>
              </a:rPr>
              <a:t> </a:t>
            </a:r>
          </a:p>
        </p:txBody>
      </p:sp>
      <p:cxnSp>
        <p:nvCxnSpPr>
          <p:cNvPr id="3145836" name="直接连接符 75"/>
          <p:cNvCxnSpPr>
            <a:cxnSpLocks/>
          </p:cNvCxnSpPr>
          <p:nvPr/>
        </p:nvCxnSpPr>
        <p:spPr>
          <a:xfrm flipH="1">
            <a:off x="6293961" y="2038703"/>
            <a:ext cx="1364139"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0131" name="椭圆 76"/>
          <p:cNvSpPr/>
          <p:nvPr/>
        </p:nvSpPr>
        <p:spPr>
          <a:xfrm>
            <a:off x="7573622" y="1959872"/>
            <a:ext cx="155024" cy="15502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132" name="文本框 77"/>
          <p:cNvSpPr txBox="1">
            <a:spLocks noChangeAspect="1" noMove="1" noResize="1" noRot="1" noAdjustHandles="1" noEditPoints="1" noChangeArrowheads="1" noChangeShapeType="1" noTextEdit="1"/>
          </p:cNvSpPr>
          <p:nvPr/>
        </p:nvSpPr>
        <p:spPr bwMode="auto">
          <a:xfrm>
            <a:off x="6357279" y="1479297"/>
            <a:ext cx="684960" cy="473206"/>
          </a:xfrm>
          <a:prstGeom prst="rect"/>
          <a:blipFill>
            <a:blip xmlns:r="http://schemas.openxmlformats.org/officeDocument/2006/relationships" r:embed="rId6"/>
            <a:stretch>
              <a:fillRect t="-1299" b="-1299"/>
            </a:stretch>
          </a:blipFill>
          <a:ln>
            <a:noFill/>
          </a:ln>
          <a:effectLst/>
        </p:spPr>
        <p:txBody>
          <a:bodyPr/>
          <a:p>
            <a:r>
              <a:rPr altLang="en-US" lang="zh-CN">
                <a:noFill/>
              </a:rPr>
              <a:t> </a:t>
            </a:r>
          </a:p>
        </p:txBody>
      </p:sp>
      <p:sp>
        <p:nvSpPr>
          <p:cNvPr id="1050133" name="文本框 78"/>
          <p:cNvSpPr txBox="1">
            <a:spLocks noChangeAspect="1" noMove="1" noResize="1" noRot="1" noAdjustHandles="1" noEditPoints="1" noChangeArrowheads="1" noChangeShapeType="1" noTextEdit="1"/>
          </p:cNvSpPr>
          <p:nvPr/>
        </p:nvSpPr>
        <p:spPr bwMode="auto">
          <a:xfrm>
            <a:off x="4883827" y="1195853"/>
            <a:ext cx="684960" cy="473206"/>
          </a:xfrm>
          <a:prstGeom prst="rect"/>
          <a:blipFill>
            <a:blip xmlns:r="http://schemas.openxmlformats.org/officeDocument/2006/relationships" r:embed="rId7"/>
            <a:stretch>
              <a:fillRect/>
            </a:stretch>
          </a:blipFill>
          <a:ln>
            <a:noFill/>
          </a:ln>
          <a:effectLst/>
        </p:spPr>
        <p:txBody>
          <a:bodyPr/>
          <a:p>
            <a:r>
              <a:rPr altLang="en-US" lang="zh-CN">
                <a:noFill/>
              </a:rPr>
              <a:t> </a:t>
            </a:r>
          </a:p>
        </p:txBody>
      </p:sp>
      <p:sp>
        <p:nvSpPr>
          <p:cNvPr id="1050134" name="文本框 79"/>
          <p:cNvSpPr txBox="1">
            <a:spLocks noChangeAspect="1" noMove="1" noResize="1" noRot="1" noAdjustHandles="1" noEditPoints="1" noChangeArrowheads="1" noChangeShapeType="1" noTextEdit="1"/>
          </p:cNvSpPr>
          <p:nvPr/>
        </p:nvSpPr>
        <p:spPr bwMode="auto">
          <a:xfrm>
            <a:off x="4791703" y="3413372"/>
            <a:ext cx="684960" cy="473206"/>
          </a:xfrm>
          <a:prstGeom prst="rect"/>
          <a:blipFill>
            <a:blip xmlns:r="http://schemas.openxmlformats.org/officeDocument/2006/relationships" r:embed="rId8"/>
            <a:stretch>
              <a:fillRect t="-1282"/>
            </a:stretch>
          </a:blipFill>
          <a:ln>
            <a:noFill/>
          </a:ln>
          <a:effectLst/>
        </p:spPr>
        <p:txBody>
          <a:bodyPr/>
          <a:p>
            <a:r>
              <a:rPr altLang="en-US" lang="zh-CN">
                <a:noFill/>
              </a:rPr>
              <a:t> </a:t>
            </a:r>
          </a:p>
        </p:txBody>
      </p:sp>
      <p:sp>
        <p:nvSpPr>
          <p:cNvPr id="1050135" name="文本框 80"/>
          <p:cNvSpPr txBox="1">
            <a:spLocks noChangeAspect="1" noMove="1" noResize="1" noRot="1" noAdjustHandles="1" noEditPoints="1" noChangeArrowheads="1" noChangeShapeType="1" noTextEdit="1"/>
          </p:cNvSpPr>
          <p:nvPr/>
        </p:nvSpPr>
        <p:spPr bwMode="auto">
          <a:xfrm>
            <a:off x="7709920" y="1908125"/>
            <a:ext cx="684960" cy="473206"/>
          </a:xfrm>
          <a:prstGeom prst="rect"/>
          <a:blipFill>
            <a:blip xmlns:r="http://schemas.openxmlformats.org/officeDocument/2006/relationships" r:embed="rId9"/>
            <a:stretch>
              <a:fillRect t="-1282"/>
            </a:stretch>
          </a:blipFill>
          <a:ln>
            <a:noFill/>
          </a:ln>
          <a:effectLst/>
        </p:spPr>
        <p:txBody>
          <a:bodyPr/>
          <a:p>
            <a:r>
              <a:rPr altLang="en-US" lang="zh-CN">
                <a:noFill/>
              </a:rPr>
              <a:t> </a:t>
            </a:r>
          </a:p>
        </p:txBody>
      </p:sp>
      <p:cxnSp>
        <p:nvCxnSpPr>
          <p:cNvPr id="3145837" name="直接连接符 82"/>
          <p:cNvCxnSpPr>
            <a:cxnSpLocks/>
          </p:cNvCxnSpPr>
          <p:nvPr/>
        </p:nvCxnSpPr>
        <p:spPr>
          <a:xfrm flipH="1">
            <a:off x="7451585" y="3078243"/>
            <a:ext cx="403942" cy="0"/>
          </a:xfrm>
          <a:prstGeom prst="line"/>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050136" name="文本框 83"/>
          <p:cNvSpPr txBox="1">
            <a:spLocks noChangeAspect="1" noMove="1" noResize="1" noRot="1" noAdjustHandles="1" noEditPoints="1" noChangeArrowheads="1" noChangeShapeType="1" noTextEdit="1"/>
          </p:cNvSpPr>
          <p:nvPr/>
        </p:nvSpPr>
        <p:spPr bwMode="auto">
          <a:xfrm>
            <a:off x="6967024" y="1517393"/>
            <a:ext cx="684960" cy="473206"/>
          </a:xfrm>
          <a:prstGeom prst="rect"/>
          <a:blipFill>
            <a:blip xmlns:r="http://schemas.openxmlformats.org/officeDocument/2006/relationships" r:embed="rId10"/>
            <a:stretch>
              <a:fillRect t="-1282"/>
            </a:stretch>
          </a:blipFill>
          <a:ln>
            <a:noFill/>
          </a:ln>
          <a:effectLst/>
        </p:spPr>
        <p:txBody>
          <a:bodyPr/>
          <a:p>
            <a:r>
              <a:rPr altLang="en-US" lang="zh-CN">
                <a:noFill/>
              </a:rPr>
              <a:t> </a:t>
            </a:r>
          </a:p>
        </p:txBody>
      </p:sp>
      <p:sp>
        <p:nvSpPr>
          <p:cNvPr id="1050137" name="Text Box 4"/>
          <p:cNvSpPr txBox="1">
            <a:spLocks noChangeAspect="1" noMove="1" noResize="1" noRot="1" noAdjustHandles="1" noEditPoints="1" noChangeArrowheads="1" noChangeShapeType="1" noTextEdit="1"/>
          </p:cNvSpPr>
          <p:nvPr/>
        </p:nvSpPr>
        <p:spPr bwMode="auto">
          <a:xfrm>
            <a:off x="2000250" y="5420592"/>
            <a:ext cx="5657850" cy="473206"/>
          </a:xfrm>
          <a:prstGeom prst="rect"/>
          <a:blipFill>
            <a:blip xmlns:r="http://schemas.openxmlformats.org/officeDocument/2006/relationships" r:embed="rId11"/>
            <a:stretch>
              <a:fillRect l="-1616" t="-6410" b="-29487"/>
            </a:stretch>
          </a:blipFill>
          <a:ln>
            <a:noFill/>
          </a:ln>
          <a:effectLst/>
        </p:spPr>
        <p:txBody>
          <a:bodyPr/>
          <a:p>
            <a:r>
              <a:rPr altLang="en-US" lang="zh-CN">
                <a:noFill/>
              </a:rPr>
              <a:t> </a:t>
            </a:r>
          </a:p>
        </p:txBody>
      </p:sp>
      <p:sp>
        <p:nvSpPr>
          <p:cNvPr id="1050138" name="左大括号 86"/>
          <p:cNvSpPr/>
          <p:nvPr/>
        </p:nvSpPr>
        <p:spPr>
          <a:xfrm>
            <a:off x="1592687" y="4772668"/>
            <a:ext cx="172631" cy="1115529"/>
          </a:xfrm>
          <a:prstGeom prst="leftBrace">
            <a:avLst>
              <a:gd name="adj1" fmla="val 41708"/>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rtlCol="0"/>
          <a:p>
            <a:pPr algn="ctr"/>
            <a:endParaRPr altLang="en-US" lang="zh-CN"/>
          </a:p>
        </p:txBody>
      </p:sp>
      <mc:AlternateContent xmlns:mc="http://schemas.openxmlformats.org/markup-compatibility/2006">
        <mc:Choice xmlns:p14="http://schemas.microsoft.com/office/powerpoint/2010/main" Requires="p14">
          <p:contentPart p14:bwMode="auto" r:id="rId12">
            <p14:nvContentPartPr>
              <p14:cNvPr id="1050139" name=""/>
              <p14:cNvContentPartPr/>
              <p14:nvPr/>
            </p14:nvContentPartPr>
            <p14:xfrm>
              <a:off x="728164" y="3483119"/>
              <a:ext cx="168282" cy="44907"/>
            </p14:xfrm>
          </p:contentPart>
        </mc:Choice>
        <mc:Fallback>
          <p:sp>
            <p:nvSpPr>
              <p:cNvPr id="1050139" name=""/>
              <p:cNvSpPr/>
              <p:nvPr/>
            </p:nvSpPr>
            <p:spPr>
              <a:xfrm>
                <a:off x="728164" y="3483119"/>
                <a:ext cx="168282" cy="44907"/>
              </a:xfrm>
            </p:spPr>
          </p:sp>
        </mc:Fallback>
      </mc:AlternateContent>
      <mc:AlternateContent xmlns:mc="http://schemas.openxmlformats.org/markup-compatibility/2006">
        <mc:Choice xmlns:p14="http://schemas.microsoft.com/office/powerpoint/2010/main" Requires="p14">
          <p:contentPart p14:bwMode="auto" r:id="rId13">
            <p14:nvContentPartPr>
              <p14:cNvPr id="1050140" name=""/>
              <p14:cNvContentPartPr/>
              <p14:nvPr/>
            </p14:nvContentPartPr>
            <p14:xfrm>
              <a:off x="748643" y="3424696"/>
              <a:ext cx="112517" cy="365033"/>
            </p14:xfrm>
          </p:contentPart>
        </mc:Choice>
        <mc:Fallback>
          <p:sp>
            <p:nvSpPr>
              <p:cNvPr id="1050140" name=""/>
              <p:cNvSpPr/>
              <p:nvPr/>
            </p:nvSpPr>
            <p:spPr>
              <a:xfrm>
                <a:off x="748643" y="3424696"/>
                <a:ext cx="112517" cy="365033"/>
              </a:xfrm>
            </p:spPr>
          </p:sp>
        </mc:Fallback>
      </mc:AlternateContent>
      <mc:AlternateContent xmlns:mc="http://schemas.openxmlformats.org/markup-compatibility/2006">
        <mc:Choice xmlns:p14="http://schemas.microsoft.com/office/powerpoint/2010/main" Requires="p14">
          <p:contentPart p14:bwMode="auto" r:id="rId14">
            <p14:nvContentPartPr>
              <p14:cNvPr id="1050141" name=""/>
              <p14:cNvContentPartPr/>
              <p14:nvPr/>
            </p14:nvContentPartPr>
            <p14:xfrm>
              <a:off x="939378" y="3407173"/>
              <a:ext cx="139778" cy="135575"/>
            </p14:xfrm>
          </p:contentPart>
        </mc:Choice>
        <mc:Fallback>
          <p:sp>
            <p:nvSpPr>
              <p:cNvPr id="1050141" name=""/>
              <p:cNvSpPr/>
              <p:nvPr/>
            </p:nvSpPr>
            <p:spPr>
              <a:xfrm>
                <a:off x="939378" y="3407173"/>
                <a:ext cx="139778" cy="135575"/>
              </a:xfrm>
            </p:spPr>
          </p:sp>
        </mc:Fallback>
      </mc:AlternateContent>
      <mc:AlternateContent xmlns:mc="http://schemas.openxmlformats.org/markup-compatibility/2006">
        <mc:Choice xmlns:p14="http://schemas.microsoft.com/office/powerpoint/2010/main" Requires="p14">
          <p:contentPart p14:bwMode="auto" r:id="rId15">
            <p14:nvContentPartPr>
              <p14:cNvPr id="1050142" name=""/>
              <p14:cNvContentPartPr/>
              <p14:nvPr/>
            </p14:nvContentPartPr>
            <p14:xfrm>
              <a:off x="914033" y="3526587"/>
              <a:ext cx="156039" cy="43031"/>
            </p14:xfrm>
          </p:contentPart>
        </mc:Choice>
        <mc:Fallback>
          <p:sp>
            <p:nvSpPr>
              <p:cNvPr id="1050142" name=""/>
              <p:cNvSpPr/>
              <p:nvPr/>
            </p:nvSpPr>
            <p:spPr>
              <a:xfrm>
                <a:off x="914033" y="3526587"/>
                <a:ext cx="156039" cy="43031"/>
              </a:xfrm>
            </p:spPr>
          </p:sp>
        </mc:Fallback>
      </mc:AlternateContent>
      <mc:AlternateContent xmlns:mc="http://schemas.openxmlformats.org/markup-compatibility/2006">
        <mc:Choice xmlns:p14="http://schemas.microsoft.com/office/powerpoint/2010/main" Requires="p14">
          <p:contentPart p14:bwMode="auto" r:id="rId16">
            <p14:nvContentPartPr>
              <p14:cNvPr id="1050143" name=""/>
              <p14:cNvContentPartPr/>
              <p14:nvPr/>
            </p14:nvContentPartPr>
            <p14:xfrm>
              <a:off x="954686" y="3463039"/>
              <a:ext cx="32784" cy="79077"/>
            </p14:xfrm>
          </p:contentPart>
        </mc:Choice>
        <mc:Fallback>
          <p:sp>
            <p:nvSpPr>
              <p:cNvPr id="1050143" name=""/>
              <p:cNvSpPr/>
              <p:nvPr/>
            </p:nvSpPr>
            <p:spPr>
              <a:xfrm>
                <a:off x="954686" y="3463039"/>
                <a:ext cx="32784" cy="79077"/>
              </a:xfrm>
            </p:spPr>
          </p:sp>
        </mc:Fallback>
      </mc:AlternateContent>
      <mc:AlternateContent xmlns:mc="http://schemas.openxmlformats.org/markup-compatibility/2006">
        <mc:Choice xmlns:p14="http://schemas.microsoft.com/office/powerpoint/2010/main" Requires="p14">
          <p:contentPart p14:bwMode="auto" r:id="rId17">
            <p14:nvContentPartPr>
              <p14:cNvPr id="1050144" name=""/>
              <p14:cNvContentPartPr/>
              <p14:nvPr/>
            </p14:nvContentPartPr>
            <p14:xfrm>
              <a:off x="896486" y="3475386"/>
              <a:ext cx="251488" cy="254922"/>
            </p14:xfrm>
          </p:contentPart>
        </mc:Choice>
        <mc:Fallback>
          <p:sp>
            <p:nvSpPr>
              <p:cNvPr id="1050144" name=""/>
              <p:cNvSpPr/>
              <p:nvPr/>
            </p:nvSpPr>
            <p:spPr>
              <a:xfrm>
                <a:off x="896486" y="3475386"/>
                <a:ext cx="251488" cy="254922"/>
              </a:xfrm>
            </p:spPr>
          </p:sp>
        </mc:Fallback>
      </mc:AlternateContent>
      <mc:AlternateContent xmlns:mc="http://schemas.openxmlformats.org/markup-compatibility/2006">
        <mc:Choice xmlns:p14="http://schemas.microsoft.com/office/powerpoint/2010/main" Requires="p14">
          <p:contentPart p14:bwMode="auto" r:id="rId18">
            <p14:nvContentPartPr>
              <p14:cNvPr id="1050145" name=""/>
              <p14:cNvContentPartPr/>
              <p14:nvPr/>
            </p14:nvContentPartPr>
            <p14:xfrm>
              <a:off x="1207134" y="3398701"/>
              <a:ext cx="72641" cy="286262"/>
            </p14:xfrm>
          </p:contentPart>
        </mc:Choice>
        <mc:Fallback>
          <p:sp>
            <p:nvSpPr>
              <p:cNvPr id="1050145" name=""/>
              <p:cNvSpPr/>
              <p:nvPr/>
            </p:nvSpPr>
            <p:spPr>
              <a:xfrm>
                <a:off x="1207134" y="3398701"/>
                <a:ext cx="72641" cy="286262"/>
              </a:xfrm>
            </p:spPr>
          </p:sp>
        </mc:Fallback>
      </mc:AlternateContent>
      <mc:AlternateContent xmlns:mc="http://schemas.openxmlformats.org/markup-compatibility/2006">
        <mc:Choice xmlns:p14="http://schemas.microsoft.com/office/powerpoint/2010/main" Requires="p14">
          <p:contentPart p14:bwMode="auto" r:id="rId19">
            <p14:nvContentPartPr>
              <p14:cNvPr id="1050146" name=""/>
              <p14:cNvContentPartPr/>
              <p14:nvPr/>
            </p14:nvContentPartPr>
            <p14:xfrm>
              <a:off x="1238629" y="3425996"/>
              <a:ext cx="144236" cy="174257"/>
            </p14:xfrm>
          </p:contentPart>
        </mc:Choice>
        <mc:Fallback>
          <p:sp>
            <p:nvSpPr>
              <p:cNvPr id="1050146" name=""/>
              <p:cNvSpPr/>
              <p:nvPr/>
            </p:nvSpPr>
            <p:spPr>
              <a:xfrm>
                <a:off x="1238629" y="3425996"/>
                <a:ext cx="144236" cy="174257"/>
              </a:xfrm>
            </p:spPr>
          </p:sp>
        </mc:Fallback>
      </mc:AlternateContent>
      <mc:AlternateContent xmlns:mc="http://schemas.openxmlformats.org/markup-compatibility/2006">
        <mc:Choice xmlns:p14="http://schemas.microsoft.com/office/powerpoint/2010/main" Requires="p14">
          <p:contentPart p14:bwMode="auto" r:id="rId20">
            <p14:nvContentPartPr>
              <p14:cNvPr id="1050147" name=""/>
              <p14:cNvContentPartPr/>
              <p14:nvPr/>
            </p14:nvContentPartPr>
            <p14:xfrm>
              <a:off x="1391704" y="3515678"/>
              <a:ext cx="152263" cy="128731"/>
            </p14:xfrm>
          </p:contentPart>
        </mc:Choice>
        <mc:Fallback>
          <p:sp>
            <p:nvSpPr>
              <p:cNvPr id="1050147" name=""/>
              <p:cNvSpPr/>
              <p:nvPr/>
            </p:nvSpPr>
            <p:spPr>
              <a:xfrm>
                <a:off x="1391704" y="3515678"/>
                <a:ext cx="152263" cy="128731"/>
              </a:xfrm>
            </p:spPr>
          </p:sp>
        </mc:Fallback>
      </mc:AlternateContent>
      <mc:AlternateContent xmlns:mc="http://schemas.openxmlformats.org/markup-compatibility/2006">
        <mc:Choice xmlns:p14="http://schemas.microsoft.com/office/powerpoint/2010/main" Requires="p14">
          <p:contentPart p14:bwMode="auto" r:id="rId21">
            <p14:nvContentPartPr>
              <p14:cNvPr id="1050148" name=""/>
              <p14:cNvContentPartPr/>
              <p14:nvPr/>
            </p14:nvContentPartPr>
            <p14:xfrm>
              <a:off x="1570256" y="3339562"/>
              <a:ext cx="30724" cy="196699"/>
            </p14:xfrm>
          </p:contentPart>
        </mc:Choice>
        <mc:Fallback>
          <p:sp>
            <p:nvSpPr>
              <p:cNvPr id="1050148" name=""/>
              <p:cNvSpPr/>
              <p:nvPr/>
            </p:nvSpPr>
            <p:spPr>
              <a:xfrm>
                <a:off x="1570256" y="3339562"/>
                <a:ext cx="30724" cy="196699"/>
              </a:xfrm>
            </p:spPr>
          </p:sp>
        </mc:Fallback>
      </mc:AlternateContent>
      <mc:AlternateContent xmlns:mc="http://schemas.openxmlformats.org/markup-compatibility/2006">
        <mc:Choice xmlns:p14="http://schemas.microsoft.com/office/powerpoint/2010/main" Requires="p14">
          <p:contentPart p14:bwMode="auto" r:id="rId22">
            <p14:nvContentPartPr>
              <p14:cNvPr id="1050149" name=""/>
              <p14:cNvContentPartPr/>
              <p14:nvPr/>
            </p14:nvContentPartPr>
            <p14:xfrm>
              <a:off x="1620466" y="3421637"/>
              <a:ext cx="32349" cy="35899"/>
            </p14:xfrm>
          </p:contentPart>
        </mc:Choice>
        <mc:Fallback>
          <p:sp>
            <p:nvSpPr>
              <p:cNvPr id="1050149" name=""/>
              <p:cNvSpPr/>
              <p:nvPr/>
            </p:nvSpPr>
            <p:spPr>
              <a:xfrm>
                <a:off x="1620466" y="3421637"/>
                <a:ext cx="32349" cy="35899"/>
              </a:xfrm>
            </p:spPr>
          </p:sp>
        </mc:Fallback>
      </mc:AlternateContent>
      <mc:AlternateContent xmlns:mc="http://schemas.openxmlformats.org/markup-compatibility/2006">
        <mc:Choice xmlns:p14="http://schemas.microsoft.com/office/powerpoint/2010/main" Requires="p14">
          <p:contentPart p14:bwMode="auto" r:id="rId23">
            <p14:nvContentPartPr>
              <p14:cNvPr id="1050150" name=""/>
              <p14:cNvContentPartPr/>
              <p14:nvPr/>
            </p14:nvContentPartPr>
            <p14:xfrm>
              <a:off x="1552877" y="3536719"/>
              <a:ext cx="140185" cy="35498"/>
            </p14:xfrm>
          </p:contentPart>
        </mc:Choice>
        <mc:Fallback>
          <p:sp>
            <p:nvSpPr>
              <p:cNvPr id="1050150" name=""/>
              <p:cNvSpPr/>
              <p:nvPr/>
            </p:nvSpPr>
            <p:spPr>
              <a:xfrm>
                <a:off x="1552877" y="3536719"/>
                <a:ext cx="140185" cy="35498"/>
              </a:xfrm>
            </p:spPr>
          </p:sp>
        </mc:Fallback>
      </mc:AlternateContent>
      <mc:AlternateContent xmlns:mc="http://schemas.openxmlformats.org/markup-compatibility/2006">
        <mc:Choice xmlns:p14="http://schemas.microsoft.com/office/powerpoint/2010/main" Requires="p14">
          <p:contentPart p14:bwMode="auto" r:id="rId24">
            <p14:nvContentPartPr>
              <p14:cNvPr id="1050151" name=""/>
              <p14:cNvContentPartPr/>
              <p14:nvPr/>
            </p14:nvContentPartPr>
            <p14:xfrm>
              <a:off x="1599009" y="3479935"/>
              <a:ext cx="26402" cy="230716"/>
            </p14:xfrm>
          </p:contentPart>
        </mc:Choice>
        <mc:Fallback>
          <p:sp>
            <p:nvSpPr>
              <p:cNvPr id="1050151" name=""/>
              <p:cNvSpPr/>
              <p:nvPr/>
            </p:nvSpPr>
            <p:spPr>
              <a:xfrm>
                <a:off x="1599009" y="3479935"/>
                <a:ext cx="26402" cy="230716"/>
              </a:xfrm>
            </p:spPr>
          </p:sp>
        </mc:Fallback>
      </mc:AlternateContent>
      <mc:AlternateContent xmlns:mc="http://schemas.openxmlformats.org/markup-compatibility/2006">
        <mc:Choice xmlns:p14="http://schemas.microsoft.com/office/powerpoint/2010/main" Requires="p14">
          <p:contentPart p14:bwMode="auto" r:id="rId25">
            <p14:nvContentPartPr>
              <p14:cNvPr id="1050152" name=""/>
              <p14:cNvContentPartPr/>
              <p14:nvPr/>
            </p14:nvContentPartPr>
            <p14:xfrm>
              <a:off x="1648411" y="3546872"/>
              <a:ext cx="87249" cy="144904"/>
            </p14:xfrm>
          </p:contentPart>
        </mc:Choice>
        <mc:Fallback>
          <p:sp>
            <p:nvSpPr>
              <p:cNvPr id="1050152" name=""/>
              <p:cNvSpPr/>
              <p:nvPr/>
            </p:nvSpPr>
            <p:spPr>
              <a:xfrm>
                <a:off x="1648411" y="3546872"/>
                <a:ext cx="87249" cy="144904"/>
              </a:xfrm>
            </p:spPr>
          </p:sp>
        </mc:Fallback>
      </mc:AlternateContent>
      <mc:AlternateContent xmlns:mc="http://schemas.openxmlformats.org/markup-compatibility/2006">
        <mc:Choice xmlns:p14="http://schemas.microsoft.com/office/powerpoint/2010/main" Requires="p14">
          <p:contentPart p14:bwMode="auto" r:id="rId26">
            <p14:nvContentPartPr>
              <p14:cNvPr id="1050153" name=""/>
              <p14:cNvContentPartPr/>
              <p14:nvPr/>
            </p14:nvContentPartPr>
            <p14:xfrm>
              <a:off x="1591221" y="3430545"/>
              <a:ext cx="119785" cy="6662"/>
            </p14:xfrm>
          </p:contentPart>
        </mc:Choice>
        <mc:Fallback>
          <p:sp>
            <p:nvSpPr>
              <p:cNvPr id="1050153" name=""/>
              <p:cNvSpPr/>
              <p:nvPr/>
            </p:nvSpPr>
            <p:spPr>
              <a:xfrm>
                <a:off x="1591221" y="3430545"/>
                <a:ext cx="119785" cy="6662"/>
              </a:xfrm>
            </p:spPr>
          </p:sp>
        </mc:Fallback>
      </mc:AlternateContent>
      <mc:AlternateContent xmlns:mc="http://schemas.openxmlformats.org/markup-compatibility/2006">
        <mc:Choice xmlns:p14="http://schemas.microsoft.com/office/powerpoint/2010/main" Requires="p14">
          <p:contentPart p14:bwMode="auto" r:id="rId27">
            <p14:nvContentPartPr>
              <p14:cNvPr id="1050154" name=""/>
              <p14:cNvContentPartPr/>
              <p14:nvPr/>
            </p14:nvContentPartPr>
            <p14:xfrm>
              <a:off x="1777740" y="3388953"/>
              <a:ext cx="70870" cy="1582"/>
            </p14:xfrm>
          </p:contentPart>
        </mc:Choice>
        <mc:Fallback>
          <p:sp>
            <p:nvSpPr>
              <p:cNvPr id="1050154" name=""/>
              <p:cNvSpPr/>
              <p:nvPr/>
            </p:nvSpPr>
            <p:spPr>
              <a:xfrm>
                <a:off x="1777740" y="3388953"/>
                <a:ext cx="70870" cy="1582"/>
              </a:xfrm>
            </p:spPr>
          </p:sp>
        </mc:Fallback>
      </mc:AlternateContent>
      <mc:AlternateContent xmlns:mc="http://schemas.openxmlformats.org/markup-compatibility/2006">
        <mc:Choice xmlns:p14="http://schemas.microsoft.com/office/powerpoint/2010/main" Requires="p14">
          <p:contentPart p14:bwMode="auto" r:id="rId28">
            <p14:nvContentPartPr>
              <p14:cNvPr id="1050155" name=""/>
              <p14:cNvContentPartPr/>
              <p14:nvPr/>
            </p14:nvContentPartPr>
            <p14:xfrm>
              <a:off x="1730297" y="3459139"/>
              <a:ext cx="67310" cy="100160"/>
            </p14:xfrm>
          </p:contentPart>
        </mc:Choice>
        <mc:Fallback>
          <p:sp>
            <p:nvSpPr>
              <p:cNvPr id="1050155" name=""/>
              <p:cNvSpPr/>
              <p:nvPr/>
            </p:nvSpPr>
            <p:spPr>
              <a:xfrm>
                <a:off x="1730297" y="3459139"/>
                <a:ext cx="67310" cy="100160"/>
              </a:xfrm>
            </p:spPr>
          </p:sp>
        </mc:Fallback>
      </mc:AlternateContent>
      <mc:AlternateContent xmlns:mc="http://schemas.openxmlformats.org/markup-compatibility/2006">
        <mc:Choice xmlns:p14="http://schemas.microsoft.com/office/powerpoint/2010/main" Requires="p14">
          <p:contentPart p14:bwMode="auto" r:id="rId29">
            <p14:nvContentPartPr>
              <p14:cNvPr id="1050156" name=""/>
              <p14:cNvContentPartPr/>
              <p14:nvPr/>
            </p14:nvContentPartPr>
            <p14:xfrm>
              <a:off x="1790356" y="3459739"/>
              <a:ext cx="72696" cy="93637"/>
            </p14:xfrm>
          </p:contentPart>
        </mc:Choice>
        <mc:Fallback>
          <p:sp>
            <p:nvSpPr>
              <p:cNvPr id="1050156" name=""/>
              <p:cNvSpPr/>
              <p:nvPr/>
            </p:nvSpPr>
            <p:spPr>
              <a:xfrm>
                <a:off x="1790356" y="3459739"/>
                <a:ext cx="72696" cy="93637"/>
              </a:xfrm>
            </p:spPr>
          </p:sp>
        </mc:Fallback>
      </mc:AlternateContent>
      <mc:AlternateContent xmlns:mc="http://schemas.openxmlformats.org/markup-compatibility/2006">
        <mc:Choice xmlns:p14="http://schemas.microsoft.com/office/powerpoint/2010/main" Requires="p14">
          <p:contentPart p14:bwMode="auto" r:id="rId30">
            <p14:nvContentPartPr>
              <p14:cNvPr id="1050157" name=""/>
              <p14:cNvContentPartPr/>
              <p14:nvPr/>
            </p14:nvContentPartPr>
            <p14:xfrm>
              <a:off x="1772541" y="3590414"/>
              <a:ext cx="77316" cy="28949"/>
            </p14:xfrm>
          </p:contentPart>
        </mc:Choice>
        <mc:Fallback>
          <p:sp>
            <p:nvSpPr>
              <p:cNvPr id="1050157" name=""/>
              <p:cNvSpPr/>
              <p:nvPr/>
            </p:nvSpPr>
            <p:spPr>
              <a:xfrm>
                <a:off x="1772541" y="3590414"/>
                <a:ext cx="77316" cy="28949"/>
              </a:xfrm>
            </p:spPr>
          </p:sp>
        </mc:Fallback>
      </mc:AlternateContent>
      <mc:AlternateContent xmlns:mc="http://schemas.openxmlformats.org/markup-compatibility/2006">
        <mc:Choice xmlns:p14="http://schemas.microsoft.com/office/powerpoint/2010/main" Requires="p14">
          <p:contentPart p14:bwMode="auto" r:id="rId31">
            <p14:nvContentPartPr>
              <p14:cNvPr id="1050158" name=""/>
              <p14:cNvContentPartPr/>
              <p14:nvPr/>
            </p14:nvContentPartPr>
            <p14:xfrm>
              <a:off x="1797635" y="3572217"/>
              <a:ext cx="135165" cy="124119"/>
            </p14:xfrm>
          </p:contentPart>
        </mc:Choice>
        <mc:Fallback>
          <p:sp>
            <p:nvSpPr>
              <p:cNvPr id="1050158" name=""/>
              <p:cNvSpPr/>
              <p:nvPr/>
            </p:nvSpPr>
            <p:spPr>
              <a:xfrm>
                <a:off x="1797635" y="3572217"/>
                <a:ext cx="135165" cy="124119"/>
              </a:xfrm>
            </p:spPr>
          </p:sp>
        </mc:Fallback>
      </mc:AlternateContent>
      <mc:AlternateContent xmlns:mc="http://schemas.openxmlformats.org/markup-compatibility/2006">
        <mc:Choice xmlns:p14="http://schemas.microsoft.com/office/powerpoint/2010/main" Requires="p14">
          <p:contentPart p14:bwMode="auto" r:id="rId32">
            <p14:nvContentPartPr>
              <p14:cNvPr id="1050159" name=""/>
              <p14:cNvContentPartPr/>
              <p14:nvPr/>
            </p14:nvContentPartPr>
            <p14:xfrm>
              <a:off x="1730297" y="3370535"/>
              <a:ext cx="113238" cy="32330"/>
            </p14:xfrm>
          </p:contentPart>
        </mc:Choice>
        <mc:Fallback>
          <p:sp>
            <p:nvSpPr>
              <p:cNvPr id="1050159" name=""/>
              <p:cNvSpPr/>
              <p:nvPr/>
            </p:nvSpPr>
            <p:spPr>
              <a:xfrm>
                <a:off x="1730297" y="3370535"/>
                <a:ext cx="113238" cy="32330"/>
              </a:xfrm>
            </p:spPr>
          </p:sp>
        </mc:Fallback>
      </mc:AlternateContent>
      <mc:AlternateContent xmlns:mc="http://schemas.openxmlformats.org/markup-compatibility/2006">
        <mc:Choice xmlns:p14="http://schemas.microsoft.com/office/powerpoint/2010/main" Requires="p14">
          <p:contentPart p14:bwMode="auto" r:id="rId33">
            <p14:nvContentPartPr>
              <p14:cNvPr id="1050160" name=""/>
              <p14:cNvContentPartPr/>
              <p14:nvPr/>
            </p14:nvContentPartPr>
            <p14:xfrm>
              <a:off x="1759543" y="3462996"/>
              <a:ext cx="93769" cy="24088"/>
            </p14:xfrm>
          </p:contentPart>
        </mc:Choice>
        <mc:Fallback>
          <p:sp>
            <p:nvSpPr>
              <p:cNvPr id="1050160" name=""/>
              <p:cNvSpPr/>
              <p:nvPr/>
            </p:nvSpPr>
            <p:spPr>
              <a:xfrm>
                <a:off x="1759543" y="3462996"/>
                <a:ext cx="93769" cy="24088"/>
              </a:xfrm>
            </p:spPr>
          </p:sp>
        </mc:Fallback>
      </mc:AlternateContent>
      <mc:AlternateContent xmlns:mc="http://schemas.openxmlformats.org/markup-compatibility/2006">
        <mc:Choice xmlns:p14="http://schemas.microsoft.com/office/powerpoint/2010/main" Requires="p14">
          <p:contentPart p14:bwMode="auto" r:id="rId34">
            <p14:nvContentPartPr>
              <p14:cNvPr id="1050161" name=""/>
              <p14:cNvContentPartPr/>
              <p14:nvPr/>
            </p14:nvContentPartPr>
            <p14:xfrm>
              <a:off x="1931114" y="3377255"/>
              <a:ext cx="35712" cy="173102"/>
            </p14:xfrm>
          </p:contentPart>
        </mc:Choice>
        <mc:Fallback>
          <p:sp>
            <p:nvSpPr>
              <p:cNvPr id="1050161" name=""/>
              <p:cNvSpPr/>
              <p:nvPr/>
            </p:nvSpPr>
            <p:spPr>
              <a:xfrm>
                <a:off x="1931114" y="3377255"/>
                <a:ext cx="35712" cy="173102"/>
              </a:xfrm>
            </p:spPr>
          </p:sp>
        </mc:Fallback>
      </mc:AlternateContent>
      <mc:AlternateContent xmlns:mc="http://schemas.openxmlformats.org/markup-compatibility/2006">
        <mc:Choice xmlns:p14="http://schemas.microsoft.com/office/powerpoint/2010/main" Requires="p14">
          <p:contentPart p14:bwMode="auto" r:id="rId35">
            <p14:nvContentPartPr>
              <p14:cNvPr id="1050162" name=""/>
              <p14:cNvContentPartPr/>
              <p14:nvPr/>
            </p14:nvContentPartPr>
            <p14:xfrm>
              <a:off x="1965559" y="3391549"/>
              <a:ext cx="78139" cy="128991"/>
            </p14:xfrm>
          </p:contentPart>
        </mc:Choice>
        <mc:Fallback>
          <p:sp>
            <p:nvSpPr>
              <p:cNvPr id="1050162" name=""/>
              <p:cNvSpPr/>
              <p:nvPr/>
            </p:nvSpPr>
            <p:spPr>
              <a:xfrm>
                <a:off x="1965559" y="3391549"/>
                <a:ext cx="78139" cy="128991"/>
              </a:xfrm>
            </p:spPr>
          </p:sp>
        </mc:Fallback>
      </mc:AlternateContent>
      <mc:AlternateContent xmlns:mc="http://schemas.openxmlformats.org/markup-compatibility/2006">
        <mc:Choice xmlns:p14="http://schemas.microsoft.com/office/powerpoint/2010/main" Requires="p14">
          <p:contentPart p14:bwMode="auto" r:id="rId36">
            <p14:nvContentPartPr>
              <p14:cNvPr id="1050163" name=""/>
              <p14:cNvContentPartPr/>
              <p14:nvPr/>
            </p14:nvContentPartPr>
            <p14:xfrm>
              <a:off x="1972057" y="3540373"/>
              <a:ext cx="41652" cy="169783"/>
            </p14:xfrm>
          </p:contentPart>
        </mc:Choice>
        <mc:Fallback>
          <p:sp>
            <p:nvSpPr>
              <p:cNvPr id="1050163" name=""/>
              <p:cNvSpPr/>
              <p:nvPr/>
            </p:nvSpPr>
            <p:spPr>
              <a:xfrm>
                <a:off x="1972057" y="3540373"/>
                <a:ext cx="41652" cy="169783"/>
              </a:xfrm>
            </p:spPr>
          </p:sp>
        </mc:Fallback>
      </mc:AlternateContent>
      <mc:AlternateContent xmlns:mc="http://schemas.openxmlformats.org/markup-compatibility/2006">
        <mc:Choice xmlns:p14="http://schemas.microsoft.com/office/powerpoint/2010/main" Requires="p14">
          <p:contentPart p14:bwMode="auto" r:id="rId37">
            <p14:nvContentPartPr>
              <p14:cNvPr id="1050164" name=""/>
              <p14:cNvContentPartPr/>
              <p14:nvPr/>
            </p14:nvContentPartPr>
            <p14:xfrm>
              <a:off x="2027948" y="3570056"/>
              <a:ext cx="73307" cy="43103"/>
            </p14:xfrm>
          </p:contentPart>
        </mc:Choice>
        <mc:Fallback>
          <p:sp>
            <p:nvSpPr>
              <p:cNvPr id="1050164" name=""/>
              <p:cNvSpPr/>
              <p:nvPr/>
            </p:nvSpPr>
            <p:spPr>
              <a:xfrm>
                <a:off x="2027948" y="3570056"/>
                <a:ext cx="73307" cy="43103"/>
              </a:xfrm>
            </p:spPr>
          </p:sp>
        </mc:Fallback>
      </mc:AlternateContent>
      <mc:AlternateContent xmlns:mc="http://schemas.openxmlformats.org/markup-compatibility/2006">
        <mc:Choice xmlns:p14="http://schemas.microsoft.com/office/powerpoint/2010/main" Requires="p14">
          <p:contentPart p14:bwMode="auto" r:id="rId38">
            <p14:nvContentPartPr>
              <p14:cNvPr id="1050165" name=""/>
              <p14:cNvContentPartPr/>
              <p14:nvPr/>
            </p14:nvContentPartPr>
            <p14:xfrm>
              <a:off x="1940213" y="3560259"/>
              <a:ext cx="152959" cy="193186"/>
            </p14:xfrm>
          </p:contentPart>
        </mc:Choice>
        <mc:Fallback>
          <p:sp>
            <p:nvSpPr>
              <p:cNvPr id="1050165" name=""/>
              <p:cNvSpPr/>
              <p:nvPr/>
            </p:nvSpPr>
            <p:spPr>
              <a:xfrm>
                <a:off x="1940213" y="3560259"/>
                <a:ext cx="152959" cy="193186"/>
              </a:xfrm>
            </p:spPr>
          </p:sp>
        </mc:Fallback>
      </mc:AlternateContent>
      <mc:AlternateContent xmlns:mc="http://schemas.openxmlformats.org/markup-compatibility/2006">
        <mc:Choice xmlns:p14="http://schemas.microsoft.com/office/powerpoint/2010/main" Requires="p14">
          <p:contentPart p14:bwMode="auto" r:id="rId39">
            <p14:nvContentPartPr>
              <p14:cNvPr id="1050166" name=""/>
              <p14:cNvContentPartPr/>
              <p14:nvPr/>
            </p14:nvContentPartPr>
            <p14:xfrm>
              <a:off x="2075755" y="3335663"/>
              <a:ext cx="83060" cy="270389"/>
            </p14:xfrm>
          </p:contentPart>
        </mc:Choice>
        <mc:Fallback>
          <p:sp>
            <p:nvSpPr>
              <p:cNvPr id="1050166" name=""/>
              <p:cNvSpPr/>
              <p:nvPr/>
            </p:nvSpPr>
            <p:spPr>
              <a:xfrm>
                <a:off x="2075755" y="3335663"/>
                <a:ext cx="83060" cy="270389"/>
              </a:xfrm>
            </p:spPr>
          </p:sp>
        </mc:Fallback>
      </mc:AlternateContent>
      <mc:AlternateContent xmlns:mc="http://schemas.openxmlformats.org/markup-compatibility/2006">
        <mc:Choice xmlns:p14="http://schemas.microsoft.com/office/powerpoint/2010/main" Requires="p14">
          <p:contentPart p14:bwMode="auto" r:id="rId40">
            <p14:nvContentPartPr>
              <p14:cNvPr id="1050167" name=""/>
              <p14:cNvContentPartPr/>
              <p14:nvPr/>
            </p14:nvContentPartPr>
            <p14:xfrm>
              <a:off x="2087089" y="3518927"/>
              <a:ext cx="130891" cy="48593"/>
            </p14:xfrm>
          </p:contentPart>
        </mc:Choice>
        <mc:Fallback>
          <p:sp>
            <p:nvSpPr>
              <p:cNvPr id="1050167" name=""/>
              <p:cNvSpPr/>
              <p:nvPr/>
            </p:nvSpPr>
            <p:spPr>
              <a:xfrm>
                <a:off x="2087089" y="3518927"/>
                <a:ext cx="130891" cy="48593"/>
              </a:xfrm>
            </p:spPr>
          </p:sp>
        </mc:Fallback>
      </mc:AlternateContent>
      <mc:AlternateContent xmlns:mc="http://schemas.openxmlformats.org/markup-compatibility/2006">
        <mc:Choice xmlns:p14="http://schemas.microsoft.com/office/powerpoint/2010/main" Requires="p14">
          <p:contentPart p14:bwMode="auto" r:id="rId41">
            <p14:nvContentPartPr>
              <p14:cNvPr id="1050168" name=""/>
              <p14:cNvContentPartPr/>
              <p14:nvPr/>
            </p14:nvContentPartPr>
            <p14:xfrm>
              <a:off x="2114384" y="3592363"/>
              <a:ext cx="19066" cy="151844"/>
            </p14:xfrm>
          </p:contentPart>
        </mc:Choice>
        <mc:Fallback>
          <p:sp>
            <p:nvSpPr>
              <p:cNvPr id="1050168" name=""/>
              <p:cNvSpPr/>
              <p:nvPr/>
            </p:nvSpPr>
            <p:spPr>
              <a:xfrm>
                <a:off x="2114384" y="3592363"/>
                <a:ext cx="19066" cy="151844"/>
              </a:xfrm>
            </p:spPr>
          </p:sp>
        </mc:Fallback>
      </mc:AlternateContent>
      <mc:AlternateContent xmlns:mc="http://schemas.openxmlformats.org/markup-compatibility/2006">
        <mc:Choice xmlns:p14="http://schemas.microsoft.com/office/powerpoint/2010/main" Requires="p14">
          <p:contentPart p14:bwMode="auto" r:id="rId42">
            <p14:nvContentPartPr>
              <p14:cNvPr id="1050169" name=""/>
              <p14:cNvContentPartPr/>
              <p14:nvPr/>
            </p14:nvContentPartPr>
            <p14:xfrm>
              <a:off x="2129982" y="3586515"/>
              <a:ext cx="63924" cy="137674"/>
            </p14:xfrm>
          </p:contentPart>
        </mc:Choice>
        <mc:Fallback>
          <p:sp>
            <p:nvSpPr>
              <p:cNvPr id="1050169" name=""/>
              <p:cNvSpPr/>
              <p:nvPr/>
            </p:nvSpPr>
            <p:spPr>
              <a:xfrm>
                <a:off x="2129982" y="3586515"/>
                <a:ext cx="63924" cy="137674"/>
              </a:xfrm>
            </p:spPr>
          </p:sp>
        </mc:Fallback>
      </mc:AlternateContent>
      <mc:AlternateContent xmlns:mc="http://schemas.openxmlformats.org/markup-compatibility/2006">
        <mc:Choice xmlns:p14="http://schemas.microsoft.com/office/powerpoint/2010/main" Requires="p14">
          <p:contentPart p14:bwMode="auto" r:id="rId43">
            <p14:nvContentPartPr>
              <p14:cNvPr id="1050170" name=""/>
              <p14:cNvContentPartPr/>
              <p14:nvPr/>
            </p14:nvContentPartPr>
            <p14:xfrm>
              <a:off x="2139080" y="3715503"/>
              <a:ext cx="73463" cy="30230"/>
            </p14:xfrm>
          </p:contentPart>
        </mc:Choice>
        <mc:Fallback>
          <p:sp>
            <p:nvSpPr>
              <p:cNvPr id="1050170" name=""/>
              <p:cNvSpPr/>
              <p:nvPr/>
            </p:nvSpPr>
            <p:spPr>
              <a:xfrm>
                <a:off x="2139080" y="3715503"/>
                <a:ext cx="73463" cy="30230"/>
              </a:xfrm>
            </p:spPr>
          </p:sp>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321" name=""/>
        <p:cNvGrpSpPr/>
        <p:nvPr/>
      </p:nvGrpSpPr>
      <p:grpSpPr>
        <a:xfrm>
          <a:off x="0" y="0"/>
          <a:ext cx="0" cy="0"/>
          <a:chOff x="0" y="0"/>
          <a:chExt cx="0" cy="0"/>
        </a:xfrm>
      </p:grpSpPr>
      <p:sp>
        <p:nvSpPr>
          <p:cNvPr id="1050174"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0175" name="Text Box 4"/>
          <p:cNvSpPr txBox="1">
            <a:spLocks noChangeArrowheads="1"/>
          </p:cNvSpPr>
          <p:nvPr/>
        </p:nvSpPr>
        <p:spPr bwMode="auto">
          <a:xfrm>
            <a:off x="3801529" y="620556"/>
            <a:ext cx="4932041" cy="523220"/>
          </a:xfrm>
          <a:prstGeom prst="rect"/>
          <a:noFill/>
          <a:ln>
            <a:noFill/>
          </a:ln>
          <a:effectLst/>
        </p:spPr>
        <p:txBody>
          <a:bodyPr wrap="square">
            <a:spAutoFit/>
          </a:bodyPr>
          <a:lstStyle>
            <a:lvl1pPr eaLnBrk="0" hangingPunct="0">
              <a:defRPr>
                <a:solidFill>
                  <a:schemeClr val="tx1"/>
                </a:solidFill>
                <a:latin typeface="Arial" pitchFamily="34" charset="0"/>
                <a:ea typeface="宋体" pitchFamily="2" charset="-122"/>
              </a:defRPr>
            </a:lvl1pPr>
            <a:lvl2pPr eaLnBrk="0" hangingPunct="0" indent="-285750" marL="742950">
              <a:defRPr>
                <a:solidFill>
                  <a:schemeClr val="tx1"/>
                </a:solidFill>
                <a:latin typeface="Arial" pitchFamily="34" charset="0"/>
                <a:ea typeface="宋体" pitchFamily="2" charset="-122"/>
              </a:defRPr>
            </a:lvl2pPr>
            <a:lvl3pPr eaLnBrk="0" hangingPunct="0" indent="-228600" marL="1143000">
              <a:defRPr>
                <a:solidFill>
                  <a:schemeClr val="tx1"/>
                </a:solidFill>
                <a:latin typeface="Arial" pitchFamily="34" charset="0"/>
                <a:ea typeface="宋体" pitchFamily="2" charset="-122"/>
              </a:defRPr>
            </a:lvl3pPr>
            <a:lvl4pPr eaLnBrk="0" hangingPunct="0" indent="-228600" marL="1600200">
              <a:defRPr>
                <a:solidFill>
                  <a:schemeClr val="tx1"/>
                </a:solidFill>
                <a:latin typeface="Arial" pitchFamily="34" charset="0"/>
                <a:ea typeface="宋体" pitchFamily="2" charset="-122"/>
              </a:defRPr>
            </a:lvl4pPr>
            <a:lvl5pPr eaLnBrk="0" hangingPunct="0" indent="-228600" marL="2057400">
              <a:defRPr>
                <a:solidFill>
                  <a:schemeClr val="tx1"/>
                </a:solidFill>
                <a:latin typeface="Arial" pitchFamily="34" charset="0"/>
                <a:ea typeface="宋体" pitchFamily="2" charset="-122"/>
              </a:defRPr>
            </a:lvl5pPr>
            <a:lvl6pPr eaLnBrk="0" fontAlgn="base" hangingPunct="0" indent="-228600" marL="2514600">
              <a:spcBef>
                <a:spcPct val="0"/>
              </a:spcBef>
              <a:spcAft>
                <a:spcPct val="0"/>
              </a:spcAft>
              <a:defRPr>
                <a:solidFill>
                  <a:schemeClr val="tx1"/>
                </a:solidFill>
                <a:latin typeface="Arial" pitchFamily="34" charset="0"/>
                <a:ea typeface="宋体" pitchFamily="2" charset="-122"/>
              </a:defRPr>
            </a:lvl6pPr>
            <a:lvl7pPr eaLnBrk="0" fontAlgn="base" hangingPunct="0" indent="-228600" marL="2971800">
              <a:spcBef>
                <a:spcPct val="0"/>
              </a:spcBef>
              <a:spcAft>
                <a:spcPct val="0"/>
              </a:spcAft>
              <a:defRPr>
                <a:solidFill>
                  <a:schemeClr val="tx1"/>
                </a:solidFill>
                <a:latin typeface="Arial" pitchFamily="34" charset="0"/>
                <a:ea typeface="宋体" pitchFamily="2" charset="-122"/>
              </a:defRPr>
            </a:lvl7pPr>
            <a:lvl8pPr eaLnBrk="0" fontAlgn="base" hangingPunct="0" indent="-228600" marL="3429000">
              <a:spcBef>
                <a:spcPct val="0"/>
              </a:spcBef>
              <a:spcAft>
                <a:spcPct val="0"/>
              </a:spcAft>
              <a:defRPr>
                <a:solidFill>
                  <a:schemeClr val="tx1"/>
                </a:solidFill>
                <a:latin typeface="Arial" pitchFamily="34" charset="0"/>
                <a:ea typeface="宋体" pitchFamily="2" charset="-122"/>
              </a:defRPr>
            </a:lvl8pPr>
            <a:lvl9pPr eaLnBrk="0" fontAlgn="base" hangingPunct="0" indent="-228600" marL="388620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altLang="zh-CN" dirty="0" sz="2800" kumimoji="1" lang="en-US" smtClean="0">
                <a:cs typeface="Arial" panose="020B0604020202020204" pitchFamily="34" charset="0"/>
              </a:rPr>
              <a:t>Series feedback </a:t>
            </a:r>
            <a:r>
              <a:rPr altLang="en-US" dirty="0" sz="2800" kumimoji="1" lang="zh-CN" smtClean="0">
                <a:cs typeface="Arial" panose="020B0604020202020204" pitchFamily="34" charset="0"/>
              </a:rPr>
              <a:t>串联反馈</a:t>
            </a:r>
            <a:endParaRPr altLang="en-US" dirty="0" sz="2400" kumimoji="1" lang="zh-CN">
              <a:cs typeface="Arial" panose="020B0604020202020204" pitchFamily="34" charset="0"/>
            </a:endParaRPr>
          </a:p>
        </p:txBody>
      </p:sp>
      <p:sp>
        <p:nvSpPr>
          <p:cNvPr id="1050176" name="左大括号 13"/>
          <p:cNvSpPr/>
          <p:nvPr/>
        </p:nvSpPr>
        <p:spPr>
          <a:xfrm>
            <a:off x="3401853" y="707785"/>
            <a:ext cx="172631" cy="1115529"/>
          </a:xfrm>
          <a:prstGeom prst="leftBrace">
            <a:avLst>
              <a:gd name="adj1" fmla="val 41708"/>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rtlCol="0"/>
          <a:p>
            <a:pPr algn="ctr"/>
            <a:endParaRPr altLang="en-US" lang="zh-CN"/>
          </a:p>
        </p:txBody>
      </p:sp>
      <p:sp>
        <p:nvSpPr>
          <p:cNvPr id="1050177" name="Text Box 4"/>
          <p:cNvSpPr txBox="1">
            <a:spLocks noChangeArrowheads="1"/>
          </p:cNvSpPr>
          <p:nvPr/>
        </p:nvSpPr>
        <p:spPr bwMode="auto">
          <a:xfrm>
            <a:off x="3801529" y="1354496"/>
            <a:ext cx="4755395" cy="523220"/>
          </a:xfrm>
          <a:prstGeom prst="rect"/>
          <a:noFill/>
          <a:ln>
            <a:noFill/>
          </a:ln>
          <a:effectLst/>
        </p:spPr>
        <p:txBody>
          <a:bodyPr wrap="square">
            <a:spAutoFit/>
          </a:bodyPr>
          <a:lstStyle>
            <a:lvl1pPr eaLnBrk="0" hangingPunct="0">
              <a:defRPr>
                <a:solidFill>
                  <a:schemeClr val="tx1"/>
                </a:solidFill>
                <a:latin typeface="Arial" pitchFamily="34" charset="0"/>
                <a:ea typeface="宋体" pitchFamily="2" charset="-122"/>
              </a:defRPr>
            </a:lvl1pPr>
            <a:lvl2pPr eaLnBrk="0" hangingPunct="0" indent="-285750" marL="742950">
              <a:defRPr>
                <a:solidFill>
                  <a:schemeClr val="tx1"/>
                </a:solidFill>
                <a:latin typeface="Arial" pitchFamily="34" charset="0"/>
                <a:ea typeface="宋体" pitchFamily="2" charset="-122"/>
              </a:defRPr>
            </a:lvl2pPr>
            <a:lvl3pPr eaLnBrk="0" hangingPunct="0" indent="-228600" marL="1143000">
              <a:defRPr>
                <a:solidFill>
                  <a:schemeClr val="tx1"/>
                </a:solidFill>
                <a:latin typeface="Arial" pitchFamily="34" charset="0"/>
                <a:ea typeface="宋体" pitchFamily="2" charset="-122"/>
              </a:defRPr>
            </a:lvl3pPr>
            <a:lvl4pPr eaLnBrk="0" hangingPunct="0" indent="-228600" marL="1600200">
              <a:defRPr>
                <a:solidFill>
                  <a:schemeClr val="tx1"/>
                </a:solidFill>
                <a:latin typeface="Arial" pitchFamily="34" charset="0"/>
                <a:ea typeface="宋体" pitchFamily="2" charset="-122"/>
              </a:defRPr>
            </a:lvl4pPr>
            <a:lvl5pPr eaLnBrk="0" hangingPunct="0" indent="-228600" marL="2057400">
              <a:defRPr>
                <a:solidFill>
                  <a:schemeClr val="tx1"/>
                </a:solidFill>
                <a:latin typeface="Arial" pitchFamily="34" charset="0"/>
                <a:ea typeface="宋体" pitchFamily="2" charset="-122"/>
              </a:defRPr>
            </a:lvl5pPr>
            <a:lvl6pPr eaLnBrk="0" fontAlgn="base" hangingPunct="0" indent="-228600" marL="2514600">
              <a:spcBef>
                <a:spcPct val="0"/>
              </a:spcBef>
              <a:spcAft>
                <a:spcPct val="0"/>
              </a:spcAft>
              <a:defRPr>
                <a:solidFill>
                  <a:schemeClr val="tx1"/>
                </a:solidFill>
                <a:latin typeface="Arial" pitchFamily="34" charset="0"/>
                <a:ea typeface="宋体" pitchFamily="2" charset="-122"/>
              </a:defRPr>
            </a:lvl6pPr>
            <a:lvl7pPr eaLnBrk="0" fontAlgn="base" hangingPunct="0" indent="-228600" marL="2971800">
              <a:spcBef>
                <a:spcPct val="0"/>
              </a:spcBef>
              <a:spcAft>
                <a:spcPct val="0"/>
              </a:spcAft>
              <a:defRPr>
                <a:solidFill>
                  <a:schemeClr val="tx1"/>
                </a:solidFill>
                <a:latin typeface="Arial" pitchFamily="34" charset="0"/>
                <a:ea typeface="宋体" pitchFamily="2" charset="-122"/>
              </a:defRPr>
            </a:lvl7pPr>
            <a:lvl8pPr eaLnBrk="0" fontAlgn="base" hangingPunct="0" indent="-228600" marL="3429000">
              <a:spcBef>
                <a:spcPct val="0"/>
              </a:spcBef>
              <a:spcAft>
                <a:spcPct val="0"/>
              </a:spcAft>
              <a:defRPr>
                <a:solidFill>
                  <a:schemeClr val="tx1"/>
                </a:solidFill>
                <a:latin typeface="Arial" pitchFamily="34" charset="0"/>
                <a:ea typeface="宋体" pitchFamily="2" charset="-122"/>
              </a:defRPr>
            </a:lvl8pPr>
            <a:lvl9pPr eaLnBrk="0" fontAlgn="base" hangingPunct="0" indent="-228600" marL="388620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altLang="zh-CN" dirty="0" sz="2800" kumimoji="1" lang="en-US" smtClean="0">
                <a:cs typeface="Arial" panose="020B0604020202020204" pitchFamily="34" charset="0"/>
              </a:rPr>
              <a:t>Parallel feedback </a:t>
            </a:r>
            <a:r>
              <a:rPr altLang="en-US" dirty="0" sz="2800" kumimoji="1" lang="zh-CN" smtClean="0">
                <a:cs typeface="Arial" panose="020B0604020202020204" pitchFamily="34" charset="0"/>
              </a:rPr>
              <a:t>并联反馈</a:t>
            </a:r>
            <a:endParaRPr altLang="en-US" dirty="0" sz="2400" kumimoji="1" lang="zh-CN">
              <a:cs typeface="Arial" panose="020B0604020202020204" pitchFamily="34" charset="0"/>
            </a:endParaRPr>
          </a:p>
        </p:txBody>
      </p:sp>
      <p:sp>
        <p:nvSpPr>
          <p:cNvPr id="1050178" name="Text Box 4"/>
          <p:cNvSpPr txBox="1">
            <a:spLocks noChangeArrowheads="1"/>
          </p:cNvSpPr>
          <p:nvPr/>
        </p:nvSpPr>
        <p:spPr bwMode="auto">
          <a:xfrm>
            <a:off x="431400" y="2461856"/>
            <a:ext cx="4932041" cy="523220"/>
          </a:xfrm>
          <a:prstGeom prst="rect"/>
          <a:noFill/>
          <a:ln>
            <a:noFill/>
          </a:ln>
          <a:effectLst/>
        </p:spPr>
        <p:txBody>
          <a:bodyPr wrap="square">
            <a:spAutoFit/>
          </a:bodyPr>
          <a:lstStyle>
            <a:lvl1pPr eaLnBrk="0" hangingPunct="0">
              <a:defRPr>
                <a:solidFill>
                  <a:schemeClr val="tx1"/>
                </a:solidFill>
                <a:latin typeface="Arial" pitchFamily="34" charset="0"/>
                <a:ea typeface="宋体" pitchFamily="2" charset="-122"/>
              </a:defRPr>
            </a:lvl1pPr>
            <a:lvl2pPr eaLnBrk="0" hangingPunct="0" indent="-285750" marL="742950">
              <a:defRPr>
                <a:solidFill>
                  <a:schemeClr val="tx1"/>
                </a:solidFill>
                <a:latin typeface="Arial" pitchFamily="34" charset="0"/>
                <a:ea typeface="宋体" pitchFamily="2" charset="-122"/>
              </a:defRPr>
            </a:lvl2pPr>
            <a:lvl3pPr eaLnBrk="0" hangingPunct="0" indent="-228600" marL="1143000">
              <a:defRPr>
                <a:solidFill>
                  <a:schemeClr val="tx1"/>
                </a:solidFill>
                <a:latin typeface="Arial" pitchFamily="34" charset="0"/>
                <a:ea typeface="宋体" pitchFamily="2" charset="-122"/>
              </a:defRPr>
            </a:lvl3pPr>
            <a:lvl4pPr eaLnBrk="0" hangingPunct="0" indent="-228600" marL="1600200">
              <a:defRPr>
                <a:solidFill>
                  <a:schemeClr val="tx1"/>
                </a:solidFill>
                <a:latin typeface="Arial" pitchFamily="34" charset="0"/>
                <a:ea typeface="宋体" pitchFamily="2" charset="-122"/>
              </a:defRPr>
            </a:lvl4pPr>
            <a:lvl5pPr eaLnBrk="0" hangingPunct="0" indent="-228600" marL="2057400">
              <a:defRPr>
                <a:solidFill>
                  <a:schemeClr val="tx1"/>
                </a:solidFill>
                <a:latin typeface="Arial" pitchFamily="34" charset="0"/>
                <a:ea typeface="宋体" pitchFamily="2" charset="-122"/>
              </a:defRPr>
            </a:lvl5pPr>
            <a:lvl6pPr eaLnBrk="0" fontAlgn="base" hangingPunct="0" indent="-228600" marL="2514600">
              <a:spcBef>
                <a:spcPct val="0"/>
              </a:spcBef>
              <a:spcAft>
                <a:spcPct val="0"/>
              </a:spcAft>
              <a:defRPr>
                <a:solidFill>
                  <a:schemeClr val="tx1"/>
                </a:solidFill>
                <a:latin typeface="Arial" pitchFamily="34" charset="0"/>
                <a:ea typeface="宋体" pitchFamily="2" charset="-122"/>
              </a:defRPr>
            </a:lvl6pPr>
            <a:lvl7pPr eaLnBrk="0" fontAlgn="base" hangingPunct="0" indent="-228600" marL="2971800">
              <a:spcBef>
                <a:spcPct val="0"/>
              </a:spcBef>
              <a:spcAft>
                <a:spcPct val="0"/>
              </a:spcAft>
              <a:defRPr>
                <a:solidFill>
                  <a:schemeClr val="tx1"/>
                </a:solidFill>
                <a:latin typeface="Arial" pitchFamily="34" charset="0"/>
                <a:ea typeface="宋体" pitchFamily="2" charset="-122"/>
              </a:defRPr>
            </a:lvl7pPr>
            <a:lvl8pPr eaLnBrk="0" fontAlgn="base" hangingPunct="0" indent="-228600" marL="3429000">
              <a:spcBef>
                <a:spcPct val="0"/>
              </a:spcBef>
              <a:spcAft>
                <a:spcPct val="0"/>
              </a:spcAft>
              <a:defRPr>
                <a:solidFill>
                  <a:schemeClr val="tx1"/>
                </a:solidFill>
                <a:latin typeface="Arial" pitchFamily="34" charset="0"/>
                <a:ea typeface="宋体" pitchFamily="2" charset="-122"/>
              </a:defRPr>
            </a:lvl8pPr>
            <a:lvl9pPr eaLnBrk="0" fontAlgn="base" hangingPunct="0" indent="-228600" marL="388620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altLang="zh-CN" dirty="0" sz="2800" kumimoji="1" lang="en-US" smtClean="0">
                <a:cs typeface="Arial" panose="020B0604020202020204" pitchFamily="34" charset="0"/>
              </a:rPr>
              <a:t>Series feedback</a:t>
            </a:r>
            <a:endParaRPr altLang="en-US" dirty="0" sz="2400" kumimoji="1" lang="zh-CN">
              <a:cs typeface="Arial" panose="020B0604020202020204" pitchFamily="34" charset="0"/>
            </a:endParaRPr>
          </a:p>
        </p:txBody>
      </p:sp>
      <p:sp>
        <p:nvSpPr>
          <p:cNvPr id="1050179" name="Text Box 4"/>
          <p:cNvSpPr txBox="1">
            <a:spLocks noChangeArrowheads="1"/>
          </p:cNvSpPr>
          <p:nvPr/>
        </p:nvSpPr>
        <p:spPr bwMode="auto">
          <a:xfrm>
            <a:off x="478370" y="722480"/>
            <a:ext cx="2923483" cy="1143000"/>
          </a:xfrm>
          <a:prstGeom prst="rect"/>
          <a:noFill/>
          <a:ln>
            <a:noFill/>
          </a:ln>
          <a:effectLst/>
        </p:spPr>
        <p:txBody>
          <a:bodyPr wrap="square">
            <a:spAutoFit/>
          </a:bodyPr>
          <a:lstStyle>
            <a:lvl1pPr eaLnBrk="0" hangingPunct="0">
              <a:defRPr>
                <a:solidFill>
                  <a:schemeClr val="tx1"/>
                </a:solidFill>
                <a:latin typeface="Arial" pitchFamily="34" charset="0"/>
                <a:ea typeface="宋体" pitchFamily="2" charset="-122"/>
              </a:defRPr>
            </a:lvl1pPr>
            <a:lvl2pPr eaLnBrk="0" hangingPunct="0" indent="-285750" marL="742950">
              <a:defRPr>
                <a:solidFill>
                  <a:schemeClr val="tx1"/>
                </a:solidFill>
                <a:latin typeface="Arial" pitchFamily="34" charset="0"/>
                <a:ea typeface="宋体" pitchFamily="2" charset="-122"/>
              </a:defRPr>
            </a:lvl2pPr>
            <a:lvl3pPr eaLnBrk="0" hangingPunct="0" indent="-228600" marL="1143000">
              <a:defRPr>
                <a:solidFill>
                  <a:schemeClr val="tx1"/>
                </a:solidFill>
                <a:latin typeface="Arial" pitchFamily="34" charset="0"/>
                <a:ea typeface="宋体" pitchFamily="2" charset="-122"/>
              </a:defRPr>
            </a:lvl3pPr>
            <a:lvl4pPr eaLnBrk="0" hangingPunct="0" indent="-228600" marL="1600200">
              <a:defRPr>
                <a:solidFill>
                  <a:schemeClr val="tx1"/>
                </a:solidFill>
                <a:latin typeface="Arial" pitchFamily="34" charset="0"/>
                <a:ea typeface="宋体" pitchFamily="2" charset="-122"/>
              </a:defRPr>
            </a:lvl4pPr>
            <a:lvl5pPr eaLnBrk="0" hangingPunct="0" indent="-228600" marL="2057400">
              <a:defRPr>
                <a:solidFill>
                  <a:schemeClr val="tx1"/>
                </a:solidFill>
                <a:latin typeface="Arial" pitchFamily="34" charset="0"/>
                <a:ea typeface="宋体" pitchFamily="2" charset="-122"/>
              </a:defRPr>
            </a:lvl5pPr>
            <a:lvl6pPr eaLnBrk="0" fontAlgn="base" hangingPunct="0" indent="-228600" marL="2514600">
              <a:spcBef>
                <a:spcPct val="0"/>
              </a:spcBef>
              <a:spcAft>
                <a:spcPct val="0"/>
              </a:spcAft>
              <a:defRPr>
                <a:solidFill>
                  <a:schemeClr val="tx1"/>
                </a:solidFill>
                <a:latin typeface="Arial" pitchFamily="34" charset="0"/>
                <a:ea typeface="宋体" pitchFamily="2" charset="-122"/>
              </a:defRPr>
            </a:lvl6pPr>
            <a:lvl7pPr eaLnBrk="0" fontAlgn="base" hangingPunct="0" indent="-228600" marL="2971800">
              <a:spcBef>
                <a:spcPct val="0"/>
              </a:spcBef>
              <a:spcAft>
                <a:spcPct val="0"/>
              </a:spcAft>
              <a:defRPr>
                <a:solidFill>
                  <a:schemeClr val="tx1"/>
                </a:solidFill>
                <a:latin typeface="Arial" pitchFamily="34" charset="0"/>
                <a:ea typeface="宋体" pitchFamily="2" charset="-122"/>
              </a:defRPr>
            </a:lvl7pPr>
            <a:lvl8pPr eaLnBrk="0" fontAlgn="base" hangingPunct="0" indent="-228600" marL="3429000">
              <a:spcBef>
                <a:spcPct val="0"/>
              </a:spcBef>
              <a:spcAft>
                <a:spcPct val="0"/>
              </a:spcAft>
              <a:defRPr>
                <a:solidFill>
                  <a:schemeClr val="tx1"/>
                </a:solidFill>
                <a:latin typeface="Arial" pitchFamily="34" charset="0"/>
                <a:ea typeface="宋体" pitchFamily="2" charset="-122"/>
              </a:defRPr>
            </a:lvl8pPr>
            <a:lvl9pPr eaLnBrk="0" fontAlgn="base" hangingPunct="0" indent="-228600" marL="388620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pPr>
            <a:r>
              <a:rPr altLang="zh-CN" dirty="0" sz="2800" kumimoji="1" lang="en-US" smtClean="0">
                <a:cs typeface="Arial" panose="020B0604020202020204" pitchFamily="34" charset="0"/>
              </a:rPr>
              <a:t>Input terminal </a:t>
            </a:r>
          </a:p>
          <a:p>
            <a:pPr algn="ctr" eaLnBrk="1" hangingPunct="1">
              <a:spcBef>
                <a:spcPct val="50000"/>
              </a:spcBef>
            </a:pPr>
            <a:r>
              <a:rPr altLang="en-US" dirty="0" sz="2800" kumimoji="1" lang="zh-CN" smtClean="0">
                <a:cs typeface="Arial" panose="020B0604020202020204" pitchFamily="34" charset="0"/>
              </a:rPr>
              <a:t>输</a:t>
            </a:r>
            <a:r>
              <a:rPr altLang="en-US" dirty="0" sz="2800" kumimoji="1" lang="zh-CN">
                <a:cs typeface="Arial" panose="020B0604020202020204" pitchFamily="34" charset="0"/>
              </a:rPr>
              <a:t>入</a:t>
            </a:r>
            <a:r>
              <a:rPr altLang="en-US" dirty="0" sz="2800" kumimoji="1" lang="zh-CN" smtClean="0">
                <a:cs typeface="Arial" panose="020B0604020202020204" pitchFamily="34" charset="0"/>
              </a:rPr>
              <a:t>端</a:t>
            </a:r>
            <a:endParaRPr altLang="en-US" dirty="0" sz="2400" kumimoji="1" lang="zh-CN">
              <a:cs typeface="Arial" panose="020B0604020202020204" pitchFamily="34" charset="0"/>
            </a:endParaRPr>
          </a:p>
        </p:txBody>
      </p:sp>
      <p:grpSp>
        <p:nvGrpSpPr>
          <p:cNvPr id="322" name="组合 1"/>
          <p:cNvGrpSpPr/>
          <p:nvPr/>
        </p:nvGrpSpPr>
        <p:grpSpPr>
          <a:xfrm>
            <a:off x="1940111" y="3066149"/>
            <a:ext cx="5578916" cy="2382629"/>
            <a:chOff x="1903275" y="3159667"/>
            <a:chExt cx="5578916" cy="2382629"/>
          </a:xfrm>
        </p:grpSpPr>
        <p:grpSp>
          <p:nvGrpSpPr>
            <p:cNvPr id="323" name="组合 38"/>
            <p:cNvGrpSpPr/>
            <p:nvPr/>
          </p:nvGrpSpPr>
          <p:grpSpPr>
            <a:xfrm>
              <a:off x="2223849" y="3623618"/>
              <a:ext cx="4573382" cy="1856999"/>
              <a:chOff x="2342475" y="1273960"/>
              <a:chExt cx="4573382" cy="1856999"/>
            </a:xfrm>
          </p:grpSpPr>
          <p:sp>
            <p:nvSpPr>
              <p:cNvPr id="1050180" name="矩形 40"/>
              <p:cNvSpPr/>
              <p:nvPr/>
            </p:nvSpPr>
            <p:spPr>
              <a:xfrm>
                <a:off x="3893601" y="1273960"/>
                <a:ext cx="2302778" cy="780176"/>
              </a:xfrm>
              <a:prstGeom prst="rect"/>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181" name="文本框 41"/>
              <p:cNvSpPr txBox="1"/>
              <p:nvPr/>
            </p:nvSpPr>
            <p:spPr bwMode="auto">
              <a:xfrm>
                <a:off x="3893600" y="1299215"/>
                <a:ext cx="2311167" cy="802639"/>
              </a:xfrm>
              <a:prstGeom prst="rect"/>
              <a:noFill/>
              <a:ln>
                <a:noFill/>
              </a:ln>
              <a:effectLst/>
            </p:spPr>
            <p:txBody>
              <a:bodyPr rtlCol="0" wrap="square">
                <a:spAutoFit/>
              </a:bodyPr>
              <a:p>
                <a:pPr algn="ctr" eaLnBrk="1" hangingPunct="1">
                  <a:spcBef>
                    <a:spcPct val="50000"/>
                  </a:spcBef>
                </a:pPr>
                <a:r>
                  <a:rPr altLang="zh-CN" dirty="0" sz="2400" kumimoji="1" lang="en-US" smtClean="0">
                    <a:latin typeface="Arial" panose="020B0604020202020204" pitchFamily="34" charset="0"/>
                    <a:cs typeface="Arial" panose="020B0604020202020204" pitchFamily="34" charset="0"/>
                  </a:rPr>
                  <a:t>Amplifier circuit</a:t>
                </a:r>
                <a:endParaRPr altLang="en-US" dirty="0" sz="2400" kumimoji="1" lang="zh-CN" smtClean="0">
                  <a:latin typeface="Arial" panose="020B0604020202020204" pitchFamily="34" charset="0"/>
                  <a:cs typeface="Arial" panose="020B0604020202020204" pitchFamily="34" charset="0"/>
                </a:endParaRPr>
              </a:p>
            </p:txBody>
          </p:sp>
          <p:sp>
            <p:nvSpPr>
              <p:cNvPr id="1050182" name="椭圆 42"/>
              <p:cNvSpPr/>
              <p:nvPr/>
            </p:nvSpPr>
            <p:spPr>
              <a:xfrm>
                <a:off x="6785848" y="1599043"/>
                <a:ext cx="130009" cy="130009"/>
              </a:xfrm>
              <a:prstGeom prst="ellipse"/>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5838" name="直接连接符 44"/>
              <p:cNvCxnSpPr>
                <a:cxnSpLocks/>
              </p:cNvCxnSpPr>
              <p:nvPr/>
            </p:nvCxnSpPr>
            <p:spPr>
              <a:xfrm>
                <a:off x="6850852" y="1691803"/>
                <a:ext cx="0" cy="1004375"/>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0183" name="矩形 53"/>
              <p:cNvSpPr/>
              <p:nvPr/>
            </p:nvSpPr>
            <p:spPr>
              <a:xfrm>
                <a:off x="3681599" y="2302312"/>
                <a:ext cx="2648238" cy="780176"/>
              </a:xfrm>
              <a:prstGeom prst="rect"/>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184" name="文本框 56"/>
              <p:cNvSpPr txBox="1"/>
              <p:nvPr/>
            </p:nvSpPr>
            <p:spPr bwMode="auto">
              <a:xfrm>
                <a:off x="3639617" y="2328320"/>
                <a:ext cx="2732202" cy="802639"/>
              </a:xfrm>
              <a:prstGeom prst="rect"/>
              <a:noFill/>
              <a:ln>
                <a:noFill/>
              </a:ln>
              <a:effectLst/>
            </p:spPr>
            <p:txBody>
              <a:bodyPr rtlCol="0" wrap="square">
                <a:spAutoFit/>
              </a:bodyPr>
              <a:p>
                <a:pPr algn="ctr" eaLnBrk="1" hangingPunct="1">
                  <a:spcBef>
                    <a:spcPct val="50000"/>
                  </a:spcBef>
                </a:pPr>
                <a:r>
                  <a:rPr altLang="zh-CN" dirty="0" sz="2400" kumimoji="1" lang="en-US" smtClean="0">
                    <a:latin typeface="Arial" panose="020B0604020202020204" pitchFamily="34" charset="0"/>
                    <a:cs typeface="Arial" panose="020B0604020202020204" pitchFamily="34" charset="0"/>
                  </a:rPr>
                  <a:t>Feedback network</a:t>
                </a:r>
                <a:endParaRPr altLang="en-US" dirty="0" sz="2400" kumimoji="1" lang="zh-CN" smtClean="0">
                  <a:latin typeface="Arial" panose="020B0604020202020204" pitchFamily="34" charset="0"/>
                  <a:cs typeface="Arial" panose="020B0604020202020204" pitchFamily="34" charset="0"/>
                </a:endParaRPr>
              </a:p>
            </p:txBody>
          </p:sp>
          <p:cxnSp>
            <p:nvCxnSpPr>
              <p:cNvPr id="3145839" name="直接箭头连接符 58"/>
              <p:cNvCxnSpPr>
                <a:cxnSpLocks/>
              </p:cNvCxnSpPr>
              <p:nvPr/>
            </p:nvCxnSpPr>
            <p:spPr>
              <a:xfrm flipH="1">
                <a:off x="6329838" y="2696178"/>
                <a:ext cx="521014"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5840" name="直接连接符 61"/>
              <p:cNvCxnSpPr>
                <a:cxnSpLocks/>
              </p:cNvCxnSpPr>
              <p:nvPr/>
            </p:nvCxnSpPr>
            <p:spPr>
              <a:xfrm flipH="1">
                <a:off x="2342475" y="2961139"/>
                <a:ext cx="1339124"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50185" name="文本框 63"/>
            <p:cNvSpPr txBox="1">
              <a:spLocks noChangeAspect="1" noMove="1" noResize="1" noRot="1" noAdjustHandles="1" noEditPoints="1" noChangeArrowheads="1" noChangeShapeType="1" noTextEdit="1"/>
            </p:cNvSpPr>
            <p:nvPr/>
          </p:nvSpPr>
          <p:spPr bwMode="auto">
            <a:xfrm>
              <a:off x="2730276" y="3743382"/>
              <a:ext cx="684960" cy="473206"/>
            </a:xfrm>
            <a:prstGeom prst="rect"/>
            <a:blipFill>
              <a:blip xmlns:r="http://schemas.openxmlformats.org/officeDocument/2006/relationships" r:embed="rId1"/>
              <a:stretch>
                <a:fillRect l="-1786" t="-1299" b="-6494"/>
              </a:stretch>
            </a:blipFill>
            <a:ln>
              <a:noFill/>
            </a:ln>
            <a:effectLst/>
          </p:spPr>
          <p:txBody>
            <a:bodyPr/>
            <a:p>
              <a:r>
                <a:rPr altLang="en-US" lang="zh-CN">
                  <a:noFill/>
                </a:rPr>
                <a:t> </a:t>
              </a:r>
            </a:p>
          </p:txBody>
        </p:sp>
        <p:sp>
          <p:nvSpPr>
            <p:cNvPr id="1050186" name="文本框 64"/>
            <p:cNvSpPr txBox="1">
              <a:spLocks noChangeAspect="1" noMove="1" noResize="1" noRot="1" noAdjustHandles="1" noEditPoints="1" noChangeArrowheads="1" noChangeShapeType="1" noTextEdit="1"/>
            </p:cNvSpPr>
            <p:nvPr/>
          </p:nvSpPr>
          <p:spPr bwMode="auto">
            <a:xfrm>
              <a:off x="1903275" y="4267601"/>
              <a:ext cx="684960" cy="473206"/>
            </a:xfrm>
            <a:prstGeom prst="rect"/>
            <a:blipFill>
              <a:blip xmlns:r="http://schemas.openxmlformats.org/officeDocument/2006/relationships" r:embed="rId2"/>
              <a:stretch>
                <a:fillRect t="-1299" b="-5195"/>
              </a:stretch>
            </a:blipFill>
            <a:ln>
              <a:noFill/>
            </a:ln>
            <a:effectLst/>
          </p:spPr>
          <p:txBody>
            <a:bodyPr/>
            <a:p>
              <a:r>
                <a:rPr altLang="en-US" lang="zh-CN">
                  <a:noFill/>
                </a:rPr>
                <a:t> </a:t>
              </a:r>
            </a:p>
          </p:txBody>
        </p:sp>
        <p:sp>
          <p:nvSpPr>
            <p:cNvPr id="1050187" name="文本框 65"/>
            <p:cNvSpPr txBox="1">
              <a:spLocks noChangeAspect="1" noMove="1" noResize="1" noRot="1" noAdjustHandles="1" noEditPoints="1" noChangeArrowheads="1" noChangeShapeType="1" noTextEdit="1"/>
            </p:cNvSpPr>
            <p:nvPr/>
          </p:nvSpPr>
          <p:spPr bwMode="auto">
            <a:xfrm>
              <a:off x="2730276" y="4837591"/>
              <a:ext cx="684960" cy="473206"/>
            </a:xfrm>
            <a:prstGeom prst="rect"/>
            <a:blipFill>
              <a:blip xmlns:r="http://schemas.openxmlformats.org/officeDocument/2006/relationships" r:embed="rId3"/>
              <a:stretch>
                <a:fillRect t="-1282" b="-5128"/>
              </a:stretch>
            </a:blipFill>
            <a:ln>
              <a:noFill/>
            </a:ln>
            <a:effectLst/>
          </p:spPr>
          <p:txBody>
            <a:bodyPr/>
            <a:p>
              <a:r>
                <a:rPr altLang="en-US" lang="zh-CN">
                  <a:noFill/>
                </a:rPr>
                <a:t> </a:t>
              </a:r>
            </a:p>
          </p:txBody>
        </p:sp>
        <p:sp>
          <p:nvSpPr>
            <p:cNvPr id="1050188" name="文本框 66"/>
            <p:cNvSpPr txBox="1">
              <a:spLocks noChangeAspect="1" noMove="1" noResize="1" noRot="1" noAdjustHandles="1" noEditPoints="1" noChangeArrowheads="1" noChangeShapeType="1" noTextEdit="1"/>
            </p:cNvSpPr>
            <p:nvPr/>
          </p:nvSpPr>
          <p:spPr bwMode="auto">
            <a:xfrm>
              <a:off x="6797231" y="3479648"/>
              <a:ext cx="684960" cy="473206"/>
            </a:xfrm>
            <a:prstGeom prst="rect"/>
            <a:blipFill>
              <a:blip xmlns:r="http://schemas.openxmlformats.org/officeDocument/2006/relationships" r:embed="rId4"/>
              <a:stretch>
                <a:fillRect t="-1282"/>
              </a:stretch>
            </a:blipFill>
            <a:ln>
              <a:noFill/>
            </a:ln>
            <a:effectLst/>
          </p:spPr>
          <p:txBody>
            <a:bodyPr/>
            <a:p>
              <a:r>
                <a:rPr altLang="en-US" lang="zh-CN">
                  <a:noFill/>
                </a:rPr>
                <a:t> </a:t>
              </a:r>
            </a:p>
          </p:txBody>
        </p:sp>
        <p:sp>
          <p:nvSpPr>
            <p:cNvPr id="1050189" name="文本框 67"/>
            <p:cNvSpPr txBox="1">
              <a:spLocks noChangeAspect="1" noMove="1" noResize="1" noRot="1" noAdjustHandles="1" noEditPoints="1" noChangeArrowheads="1" noChangeShapeType="1" noTextEdit="1"/>
            </p:cNvSpPr>
            <p:nvPr/>
          </p:nvSpPr>
          <p:spPr bwMode="auto">
            <a:xfrm>
              <a:off x="4676008" y="3159667"/>
              <a:ext cx="684960" cy="473206"/>
            </a:xfrm>
            <a:prstGeom prst="rect"/>
            <a:blipFill>
              <a:blip xmlns:r="http://schemas.openxmlformats.org/officeDocument/2006/relationships" r:embed="rId5"/>
              <a:stretch>
                <a:fillRect/>
              </a:stretch>
            </a:blipFill>
            <a:ln>
              <a:noFill/>
            </a:ln>
            <a:effectLst/>
          </p:spPr>
          <p:txBody>
            <a:bodyPr/>
            <a:p>
              <a:r>
                <a:rPr altLang="en-US" lang="zh-CN">
                  <a:noFill/>
                </a:rPr>
                <a:t> </a:t>
              </a:r>
            </a:p>
          </p:txBody>
        </p:sp>
        <p:cxnSp>
          <p:nvCxnSpPr>
            <p:cNvPr id="3145841" name="直接箭头连接符 69"/>
            <p:cNvCxnSpPr>
              <a:cxnSpLocks/>
            </p:cNvCxnSpPr>
            <p:nvPr/>
          </p:nvCxnSpPr>
          <p:spPr>
            <a:xfrm>
              <a:off x="6077753" y="4013705"/>
              <a:ext cx="1162161"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5842" name="直接连接符 70"/>
            <p:cNvCxnSpPr>
              <a:cxnSpLocks/>
            </p:cNvCxnSpPr>
            <p:nvPr/>
          </p:nvCxnSpPr>
          <p:spPr>
            <a:xfrm flipH="1">
              <a:off x="2223849" y="3716251"/>
              <a:ext cx="1555198"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843" name="直接连接符 71"/>
            <p:cNvCxnSpPr>
              <a:cxnSpLocks/>
            </p:cNvCxnSpPr>
            <p:nvPr/>
          </p:nvCxnSpPr>
          <p:spPr>
            <a:xfrm flipH="1">
              <a:off x="2803845" y="4284288"/>
              <a:ext cx="971130"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844" name="直接连接符 72"/>
            <p:cNvCxnSpPr>
              <a:cxnSpLocks/>
            </p:cNvCxnSpPr>
            <p:nvPr/>
          </p:nvCxnSpPr>
          <p:spPr>
            <a:xfrm flipH="1">
              <a:off x="2803845" y="4756615"/>
              <a:ext cx="759128"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845" name="直接连接符 73"/>
            <p:cNvCxnSpPr>
              <a:cxnSpLocks/>
            </p:cNvCxnSpPr>
            <p:nvPr/>
          </p:nvCxnSpPr>
          <p:spPr>
            <a:xfrm>
              <a:off x="2809690" y="4271197"/>
              <a:ext cx="0" cy="495808"/>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0190" name="椭圆 74"/>
            <p:cNvSpPr/>
            <p:nvPr/>
          </p:nvSpPr>
          <p:spPr>
            <a:xfrm>
              <a:off x="2084192" y="3648874"/>
              <a:ext cx="155024" cy="15502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191" name="椭圆 75"/>
            <p:cNvSpPr/>
            <p:nvPr/>
          </p:nvSpPr>
          <p:spPr>
            <a:xfrm>
              <a:off x="2068824" y="5233285"/>
              <a:ext cx="155024" cy="15502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192" name="Rectangle 518"/>
            <p:cNvSpPr>
              <a:spLocks noChangeAspect="1" noMove="1" noResize="1" noRot="1" noAdjustHandles="1" noEditPoints="1" noChangeArrowheads="1" noChangeShapeType="1" noTextEdit="1"/>
            </p:cNvSpPr>
            <p:nvPr/>
          </p:nvSpPr>
          <p:spPr bwMode="auto">
            <a:xfrm>
              <a:off x="2873368" y="3421338"/>
              <a:ext cx="217639" cy="307777"/>
            </a:xfrm>
            <a:prstGeom prst="rect"/>
            <a:blipFill>
              <a:blip xmlns:r="http://schemas.openxmlformats.org/officeDocument/2006/relationships" r:embed="rId6"/>
              <a:stretch>
                <a:fillRect l="-33333" r="-30556" b="-8000"/>
              </a:stretch>
            </a:blipFill>
            <a:ln w="28575">
              <a:noFill/>
              <a:miter lim="800000"/>
              <a:headEnd/>
              <a:tailEnd/>
            </a:ln>
          </p:spPr>
          <p:txBody>
            <a:bodyPr/>
            <a:p>
              <a:r>
                <a:rPr altLang="en-US" lang="zh-CN">
                  <a:noFill/>
                </a:rPr>
                <a:t> </a:t>
              </a:r>
            </a:p>
          </p:txBody>
        </p:sp>
        <p:sp>
          <p:nvSpPr>
            <p:cNvPr id="1050193" name="Rectangle 519"/>
            <p:cNvSpPr>
              <a:spLocks noChangeAspect="1" noMove="1" noResize="1" noRot="1" noAdjustHandles="1" noEditPoints="1" noChangeArrowheads="1" noChangeShapeType="1" noTextEdit="1"/>
            </p:cNvSpPr>
            <p:nvPr/>
          </p:nvSpPr>
          <p:spPr bwMode="auto">
            <a:xfrm>
              <a:off x="2828429" y="4196229"/>
              <a:ext cx="322263" cy="307975"/>
            </a:xfrm>
            <a:prstGeom prst="rect"/>
            <a:blipFill>
              <a:blip xmlns:r="http://schemas.openxmlformats.org/officeDocument/2006/relationships" r:embed="rId7"/>
              <a:stretch>
                <a:fillRect/>
              </a:stretch>
            </a:blipFill>
            <a:ln w="28575">
              <a:noFill/>
              <a:miter lim="800000"/>
              <a:headEnd/>
              <a:tailEnd/>
            </a:ln>
          </p:spPr>
          <p:txBody>
            <a:bodyPr/>
            <a:p>
              <a:r>
                <a:rPr altLang="en-US" lang="zh-CN">
                  <a:noFill/>
                </a:rPr>
                <a:t> </a:t>
              </a:r>
            </a:p>
          </p:txBody>
        </p:sp>
        <p:sp>
          <p:nvSpPr>
            <p:cNvPr id="1050194" name="Rectangle 518"/>
            <p:cNvSpPr>
              <a:spLocks noChangeAspect="1" noMove="1" noResize="1" noRot="1" noAdjustHandles="1" noEditPoints="1" noChangeArrowheads="1" noChangeShapeType="1" noTextEdit="1"/>
            </p:cNvSpPr>
            <p:nvPr/>
          </p:nvSpPr>
          <p:spPr bwMode="auto">
            <a:xfrm>
              <a:off x="2864010" y="4459430"/>
              <a:ext cx="217639" cy="307777"/>
            </a:xfrm>
            <a:prstGeom prst="rect"/>
            <a:blipFill>
              <a:blip xmlns:r="http://schemas.openxmlformats.org/officeDocument/2006/relationships" r:embed="rId8"/>
              <a:stretch>
                <a:fillRect l="-33333" r="-30556" b="-5882"/>
              </a:stretch>
            </a:blipFill>
            <a:ln w="28575">
              <a:noFill/>
              <a:miter lim="800000"/>
              <a:headEnd/>
              <a:tailEnd/>
            </a:ln>
          </p:spPr>
          <p:txBody>
            <a:bodyPr/>
            <a:p>
              <a:r>
                <a:rPr altLang="en-US" lang="zh-CN">
                  <a:noFill/>
                </a:rPr>
                <a:t> </a:t>
              </a:r>
            </a:p>
          </p:txBody>
        </p:sp>
        <p:sp>
          <p:nvSpPr>
            <p:cNvPr id="1050195" name="Rectangle 519"/>
            <p:cNvSpPr>
              <a:spLocks noChangeAspect="1" noMove="1" noResize="1" noRot="1" noAdjustHandles="1" noEditPoints="1" noChangeArrowheads="1" noChangeShapeType="1" noTextEdit="1"/>
            </p:cNvSpPr>
            <p:nvPr/>
          </p:nvSpPr>
          <p:spPr bwMode="auto">
            <a:xfrm>
              <a:off x="2819071" y="5234321"/>
              <a:ext cx="322263" cy="307975"/>
            </a:xfrm>
            <a:prstGeom prst="rect"/>
            <a:blipFill>
              <a:blip xmlns:r="http://schemas.openxmlformats.org/officeDocument/2006/relationships" r:embed="rId9"/>
              <a:stretch>
                <a:fillRect/>
              </a:stretch>
            </a:blipFill>
            <a:ln w="28575">
              <a:noFill/>
              <a:miter lim="800000"/>
              <a:headEnd/>
              <a:tailEnd/>
            </a:ln>
          </p:spPr>
          <p:txBody>
            <a:bodyPr/>
            <a:p>
              <a:r>
                <a:rPr altLang="en-US" lang="zh-CN">
                  <a:noFill/>
                </a:rPr>
                <a:t> </a:t>
              </a:r>
            </a:p>
          </p:txBody>
        </p:sp>
        <p:sp>
          <p:nvSpPr>
            <p:cNvPr id="1050196" name="Rectangle 518"/>
            <p:cNvSpPr>
              <a:spLocks noChangeAspect="1" noMove="1" noResize="1" noRot="1" noAdjustHandles="1" noEditPoints="1" noChangeArrowheads="1" noChangeShapeType="1" noTextEdit="1"/>
            </p:cNvSpPr>
            <p:nvPr/>
          </p:nvSpPr>
          <p:spPr bwMode="auto">
            <a:xfrm>
              <a:off x="2055031" y="3787194"/>
              <a:ext cx="217639" cy="307777"/>
            </a:xfrm>
            <a:prstGeom prst="rect"/>
            <a:blipFill>
              <a:blip xmlns:r="http://schemas.openxmlformats.org/officeDocument/2006/relationships" r:embed="rId10"/>
              <a:stretch>
                <a:fillRect l="-33333" r="-30556" b="-8000"/>
              </a:stretch>
            </a:blipFill>
            <a:ln w="28575">
              <a:noFill/>
              <a:miter lim="800000"/>
              <a:headEnd/>
              <a:tailEnd/>
            </a:ln>
          </p:spPr>
          <p:txBody>
            <a:bodyPr/>
            <a:p>
              <a:r>
                <a:rPr altLang="en-US" lang="zh-CN">
                  <a:noFill/>
                </a:rPr>
                <a:t> </a:t>
              </a:r>
            </a:p>
          </p:txBody>
        </p:sp>
        <p:sp>
          <p:nvSpPr>
            <p:cNvPr id="1050197" name="Rectangle 519"/>
            <p:cNvSpPr>
              <a:spLocks noChangeAspect="1" noMove="1" noResize="1" noRot="1" noAdjustHandles="1" noEditPoints="1" noChangeArrowheads="1" noChangeShapeType="1" noTextEdit="1"/>
            </p:cNvSpPr>
            <p:nvPr/>
          </p:nvSpPr>
          <p:spPr bwMode="auto">
            <a:xfrm>
              <a:off x="1995335" y="4925310"/>
              <a:ext cx="322263" cy="307975"/>
            </a:xfrm>
            <a:prstGeom prst="rect"/>
            <a:blipFill>
              <a:blip xmlns:r="http://schemas.openxmlformats.org/officeDocument/2006/relationships" r:embed="rId11"/>
              <a:stretch>
                <a:fillRect/>
              </a:stretch>
            </a:blipFill>
            <a:ln w="28575">
              <a:noFill/>
              <a:miter lim="800000"/>
              <a:headEnd/>
              <a:tailEnd/>
            </a:ln>
          </p:spPr>
          <p:txBody>
            <a:bodyPr/>
            <a:p>
              <a:r>
                <a:rPr altLang="en-US" lang="zh-CN">
                  <a:noFill/>
                </a:rPr>
                <a:t> </a:t>
              </a: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326" name=""/>
        <p:cNvGrpSpPr/>
        <p:nvPr/>
      </p:nvGrpSpPr>
      <p:grpSpPr>
        <a:xfrm>
          <a:off x="0" y="0"/>
          <a:ext cx="0" cy="0"/>
          <a:chOff x="0" y="0"/>
          <a:chExt cx="0" cy="0"/>
        </a:xfrm>
      </p:grpSpPr>
      <p:sp>
        <p:nvSpPr>
          <p:cNvPr id="1050201"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0202" name="Text Box 4"/>
          <p:cNvSpPr txBox="1">
            <a:spLocks noChangeArrowheads="1"/>
          </p:cNvSpPr>
          <p:nvPr/>
        </p:nvSpPr>
        <p:spPr bwMode="auto">
          <a:xfrm>
            <a:off x="400227" y="466802"/>
            <a:ext cx="4932041" cy="523220"/>
          </a:xfrm>
          <a:prstGeom prst="rect"/>
          <a:noFill/>
          <a:ln>
            <a:noFill/>
          </a:ln>
          <a:effectLst/>
        </p:spPr>
        <p:txBody>
          <a:bodyPr wrap="square">
            <a:spAutoFit/>
          </a:bodyPr>
          <a:lstStyle>
            <a:lvl1pPr eaLnBrk="0" hangingPunct="0">
              <a:defRPr>
                <a:solidFill>
                  <a:schemeClr val="tx1"/>
                </a:solidFill>
                <a:latin typeface="Arial" pitchFamily="34" charset="0"/>
                <a:ea typeface="宋体" pitchFamily="2" charset="-122"/>
              </a:defRPr>
            </a:lvl1pPr>
            <a:lvl2pPr eaLnBrk="0" hangingPunct="0" indent="-285750" marL="742950">
              <a:defRPr>
                <a:solidFill>
                  <a:schemeClr val="tx1"/>
                </a:solidFill>
                <a:latin typeface="Arial" pitchFamily="34" charset="0"/>
                <a:ea typeface="宋体" pitchFamily="2" charset="-122"/>
              </a:defRPr>
            </a:lvl2pPr>
            <a:lvl3pPr eaLnBrk="0" hangingPunct="0" indent="-228600" marL="1143000">
              <a:defRPr>
                <a:solidFill>
                  <a:schemeClr val="tx1"/>
                </a:solidFill>
                <a:latin typeface="Arial" pitchFamily="34" charset="0"/>
                <a:ea typeface="宋体" pitchFamily="2" charset="-122"/>
              </a:defRPr>
            </a:lvl3pPr>
            <a:lvl4pPr eaLnBrk="0" hangingPunct="0" indent="-228600" marL="1600200">
              <a:defRPr>
                <a:solidFill>
                  <a:schemeClr val="tx1"/>
                </a:solidFill>
                <a:latin typeface="Arial" pitchFamily="34" charset="0"/>
                <a:ea typeface="宋体" pitchFamily="2" charset="-122"/>
              </a:defRPr>
            </a:lvl4pPr>
            <a:lvl5pPr eaLnBrk="0" hangingPunct="0" indent="-228600" marL="2057400">
              <a:defRPr>
                <a:solidFill>
                  <a:schemeClr val="tx1"/>
                </a:solidFill>
                <a:latin typeface="Arial" pitchFamily="34" charset="0"/>
                <a:ea typeface="宋体" pitchFamily="2" charset="-122"/>
              </a:defRPr>
            </a:lvl5pPr>
            <a:lvl6pPr eaLnBrk="0" fontAlgn="base" hangingPunct="0" indent="-228600" marL="2514600">
              <a:spcBef>
                <a:spcPct val="0"/>
              </a:spcBef>
              <a:spcAft>
                <a:spcPct val="0"/>
              </a:spcAft>
              <a:defRPr>
                <a:solidFill>
                  <a:schemeClr val="tx1"/>
                </a:solidFill>
                <a:latin typeface="Arial" pitchFamily="34" charset="0"/>
                <a:ea typeface="宋体" pitchFamily="2" charset="-122"/>
              </a:defRPr>
            </a:lvl6pPr>
            <a:lvl7pPr eaLnBrk="0" fontAlgn="base" hangingPunct="0" indent="-228600" marL="2971800">
              <a:spcBef>
                <a:spcPct val="0"/>
              </a:spcBef>
              <a:spcAft>
                <a:spcPct val="0"/>
              </a:spcAft>
              <a:defRPr>
                <a:solidFill>
                  <a:schemeClr val="tx1"/>
                </a:solidFill>
                <a:latin typeface="Arial" pitchFamily="34" charset="0"/>
                <a:ea typeface="宋体" pitchFamily="2" charset="-122"/>
              </a:defRPr>
            </a:lvl7pPr>
            <a:lvl8pPr eaLnBrk="0" fontAlgn="base" hangingPunct="0" indent="-228600" marL="3429000">
              <a:spcBef>
                <a:spcPct val="0"/>
              </a:spcBef>
              <a:spcAft>
                <a:spcPct val="0"/>
              </a:spcAft>
              <a:defRPr>
                <a:solidFill>
                  <a:schemeClr val="tx1"/>
                </a:solidFill>
                <a:latin typeface="Arial" pitchFamily="34" charset="0"/>
                <a:ea typeface="宋体" pitchFamily="2" charset="-122"/>
              </a:defRPr>
            </a:lvl8pPr>
            <a:lvl9pPr eaLnBrk="0" fontAlgn="base" hangingPunct="0" indent="-228600" marL="388620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altLang="zh-CN" dirty="0" sz="2800" kumimoji="1" lang="en-US" smtClean="0">
                <a:cs typeface="Arial" panose="020B0604020202020204" pitchFamily="34" charset="0"/>
              </a:rPr>
              <a:t>Series feedback</a:t>
            </a:r>
            <a:endParaRPr altLang="en-US" dirty="0" sz="2400" kumimoji="1" lang="zh-CN">
              <a:cs typeface="Arial" panose="020B0604020202020204" pitchFamily="34" charset="0"/>
            </a:endParaRPr>
          </a:p>
        </p:txBody>
      </p:sp>
      <p:grpSp>
        <p:nvGrpSpPr>
          <p:cNvPr id="327" name="组合 1"/>
          <p:cNvGrpSpPr/>
          <p:nvPr/>
        </p:nvGrpSpPr>
        <p:grpSpPr>
          <a:xfrm>
            <a:off x="1908938" y="1071095"/>
            <a:ext cx="5578916" cy="2382629"/>
            <a:chOff x="1903275" y="3159667"/>
            <a:chExt cx="5578916" cy="2382629"/>
          </a:xfrm>
        </p:grpSpPr>
        <p:grpSp>
          <p:nvGrpSpPr>
            <p:cNvPr id="328" name="组合 38"/>
            <p:cNvGrpSpPr/>
            <p:nvPr/>
          </p:nvGrpSpPr>
          <p:grpSpPr>
            <a:xfrm>
              <a:off x="2223849" y="3623618"/>
              <a:ext cx="4573382" cy="1808528"/>
              <a:chOff x="2342475" y="1273960"/>
              <a:chExt cx="4573382" cy="1808528"/>
            </a:xfrm>
          </p:grpSpPr>
          <p:sp>
            <p:nvSpPr>
              <p:cNvPr id="1050203" name="矩形 40"/>
              <p:cNvSpPr/>
              <p:nvPr/>
            </p:nvSpPr>
            <p:spPr>
              <a:xfrm>
                <a:off x="3893601" y="1273960"/>
                <a:ext cx="2302778" cy="780176"/>
              </a:xfrm>
              <a:prstGeom prst="rect"/>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204" name="文本框 41"/>
              <p:cNvSpPr txBox="1"/>
              <p:nvPr/>
            </p:nvSpPr>
            <p:spPr bwMode="auto">
              <a:xfrm>
                <a:off x="3893600" y="1307132"/>
                <a:ext cx="2311167" cy="802640"/>
              </a:xfrm>
              <a:prstGeom prst="rect"/>
              <a:noFill/>
              <a:ln>
                <a:noFill/>
              </a:ln>
              <a:effectLst/>
            </p:spPr>
            <p:txBody>
              <a:bodyPr rtlCol="0" wrap="square">
                <a:spAutoFit/>
              </a:bodyPr>
              <a:p>
                <a:pPr algn="ctr" eaLnBrk="1" hangingPunct="1">
                  <a:spcBef>
                    <a:spcPct val="50000"/>
                  </a:spcBef>
                </a:pPr>
                <a:r>
                  <a:rPr altLang="zh-CN" dirty="0" sz="2400" kumimoji="1" lang="en-US" smtClean="0">
                    <a:latin typeface="Arial" panose="020B0604020202020204" pitchFamily="34" charset="0"/>
                    <a:cs typeface="Arial" panose="020B0604020202020204" pitchFamily="34" charset="0"/>
                  </a:rPr>
                  <a:t>Amplifier circuit</a:t>
                </a:r>
                <a:endParaRPr altLang="en-US" dirty="0" sz="2400" kumimoji="1" lang="zh-CN" smtClean="0">
                  <a:latin typeface="Arial" panose="020B0604020202020204" pitchFamily="34" charset="0"/>
                  <a:cs typeface="Arial" panose="020B0604020202020204" pitchFamily="34" charset="0"/>
                </a:endParaRPr>
              </a:p>
            </p:txBody>
          </p:sp>
          <p:sp>
            <p:nvSpPr>
              <p:cNvPr id="1050205" name="椭圆 42"/>
              <p:cNvSpPr/>
              <p:nvPr/>
            </p:nvSpPr>
            <p:spPr>
              <a:xfrm>
                <a:off x="6785848" y="1599043"/>
                <a:ext cx="130009" cy="130009"/>
              </a:xfrm>
              <a:prstGeom prst="ellipse"/>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5846" name="直接连接符 44"/>
              <p:cNvCxnSpPr>
                <a:cxnSpLocks/>
              </p:cNvCxnSpPr>
              <p:nvPr/>
            </p:nvCxnSpPr>
            <p:spPr>
              <a:xfrm>
                <a:off x="6850852" y="1691803"/>
                <a:ext cx="0" cy="1004375"/>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0206" name="矩形 53"/>
              <p:cNvSpPr/>
              <p:nvPr/>
            </p:nvSpPr>
            <p:spPr>
              <a:xfrm>
                <a:off x="3681599" y="2302312"/>
                <a:ext cx="2648238" cy="780176"/>
              </a:xfrm>
              <a:prstGeom prst="rect"/>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207" name="文本框 56"/>
              <p:cNvSpPr txBox="1"/>
              <p:nvPr/>
            </p:nvSpPr>
            <p:spPr bwMode="auto">
              <a:xfrm>
                <a:off x="3639617" y="2236011"/>
                <a:ext cx="2732202" cy="802640"/>
              </a:xfrm>
              <a:prstGeom prst="rect"/>
              <a:noFill/>
              <a:ln>
                <a:noFill/>
              </a:ln>
              <a:effectLst/>
            </p:spPr>
            <p:txBody>
              <a:bodyPr rtlCol="0" wrap="square">
                <a:spAutoFit/>
              </a:bodyPr>
              <a:p>
                <a:pPr algn="ctr" eaLnBrk="1" hangingPunct="1">
                  <a:spcBef>
                    <a:spcPct val="50000"/>
                  </a:spcBef>
                </a:pPr>
                <a:r>
                  <a:rPr altLang="zh-CN" dirty="0" sz="2400" kumimoji="1" lang="en-US" smtClean="0">
                    <a:latin typeface="Arial" panose="020B0604020202020204" pitchFamily="34" charset="0"/>
                    <a:cs typeface="Arial" panose="020B0604020202020204" pitchFamily="34" charset="0"/>
                  </a:rPr>
                  <a:t>Feedback network</a:t>
                </a:r>
                <a:endParaRPr altLang="en-US" dirty="0" sz="2400" kumimoji="1" lang="zh-CN" smtClean="0">
                  <a:latin typeface="Arial" panose="020B0604020202020204" pitchFamily="34" charset="0"/>
                  <a:cs typeface="Arial" panose="020B0604020202020204" pitchFamily="34" charset="0"/>
                </a:endParaRPr>
              </a:p>
            </p:txBody>
          </p:sp>
          <p:cxnSp>
            <p:nvCxnSpPr>
              <p:cNvPr id="3145847" name="直接箭头连接符 58"/>
              <p:cNvCxnSpPr>
                <a:cxnSpLocks/>
              </p:cNvCxnSpPr>
              <p:nvPr/>
            </p:nvCxnSpPr>
            <p:spPr>
              <a:xfrm flipH="1">
                <a:off x="6329838" y="2696178"/>
                <a:ext cx="521014"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5848" name="直接连接符 61"/>
              <p:cNvCxnSpPr>
                <a:cxnSpLocks/>
              </p:cNvCxnSpPr>
              <p:nvPr/>
            </p:nvCxnSpPr>
            <p:spPr>
              <a:xfrm flipH="1">
                <a:off x="2342475" y="2961139"/>
                <a:ext cx="1339124"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50208" name="文本框 63"/>
            <p:cNvSpPr txBox="1">
              <a:spLocks noChangeAspect="1" noMove="1" noResize="1" noRot="1" noAdjustHandles="1" noEditPoints="1" noChangeArrowheads="1" noChangeShapeType="1" noTextEdit="1"/>
            </p:cNvSpPr>
            <p:nvPr/>
          </p:nvSpPr>
          <p:spPr bwMode="auto">
            <a:xfrm>
              <a:off x="2730276" y="3743382"/>
              <a:ext cx="684960" cy="473206"/>
            </a:xfrm>
            <a:prstGeom prst="rect"/>
            <a:blipFill>
              <a:blip xmlns:r="http://schemas.openxmlformats.org/officeDocument/2006/relationships" r:embed="rId1"/>
              <a:stretch>
                <a:fillRect l="-2679" t="-1282" b="-5128"/>
              </a:stretch>
            </a:blipFill>
            <a:ln>
              <a:noFill/>
            </a:ln>
            <a:effectLst/>
          </p:spPr>
          <p:txBody>
            <a:bodyPr/>
            <a:p>
              <a:r>
                <a:rPr altLang="en-US" lang="zh-CN">
                  <a:noFill/>
                </a:rPr>
                <a:t> </a:t>
              </a:r>
            </a:p>
          </p:txBody>
        </p:sp>
        <p:sp>
          <p:nvSpPr>
            <p:cNvPr id="1050209" name="文本框 64"/>
            <p:cNvSpPr txBox="1">
              <a:spLocks noChangeAspect="1" noMove="1" noResize="1" noRot="1" noAdjustHandles="1" noEditPoints="1" noChangeArrowheads="1" noChangeShapeType="1" noTextEdit="1"/>
            </p:cNvSpPr>
            <p:nvPr/>
          </p:nvSpPr>
          <p:spPr bwMode="auto">
            <a:xfrm>
              <a:off x="1903275" y="4267601"/>
              <a:ext cx="684960" cy="473206"/>
            </a:xfrm>
            <a:prstGeom prst="rect"/>
            <a:blipFill>
              <a:blip xmlns:r="http://schemas.openxmlformats.org/officeDocument/2006/relationships" r:embed="rId2"/>
              <a:stretch>
                <a:fillRect t="-1282" b="-5128"/>
              </a:stretch>
            </a:blipFill>
            <a:ln>
              <a:noFill/>
            </a:ln>
            <a:effectLst/>
          </p:spPr>
          <p:txBody>
            <a:bodyPr/>
            <a:p>
              <a:r>
                <a:rPr altLang="en-US" lang="zh-CN">
                  <a:noFill/>
                </a:rPr>
                <a:t> </a:t>
              </a:r>
            </a:p>
          </p:txBody>
        </p:sp>
        <p:sp>
          <p:nvSpPr>
            <p:cNvPr id="1050210" name="文本框 65"/>
            <p:cNvSpPr txBox="1">
              <a:spLocks noChangeAspect="1" noMove="1" noResize="1" noRot="1" noAdjustHandles="1" noEditPoints="1" noChangeArrowheads="1" noChangeShapeType="1" noTextEdit="1"/>
            </p:cNvSpPr>
            <p:nvPr/>
          </p:nvSpPr>
          <p:spPr bwMode="auto">
            <a:xfrm>
              <a:off x="2730276" y="4837591"/>
              <a:ext cx="684960" cy="473206"/>
            </a:xfrm>
            <a:prstGeom prst="rect"/>
            <a:blipFill>
              <a:blip xmlns:r="http://schemas.openxmlformats.org/officeDocument/2006/relationships" r:embed="rId3"/>
              <a:stretch>
                <a:fillRect t="-1282" b="-5128"/>
              </a:stretch>
            </a:blipFill>
            <a:ln>
              <a:noFill/>
            </a:ln>
            <a:effectLst/>
          </p:spPr>
          <p:txBody>
            <a:bodyPr/>
            <a:p>
              <a:r>
                <a:rPr altLang="en-US" lang="zh-CN">
                  <a:noFill/>
                </a:rPr>
                <a:t> </a:t>
              </a:r>
            </a:p>
          </p:txBody>
        </p:sp>
        <p:sp>
          <p:nvSpPr>
            <p:cNvPr id="1050211" name="文本框 66"/>
            <p:cNvSpPr txBox="1">
              <a:spLocks noChangeAspect="1" noMove="1" noResize="1" noRot="1" noAdjustHandles="1" noEditPoints="1" noChangeArrowheads="1" noChangeShapeType="1" noTextEdit="1"/>
            </p:cNvSpPr>
            <p:nvPr/>
          </p:nvSpPr>
          <p:spPr bwMode="auto">
            <a:xfrm>
              <a:off x="6797231" y="3479648"/>
              <a:ext cx="684960" cy="473206"/>
            </a:xfrm>
            <a:prstGeom prst="rect"/>
            <a:blipFill>
              <a:blip xmlns:r="http://schemas.openxmlformats.org/officeDocument/2006/relationships" r:embed="rId4"/>
              <a:stretch>
                <a:fillRect t="-1282"/>
              </a:stretch>
            </a:blipFill>
            <a:ln>
              <a:noFill/>
            </a:ln>
            <a:effectLst/>
          </p:spPr>
          <p:txBody>
            <a:bodyPr/>
            <a:p>
              <a:r>
                <a:rPr altLang="en-US" lang="zh-CN">
                  <a:noFill/>
                </a:rPr>
                <a:t> </a:t>
              </a:r>
            </a:p>
          </p:txBody>
        </p:sp>
        <p:sp>
          <p:nvSpPr>
            <p:cNvPr id="1050212" name="文本框 67"/>
            <p:cNvSpPr txBox="1">
              <a:spLocks noChangeAspect="1" noMove="1" noResize="1" noRot="1" noAdjustHandles="1" noEditPoints="1" noChangeArrowheads="1" noChangeShapeType="1" noTextEdit="1"/>
            </p:cNvSpPr>
            <p:nvPr/>
          </p:nvSpPr>
          <p:spPr bwMode="auto">
            <a:xfrm>
              <a:off x="4676008" y="3159667"/>
              <a:ext cx="684960" cy="473206"/>
            </a:xfrm>
            <a:prstGeom prst="rect"/>
            <a:blipFill>
              <a:blip xmlns:r="http://schemas.openxmlformats.org/officeDocument/2006/relationships" r:embed="rId5"/>
              <a:stretch>
                <a:fillRect/>
              </a:stretch>
            </a:blipFill>
            <a:ln>
              <a:noFill/>
            </a:ln>
            <a:effectLst/>
          </p:spPr>
          <p:txBody>
            <a:bodyPr/>
            <a:p>
              <a:r>
                <a:rPr altLang="en-US" lang="zh-CN">
                  <a:noFill/>
                </a:rPr>
                <a:t> </a:t>
              </a:r>
            </a:p>
          </p:txBody>
        </p:sp>
        <p:cxnSp>
          <p:nvCxnSpPr>
            <p:cNvPr id="3145849" name="直接箭头连接符 69"/>
            <p:cNvCxnSpPr>
              <a:cxnSpLocks/>
            </p:cNvCxnSpPr>
            <p:nvPr/>
          </p:nvCxnSpPr>
          <p:spPr>
            <a:xfrm>
              <a:off x="6077753" y="4013705"/>
              <a:ext cx="1162161"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5850" name="直接连接符 70"/>
            <p:cNvCxnSpPr>
              <a:cxnSpLocks/>
            </p:cNvCxnSpPr>
            <p:nvPr/>
          </p:nvCxnSpPr>
          <p:spPr>
            <a:xfrm flipH="1">
              <a:off x="2223849" y="3716251"/>
              <a:ext cx="1555198"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851" name="直接连接符 71"/>
            <p:cNvCxnSpPr>
              <a:cxnSpLocks/>
            </p:cNvCxnSpPr>
            <p:nvPr/>
          </p:nvCxnSpPr>
          <p:spPr>
            <a:xfrm flipH="1">
              <a:off x="2803845" y="4284288"/>
              <a:ext cx="971130"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852" name="直接连接符 72"/>
            <p:cNvCxnSpPr>
              <a:cxnSpLocks/>
            </p:cNvCxnSpPr>
            <p:nvPr/>
          </p:nvCxnSpPr>
          <p:spPr>
            <a:xfrm flipH="1">
              <a:off x="2803845" y="4756615"/>
              <a:ext cx="759128"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853" name="直接连接符 73"/>
            <p:cNvCxnSpPr>
              <a:cxnSpLocks/>
            </p:cNvCxnSpPr>
            <p:nvPr/>
          </p:nvCxnSpPr>
          <p:spPr>
            <a:xfrm>
              <a:off x="2809690" y="4271197"/>
              <a:ext cx="0" cy="495808"/>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0213" name="椭圆 74"/>
            <p:cNvSpPr/>
            <p:nvPr/>
          </p:nvSpPr>
          <p:spPr>
            <a:xfrm>
              <a:off x="2084192" y="3648874"/>
              <a:ext cx="155024" cy="15502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214" name="椭圆 75"/>
            <p:cNvSpPr/>
            <p:nvPr/>
          </p:nvSpPr>
          <p:spPr>
            <a:xfrm>
              <a:off x="2068824" y="5233285"/>
              <a:ext cx="155024" cy="15502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215" name="Rectangle 518"/>
            <p:cNvSpPr>
              <a:spLocks noChangeAspect="1" noMove="1" noResize="1" noRot="1" noAdjustHandles="1" noEditPoints="1" noChangeArrowheads="1" noChangeShapeType="1" noTextEdit="1"/>
            </p:cNvSpPr>
            <p:nvPr/>
          </p:nvSpPr>
          <p:spPr bwMode="auto">
            <a:xfrm>
              <a:off x="2873368" y="3421338"/>
              <a:ext cx="217639" cy="307777"/>
            </a:xfrm>
            <a:prstGeom prst="rect"/>
            <a:blipFill>
              <a:blip xmlns:r="http://schemas.openxmlformats.org/officeDocument/2006/relationships" r:embed="rId6"/>
              <a:stretch>
                <a:fillRect l="-33333" r="-30556" b="-8000"/>
              </a:stretch>
            </a:blipFill>
            <a:ln w="28575">
              <a:noFill/>
              <a:miter lim="800000"/>
              <a:headEnd/>
              <a:tailEnd/>
            </a:ln>
          </p:spPr>
          <p:txBody>
            <a:bodyPr/>
            <a:p>
              <a:r>
                <a:rPr altLang="en-US" lang="zh-CN">
                  <a:noFill/>
                </a:rPr>
                <a:t> </a:t>
              </a:r>
            </a:p>
          </p:txBody>
        </p:sp>
        <p:sp>
          <p:nvSpPr>
            <p:cNvPr id="1050216" name="Rectangle 519"/>
            <p:cNvSpPr>
              <a:spLocks noChangeAspect="1" noMove="1" noResize="1" noRot="1" noAdjustHandles="1" noEditPoints="1" noChangeArrowheads="1" noChangeShapeType="1" noTextEdit="1"/>
            </p:cNvSpPr>
            <p:nvPr/>
          </p:nvSpPr>
          <p:spPr bwMode="auto">
            <a:xfrm>
              <a:off x="2828429" y="4196229"/>
              <a:ext cx="322263" cy="307975"/>
            </a:xfrm>
            <a:prstGeom prst="rect"/>
            <a:blipFill>
              <a:blip xmlns:r="http://schemas.openxmlformats.org/officeDocument/2006/relationships" r:embed="rId7"/>
              <a:stretch>
                <a:fillRect/>
              </a:stretch>
            </a:blipFill>
            <a:ln w="28575">
              <a:noFill/>
              <a:miter lim="800000"/>
              <a:headEnd/>
              <a:tailEnd/>
            </a:ln>
          </p:spPr>
          <p:txBody>
            <a:bodyPr/>
            <a:p>
              <a:r>
                <a:rPr altLang="en-US" lang="zh-CN">
                  <a:noFill/>
                </a:rPr>
                <a:t> </a:t>
              </a:r>
            </a:p>
          </p:txBody>
        </p:sp>
        <p:sp>
          <p:nvSpPr>
            <p:cNvPr id="1050217" name="Rectangle 518"/>
            <p:cNvSpPr>
              <a:spLocks noChangeAspect="1" noMove="1" noResize="1" noRot="1" noAdjustHandles="1" noEditPoints="1" noChangeArrowheads="1" noChangeShapeType="1" noTextEdit="1"/>
            </p:cNvSpPr>
            <p:nvPr/>
          </p:nvSpPr>
          <p:spPr bwMode="auto">
            <a:xfrm>
              <a:off x="2864010" y="4459430"/>
              <a:ext cx="217639" cy="307777"/>
            </a:xfrm>
            <a:prstGeom prst="rect"/>
            <a:blipFill>
              <a:blip xmlns:r="http://schemas.openxmlformats.org/officeDocument/2006/relationships" r:embed="rId8"/>
              <a:stretch>
                <a:fillRect l="-34286" r="-34286" b="-8000"/>
              </a:stretch>
            </a:blipFill>
            <a:ln w="28575">
              <a:noFill/>
              <a:miter lim="800000"/>
              <a:headEnd/>
              <a:tailEnd/>
            </a:ln>
          </p:spPr>
          <p:txBody>
            <a:bodyPr/>
            <a:p>
              <a:r>
                <a:rPr altLang="en-US" lang="zh-CN">
                  <a:noFill/>
                </a:rPr>
                <a:t> </a:t>
              </a:r>
            </a:p>
          </p:txBody>
        </p:sp>
        <p:sp>
          <p:nvSpPr>
            <p:cNvPr id="1050218" name="Rectangle 519"/>
            <p:cNvSpPr>
              <a:spLocks noChangeAspect="1" noMove="1" noResize="1" noRot="1" noAdjustHandles="1" noEditPoints="1" noChangeArrowheads="1" noChangeShapeType="1" noTextEdit="1"/>
            </p:cNvSpPr>
            <p:nvPr/>
          </p:nvSpPr>
          <p:spPr bwMode="auto">
            <a:xfrm>
              <a:off x="2819071" y="5234321"/>
              <a:ext cx="322263" cy="307975"/>
            </a:xfrm>
            <a:prstGeom prst="rect"/>
            <a:blipFill>
              <a:blip xmlns:r="http://schemas.openxmlformats.org/officeDocument/2006/relationships" r:embed="rId9"/>
              <a:stretch>
                <a:fillRect/>
              </a:stretch>
            </a:blipFill>
            <a:ln w="28575">
              <a:noFill/>
              <a:miter lim="800000"/>
              <a:headEnd/>
              <a:tailEnd/>
            </a:ln>
          </p:spPr>
          <p:txBody>
            <a:bodyPr/>
            <a:p>
              <a:r>
                <a:rPr altLang="en-US" lang="zh-CN">
                  <a:noFill/>
                </a:rPr>
                <a:t> </a:t>
              </a:r>
            </a:p>
          </p:txBody>
        </p:sp>
        <p:sp>
          <p:nvSpPr>
            <p:cNvPr id="1050219" name="Rectangle 518"/>
            <p:cNvSpPr>
              <a:spLocks noChangeAspect="1" noMove="1" noResize="1" noRot="1" noAdjustHandles="1" noEditPoints="1" noChangeArrowheads="1" noChangeShapeType="1" noTextEdit="1"/>
            </p:cNvSpPr>
            <p:nvPr/>
          </p:nvSpPr>
          <p:spPr bwMode="auto">
            <a:xfrm>
              <a:off x="2055031" y="3787194"/>
              <a:ext cx="217639" cy="307777"/>
            </a:xfrm>
            <a:prstGeom prst="rect"/>
            <a:blipFill>
              <a:blip xmlns:r="http://schemas.openxmlformats.org/officeDocument/2006/relationships" r:embed="rId10"/>
              <a:stretch>
                <a:fillRect l="-33333" r="-30556" b="-8000"/>
              </a:stretch>
            </a:blipFill>
            <a:ln w="28575">
              <a:noFill/>
              <a:miter lim="800000"/>
              <a:headEnd/>
              <a:tailEnd/>
            </a:ln>
          </p:spPr>
          <p:txBody>
            <a:bodyPr/>
            <a:p>
              <a:r>
                <a:rPr altLang="en-US" lang="zh-CN">
                  <a:noFill/>
                </a:rPr>
                <a:t> </a:t>
              </a:r>
            </a:p>
          </p:txBody>
        </p:sp>
        <p:sp>
          <p:nvSpPr>
            <p:cNvPr id="1050220" name="Rectangle 519"/>
            <p:cNvSpPr>
              <a:spLocks noChangeAspect="1" noMove="1" noResize="1" noRot="1" noAdjustHandles="1" noEditPoints="1" noChangeArrowheads="1" noChangeShapeType="1" noTextEdit="1"/>
            </p:cNvSpPr>
            <p:nvPr/>
          </p:nvSpPr>
          <p:spPr bwMode="auto">
            <a:xfrm>
              <a:off x="1995335" y="4925310"/>
              <a:ext cx="322263" cy="307975"/>
            </a:xfrm>
            <a:prstGeom prst="rect"/>
            <a:blipFill>
              <a:blip xmlns:r="http://schemas.openxmlformats.org/officeDocument/2006/relationships" r:embed="rId11"/>
              <a:stretch>
                <a:fillRect/>
              </a:stretch>
            </a:blipFill>
            <a:ln w="28575">
              <a:noFill/>
              <a:miter lim="800000"/>
              <a:headEnd/>
              <a:tailEnd/>
            </a:ln>
          </p:spPr>
          <p:txBody>
            <a:bodyPr/>
            <a:p>
              <a:r>
                <a:rPr altLang="en-US" lang="zh-CN">
                  <a:noFill/>
                </a:rPr>
                <a:t> </a:t>
              </a:r>
            </a:p>
          </p:txBody>
        </p:sp>
      </p:grpSp>
      <p:sp>
        <p:nvSpPr>
          <p:cNvPr id="1050221" name="Text Box 4"/>
          <p:cNvSpPr txBox="1">
            <a:spLocks noChangeArrowheads="1"/>
          </p:cNvSpPr>
          <p:nvPr/>
        </p:nvSpPr>
        <p:spPr bwMode="auto">
          <a:xfrm>
            <a:off x="947968" y="5345103"/>
            <a:ext cx="7983441" cy="461665"/>
          </a:xfrm>
          <a:prstGeom prst="rect"/>
          <a:noFill/>
          <a:ln>
            <a:noFill/>
          </a:ln>
          <a:effectLst/>
        </p:spPr>
        <p:txBody>
          <a:bodyPr wrap="square">
            <a:spAutoFit/>
          </a:bodyPr>
          <a:lstStyle>
            <a:lvl1pPr eaLnBrk="0" hangingPunct="0">
              <a:defRPr>
                <a:solidFill>
                  <a:schemeClr val="tx1"/>
                </a:solidFill>
                <a:latin typeface="Arial" pitchFamily="34" charset="0"/>
                <a:ea typeface="宋体" pitchFamily="2" charset="-122"/>
              </a:defRPr>
            </a:lvl1pPr>
            <a:lvl2pPr eaLnBrk="0" hangingPunct="0" indent="-285750" marL="742950">
              <a:defRPr>
                <a:solidFill>
                  <a:schemeClr val="tx1"/>
                </a:solidFill>
                <a:latin typeface="Arial" pitchFamily="34" charset="0"/>
                <a:ea typeface="宋体" pitchFamily="2" charset="-122"/>
              </a:defRPr>
            </a:lvl2pPr>
            <a:lvl3pPr eaLnBrk="0" hangingPunct="0" indent="-228600" marL="1143000">
              <a:defRPr>
                <a:solidFill>
                  <a:schemeClr val="tx1"/>
                </a:solidFill>
                <a:latin typeface="Arial" pitchFamily="34" charset="0"/>
                <a:ea typeface="宋体" pitchFamily="2" charset="-122"/>
              </a:defRPr>
            </a:lvl3pPr>
            <a:lvl4pPr eaLnBrk="0" hangingPunct="0" indent="-228600" marL="1600200">
              <a:defRPr>
                <a:solidFill>
                  <a:schemeClr val="tx1"/>
                </a:solidFill>
                <a:latin typeface="Arial" pitchFamily="34" charset="0"/>
                <a:ea typeface="宋体" pitchFamily="2" charset="-122"/>
              </a:defRPr>
            </a:lvl4pPr>
            <a:lvl5pPr eaLnBrk="0" hangingPunct="0" indent="-228600" marL="2057400">
              <a:defRPr>
                <a:solidFill>
                  <a:schemeClr val="tx1"/>
                </a:solidFill>
                <a:latin typeface="Arial" pitchFamily="34" charset="0"/>
                <a:ea typeface="宋体" pitchFamily="2" charset="-122"/>
              </a:defRPr>
            </a:lvl5pPr>
            <a:lvl6pPr eaLnBrk="0" fontAlgn="base" hangingPunct="0" indent="-228600" marL="2514600">
              <a:spcBef>
                <a:spcPct val="0"/>
              </a:spcBef>
              <a:spcAft>
                <a:spcPct val="0"/>
              </a:spcAft>
              <a:defRPr>
                <a:solidFill>
                  <a:schemeClr val="tx1"/>
                </a:solidFill>
                <a:latin typeface="Arial" pitchFamily="34" charset="0"/>
                <a:ea typeface="宋体" pitchFamily="2" charset="-122"/>
              </a:defRPr>
            </a:lvl6pPr>
            <a:lvl7pPr eaLnBrk="0" fontAlgn="base" hangingPunct="0" indent="-228600" marL="2971800">
              <a:spcBef>
                <a:spcPct val="0"/>
              </a:spcBef>
              <a:spcAft>
                <a:spcPct val="0"/>
              </a:spcAft>
              <a:defRPr>
                <a:solidFill>
                  <a:schemeClr val="tx1"/>
                </a:solidFill>
                <a:latin typeface="Arial" pitchFamily="34" charset="0"/>
                <a:ea typeface="宋体" pitchFamily="2" charset="-122"/>
              </a:defRPr>
            </a:lvl7pPr>
            <a:lvl8pPr eaLnBrk="0" fontAlgn="base" hangingPunct="0" indent="-228600" marL="3429000">
              <a:spcBef>
                <a:spcPct val="0"/>
              </a:spcBef>
              <a:spcAft>
                <a:spcPct val="0"/>
              </a:spcAft>
              <a:defRPr>
                <a:solidFill>
                  <a:schemeClr val="tx1"/>
                </a:solidFill>
                <a:latin typeface="Arial" pitchFamily="34" charset="0"/>
                <a:ea typeface="宋体" pitchFamily="2" charset="-122"/>
              </a:defRPr>
            </a:lvl8pPr>
            <a:lvl9pPr eaLnBrk="0" fontAlgn="base" hangingPunct="0" indent="-228600" marL="388620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altLang="zh-CN" dirty="0" sz="2400" kumimoji="1" lang="en-US" smtClean="0">
                <a:cs typeface="Arial" panose="020B0604020202020204" pitchFamily="34" charset="0"/>
              </a:rPr>
              <a:t>The feedback signal is voltage signal</a:t>
            </a:r>
            <a:endParaRPr altLang="en-US" dirty="0" sz="2000" kumimoji="1" lang="zh-CN">
              <a:cs typeface="Arial" panose="020B0604020202020204" pitchFamily="34" charset="0"/>
            </a:endParaRPr>
          </a:p>
        </p:txBody>
      </p:sp>
      <p:sp>
        <p:nvSpPr>
          <p:cNvPr id="1050222" name="左大括号 36"/>
          <p:cNvSpPr/>
          <p:nvPr/>
        </p:nvSpPr>
        <p:spPr>
          <a:xfrm>
            <a:off x="701001" y="4291570"/>
            <a:ext cx="225763" cy="1387062"/>
          </a:xfrm>
          <a:prstGeom prst="leftBrace">
            <a:avLst>
              <a:gd name="adj1" fmla="val 41708"/>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rtlCol="0"/>
          <a:p>
            <a:pPr algn="ctr"/>
            <a:endParaRPr altLang="en-US" lang="zh-CN"/>
          </a:p>
        </p:txBody>
      </p:sp>
      <p:sp>
        <p:nvSpPr>
          <p:cNvPr id="1050223" name="Text Box 4"/>
          <p:cNvSpPr txBox="1">
            <a:spLocks noChangeArrowheads="1"/>
          </p:cNvSpPr>
          <p:nvPr/>
        </p:nvSpPr>
        <p:spPr bwMode="auto">
          <a:xfrm>
            <a:off x="947968" y="4176843"/>
            <a:ext cx="7837835" cy="802640"/>
          </a:xfrm>
          <a:prstGeom prst="rect"/>
          <a:noFill/>
          <a:ln>
            <a:noFill/>
          </a:ln>
          <a:effectLst/>
        </p:spPr>
        <p:txBody>
          <a:bodyPr wrap="square">
            <a:spAutoFit/>
          </a:bodyPr>
          <a:lstStyle>
            <a:lvl1pPr eaLnBrk="0" hangingPunct="0">
              <a:defRPr>
                <a:solidFill>
                  <a:schemeClr val="tx1"/>
                </a:solidFill>
                <a:latin typeface="Arial" pitchFamily="34" charset="0"/>
                <a:ea typeface="宋体" pitchFamily="2" charset="-122"/>
              </a:defRPr>
            </a:lvl1pPr>
            <a:lvl2pPr eaLnBrk="0" hangingPunct="0" indent="-285750" marL="742950">
              <a:defRPr>
                <a:solidFill>
                  <a:schemeClr val="tx1"/>
                </a:solidFill>
                <a:latin typeface="Arial" pitchFamily="34" charset="0"/>
                <a:ea typeface="宋体" pitchFamily="2" charset="-122"/>
              </a:defRPr>
            </a:lvl2pPr>
            <a:lvl3pPr eaLnBrk="0" hangingPunct="0" indent="-228600" marL="1143000">
              <a:defRPr>
                <a:solidFill>
                  <a:schemeClr val="tx1"/>
                </a:solidFill>
                <a:latin typeface="Arial" pitchFamily="34" charset="0"/>
                <a:ea typeface="宋体" pitchFamily="2" charset="-122"/>
              </a:defRPr>
            </a:lvl3pPr>
            <a:lvl4pPr eaLnBrk="0" hangingPunct="0" indent="-228600" marL="1600200">
              <a:defRPr>
                <a:solidFill>
                  <a:schemeClr val="tx1"/>
                </a:solidFill>
                <a:latin typeface="Arial" pitchFamily="34" charset="0"/>
                <a:ea typeface="宋体" pitchFamily="2" charset="-122"/>
              </a:defRPr>
            </a:lvl4pPr>
            <a:lvl5pPr eaLnBrk="0" hangingPunct="0" indent="-228600" marL="2057400">
              <a:defRPr>
                <a:solidFill>
                  <a:schemeClr val="tx1"/>
                </a:solidFill>
                <a:latin typeface="Arial" pitchFamily="34" charset="0"/>
                <a:ea typeface="宋体" pitchFamily="2" charset="-122"/>
              </a:defRPr>
            </a:lvl5pPr>
            <a:lvl6pPr eaLnBrk="0" fontAlgn="base" hangingPunct="0" indent="-228600" marL="2514600">
              <a:spcBef>
                <a:spcPct val="0"/>
              </a:spcBef>
              <a:spcAft>
                <a:spcPct val="0"/>
              </a:spcAft>
              <a:defRPr>
                <a:solidFill>
                  <a:schemeClr val="tx1"/>
                </a:solidFill>
                <a:latin typeface="Arial" pitchFamily="34" charset="0"/>
                <a:ea typeface="宋体" pitchFamily="2" charset="-122"/>
              </a:defRPr>
            </a:lvl6pPr>
            <a:lvl7pPr eaLnBrk="0" fontAlgn="base" hangingPunct="0" indent="-228600" marL="2971800">
              <a:spcBef>
                <a:spcPct val="0"/>
              </a:spcBef>
              <a:spcAft>
                <a:spcPct val="0"/>
              </a:spcAft>
              <a:defRPr>
                <a:solidFill>
                  <a:schemeClr val="tx1"/>
                </a:solidFill>
                <a:latin typeface="Arial" pitchFamily="34" charset="0"/>
                <a:ea typeface="宋体" pitchFamily="2" charset="-122"/>
              </a:defRPr>
            </a:lvl7pPr>
            <a:lvl8pPr eaLnBrk="0" fontAlgn="base" hangingPunct="0" indent="-228600" marL="3429000">
              <a:spcBef>
                <a:spcPct val="0"/>
              </a:spcBef>
              <a:spcAft>
                <a:spcPct val="0"/>
              </a:spcAft>
              <a:defRPr>
                <a:solidFill>
                  <a:schemeClr val="tx1"/>
                </a:solidFill>
                <a:latin typeface="Arial" pitchFamily="34" charset="0"/>
                <a:ea typeface="宋体" pitchFamily="2" charset="-122"/>
              </a:defRPr>
            </a:lvl8pPr>
            <a:lvl9pPr eaLnBrk="0" fontAlgn="base" hangingPunct="0" indent="-228600" marL="388620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altLang="zh-CN" dirty="0" sz="2400" kumimoji="1" lang="en-US" smtClean="0">
                <a:cs typeface="Arial" panose="020B0604020202020204" pitchFamily="34" charset="0"/>
              </a:rPr>
              <a:t>The feedback network is in series connection with the input circuit</a:t>
            </a:r>
            <a:endParaRPr altLang="en-US" dirty="0" sz="2000" kumimoji="1" lang="zh-CN">
              <a:cs typeface="Arial" panose="020B0604020202020204" pitchFamily="34" charset="0"/>
            </a:endParaRPr>
          </a:p>
        </p:txBody>
      </p:sp>
      <p:sp>
        <p:nvSpPr>
          <p:cNvPr id="1050224" name="文本框 34"/>
          <p:cNvSpPr txBox="1">
            <a:spLocks noChangeAspect="1" noMove="1" noResize="1" noRot="1" noAdjustHandles="1" noEditPoints="1" noChangeArrowheads="1" noChangeShapeType="1" noTextEdit="1"/>
          </p:cNvSpPr>
          <p:nvPr/>
        </p:nvSpPr>
        <p:spPr bwMode="auto">
          <a:xfrm>
            <a:off x="2687025" y="4618146"/>
            <a:ext cx="2981609" cy="473206"/>
          </a:xfrm>
          <a:prstGeom prst="rect"/>
          <a:blipFill>
            <a:blip xmlns:r="http://schemas.openxmlformats.org/officeDocument/2006/relationships" r:embed="rId12"/>
            <a:stretch>
              <a:fillRect t="-1299" b="-6494"/>
            </a:stretch>
          </a:blipFill>
          <a:ln>
            <a:noFill/>
          </a:ln>
          <a:effectLst/>
        </p:spPr>
        <p:txBody>
          <a:bodyPr/>
          <a:p>
            <a:r>
              <a:rPr altLang="en-US" lang="zh-CN">
                <a:noFill/>
              </a:rPr>
              <a:t>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331" name=""/>
        <p:cNvGrpSpPr/>
        <p:nvPr/>
      </p:nvGrpSpPr>
      <p:grpSpPr>
        <a:xfrm>
          <a:off x="0" y="0"/>
          <a:ext cx="0" cy="0"/>
          <a:chOff x="0" y="0"/>
          <a:chExt cx="0" cy="0"/>
        </a:xfrm>
      </p:grpSpPr>
      <p:sp>
        <p:nvSpPr>
          <p:cNvPr id="1050228"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0229" name="Text Box 4"/>
          <p:cNvSpPr txBox="1">
            <a:spLocks noChangeArrowheads="1"/>
          </p:cNvSpPr>
          <p:nvPr/>
        </p:nvSpPr>
        <p:spPr bwMode="auto">
          <a:xfrm>
            <a:off x="400227" y="466802"/>
            <a:ext cx="4932041" cy="523220"/>
          </a:xfrm>
          <a:prstGeom prst="rect"/>
          <a:noFill/>
          <a:ln>
            <a:noFill/>
          </a:ln>
          <a:effectLst/>
        </p:spPr>
        <p:txBody>
          <a:bodyPr wrap="square">
            <a:spAutoFit/>
          </a:bodyPr>
          <a:lstStyle>
            <a:lvl1pPr eaLnBrk="0" hangingPunct="0">
              <a:defRPr>
                <a:solidFill>
                  <a:schemeClr val="tx1"/>
                </a:solidFill>
                <a:latin typeface="Arial" pitchFamily="34" charset="0"/>
                <a:ea typeface="宋体" pitchFamily="2" charset="-122"/>
              </a:defRPr>
            </a:lvl1pPr>
            <a:lvl2pPr eaLnBrk="0" hangingPunct="0" indent="-285750" marL="742950">
              <a:defRPr>
                <a:solidFill>
                  <a:schemeClr val="tx1"/>
                </a:solidFill>
                <a:latin typeface="Arial" pitchFamily="34" charset="0"/>
                <a:ea typeface="宋体" pitchFamily="2" charset="-122"/>
              </a:defRPr>
            </a:lvl2pPr>
            <a:lvl3pPr eaLnBrk="0" hangingPunct="0" indent="-228600" marL="1143000">
              <a:defRPr>
                <a:solidFill>
                  <a:schemeClr val="tx1"/>
                </a:solidFill>
                <a:latin typeface="Arial" pitchFamily="34" charset="0"/>
                <a:ea typeface="宋体" pitchFamily="2" charset="-122"/>
              </a:defRPr>
            </a:lvl3pPr>
            <a:lvl4pPr eaLnBrk="0" hangingPunct="0" indent="-228600" marL="1600200">
              <a:defRPr>
                <a:solidFill>
                  <a:schemeClr val="tx1"/>
                </a:solidFill>
                <a:latin typeface="Arial" pitchFamily="34" charset="0"/>
                <a:ea typeface="宋体" pitchFamily="2" charset="-122"/>
              </a:defRPr>
            </a:lvl4pPr>
            <a:lvl5pPr eaLnBrk="0" hangingPunct="0" indent="-228600" marL="2057400">
              <a:defRPr>
                <a:solidFill>
                  <a:schemeClr val="tx1"/>
                </a:solidFill>
                <a:latin typeface="Arial" pitchFamily="34" charset="0"/>
                <a:ea typeface="宋体" pitchFamily="2" charset="-122"/>
              </a:defRPr>
            </a:lvl5pPr>
            <a:lvl6pPr eaLnBrk="0" fontAlgn="base" hangingPunct="0" indent="-228600" marL="2514600">
              <a:spcBef>
                <a:spcPct val="0"/>
              </a:spcBef>
              <a:spcAft>
                <a:spcPct val="0"/>
              </a:spcAft>
              <a:defRPr>
                <a:solidFill>
                  <a:schemeClr val="tx1"/>
                </a:solidFill>
                <a:latin typeface="Arial" pitchFamily="34" charset="0"/>
                <a:ea typeface="宋体" pitchFamily="2" charset="-122"/>
              </a:defRPr>
            </a:lvl6pPr>
            <a:lvl7pPr eaLnBrk="0" fontAlgn="base" hangingPunct="0" indent="-228600" marL="2971800">
              <a:spcBef>
                <a:spcPct val="0"/>
              </a:spcBef>
              <a:spcAft>
                <a:spcPct val="0"/>
              </a:spcAft>
              <a:defRPr>
                <a:solidFill>
                  <a:schemeClr val="tx1"/>
                </a:solidFill>
                <a:latin typeface="Arial" pitchFamily="34" charset="0"/>
                <a:ea typeface="宋体" pitchFamily="2" charset="-122"/>
              </a:defRPr>
            </a:lvl7pPr>
            <a:lvl8pPr eaLnBrk="0" fontAlgn="base" hangingPunct="0" indent="-228600" marL="3429000">
              <a:spcBef>
                <a:spcPct val="0"/>
              </a:spcBef>
              <a:spcAft>
                <a:spcPct val="0"/>
              </a:spcAft>
              <a:defRPr>
                <a:solidFill>
                  <a:schemeClr val="tx1"/>
                </a:solidFill>
                <a:latin typeface="Arial" pitchFamily="34" charset="0"/>
                <a:ea typeface="宋体" pitchFamily="2" charset="-122"/>
              </a:defRPr>
            </a:lvl8pPr>
            <a:lvl9pPr eaLnBrk="0" fontAlgn="base" hangingPunct="0" indent="-228600" marL="388620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altLang="zh-CN" dirty="0" sz="2800" kumimoji="1" lang="en-US" smtClean="0">
                <a:cs typeface="Arial" panose="020B0604020202020204" pitchFamily="34" charset="0"/>
              </a:rPr>
              <a:t>Parallel feedback</a:t>
            </a:r>
            <a:endParaRPr altLang="en-US" dirty="0" sz="2400" kumimoji="1" lang="zh-CN">
              <a:cs typeface="Arial" panose="020B0604020202020204" pitchFamily="34" charset="0"/>
            </a:endParaRPr>
          </a:p>
        </p:txBody>
      </p:sp>
      <p:sp>
        <p:nvSpPr>
          <p:cNvPr id="1050230" name="Text Box 4"/>
          <p:cNvSpPr txBox="1">
            <a:spLocks noChangeArrowheads="1"/>
          </p:cNvSpPr>
          <p:nvPr/>
        </p:nvSpPr>
        <p:spPr bwMode="auto">
          <a:xfrm>
            <a:off x="947968" y="5345103"/>
            <a:ext cx="7983441" cy="461665"/>
          </a:xfrm>
          <a:prstGeom prst="rect"/>
          <a:noFill/>
          <a:ln>
            <a:noFill/>
          </a:ln>
          <a:effectLst/>
        </p:spPr>
        <p:txBody>
          <a:bodyPr wrap="square">
            <a:spAutoFit/>
          </a:bodyPr>
          <a:lstStyle>
            <a:lvl1pPr eaLnBrk="0" hangingPunct="0">
              <a:defRPr>
                <a:solidFill>
                  <a:schemeClr val="tx1"/>
                </a:solidFill>
                <a:latin typeface="Arial" pitchFamily="34" charset="0"/>
                <a:ea typeface="宋体" pitchFamily="2" charset="-122"/>
              </a:defRPr>
            </a:lvl1pPr>
            <a:lvl2pPr eaLnBrk="0" hangingPunct="0" indent="-285750" marL="742950">
              <a:defRPr>
                <a:solidFill>
                  <a:schemeClr val="tx1"/>
                </a:solidFill>
                <a:latin typeface="Arial" pitchFamily="34" charset="0"/>
                <a:ea typeface="宋体" pitchFamily="2" charset="-122"/>
              </a:defRPr>
            </a:lvl2pPr>
            <a:lvl3pPr eaLnBrk="0" hangingPunct="0" indent="-228600" marL="1143000">
              <a:defRPr>
                <a:solidFill>
                  <a:schemeClr val="tx1"/>
                </a:solidFill>
                <a:latin typeface="Arial" pitchFamily="34" charset="0"/>
                <a:ea typeface="宋体" pitchFamily="2" charset="-122"/>
              </a:defRPr>
            </a:lvl3pPr>
            <a:lvl4pPr eaLnBrk="0" hangingPunct="0" indent="-228600" marL="1600200">
              <a:defRPr>
                <a:solidFill>
                  <a:schemeClr val="tx1"/>
                </a:solidFill>
                <a:latin typeface="Arial" pitchFamily="34" charset="0"/>
                <a:ea typeface="宋体" pitchFamily="2" charset="-122"/>
              </a:defRPr>
            </a:lvl4pPr>
            <a:lvl5pPr eaLnBrk="0" hangingPunct="0" indent="-228600" marL="2057400">
              <a:defRPr>
                <a:solidFill>
                  <a:schemeClr val="tx1"/>
                </a:solidFill>
                <a:latin typeface="Arial" pitchFamily="34" charset="0"/>
                <a:ea typeface="宋体" pitchFamily="2" charset="-122"/>
              </a:defRPr>
            </a:lvl5pPr>
            <a:lvl6pPr eaLnBrk="0" fontAlgn="base" hangingPunct="0" indent="-228600" marL="2514600">
              <a:spcBef>
                <a:spcPct val="0"/>
              </a:spcBef>
              <a:spcAft>
                <a:spcPct val="0"/>
              </a:spcAft>
              <a:defRPr>
                <a:solidFill>
                  <a:schemeClr val="tx1"/>
                </a:solidFill>
                <a:latin typeface="Arial" pitchFamily="34" charset="0"/>
                <a:ea typeface="宋体" pitchFamily="2" charset="-122"/>
              </a:defRPr>
            </a:lvl6pPr>
            <a:lvl7pPr eaLnBrk="0" fontAlgn="base" hangingPunct="0" indent="-228600" marL="2971800">
              <a:spcBef>
                <a:spcPct val="0"/>
              </a:spcBef>
              <a:spcAft>
                <a:spcPct val="0"/>
              </a:spcAft>
              <a:defRPr>
                <a:solidFill>
                  <a:schemeClr val="tx1"/>
                </a:solidFill>
                <a:latin typeface="Arial" pitchFamily="34" charset="0"/>
                <a:ea typeface="宋体" pitchFamily="2" charset="-122"/>
              </a:defRPr>
            </a:lvl7pPr>
            <a:lvl8pPr eaLnBrk="0" fontAlgn="base" hangingPunct="0" indent="-228600" marL="3429000">
              <a:spcBef>
                <a:spcPct val="0"/>
              </a:spcBef>
              <a:spcAft>
                <a:spcPct val="0"/>
              </a:spcAft>
              <a:defRPr>
                <a:solidFill>
                  <a:schemeClr val="tx1"/>
                </a:solidFill>
                <a:latin typeface="Arial" pitchFamily="34" charset="0"/>
                <a:ea typeface="宋体" pitchFamily="2" charset="-122"/>
              </a:defRPr>
            </a:lvl8pPr>
            <a:lvl9pPr eaLnBrk="0" fontAlgn="base" hangingPunct="0" indent="-228600" marL="388620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altLang="zh-CN" dirty="0" sz="2400" kumimoji="1" lang="en-US" smtClean="0">
                <a:cs typeface="Arial" panose="020B0604020202020204" pitchFamily="34" charset="0"/>
              </a:rPr>
              <a:t>The feedback signal is current signal</a:t>
            </a:r>
            <a:endParaRPr altLang="en-US" dirty="0" sz="2000" kumimoji="1" lang="zh-CN">
              <a:cs typeface="Arial" panose="020B0604020202020204" pitchFamily="34" charset="0"/>
            </a:endParaRPr>
          </a:p>
        </p:txBody>
      </p:sp>
      <p:sp>
        <p:nvSpPr>
          <p:cNvPr id="1050231" name="左大括号 36"/>
          <p:cNvSpPr/>
          <p:nvPr/>
        </p:nvSpPr>
        <p:spPr>
          <a:xfrm>
            <a:off x="701001" y="4291570"/>
            <a:ext cx="225763" cy="1387062"/>
          </a:xfrm>
          <a:prstGeom prst="leftBrace">
            <a:avLst>
              <a:gd name="adj1" fmla="val 41708"/>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rtlCol="0"/>
          <a:p>
            <a:pPr algn="ctr"/>
            <a:endParaRPr altLang="en-US" lang="zh-CN"/>
          </a:p>
        </p:txBody>
      </p:sp>
      <p:sp>
        <p:nvSpPr>
          <p:cNvPr id="1050232" name="Text Box 4"/>
          <p:cNvSpPr txBox="1">
            <a:spLocks noChangeArrowheads="1"/>
          </p:cNvSpPr>
          <p:nvPr/>
        </p:nvSpPr>
        <p:spPr bwMode="auto">
          <a:xfrm>
            <a:off x="947968" y="4176843"/>
            <a:ext cx="7837835" cy="802640"/>
          </a:xfrm>
          <a:prstGeom prst="rect"/>
          <a:noFill/>
          <a:ln>
            <a:noFill/>
          </a:ln>
          <a:effectLst/>
        </p:spPr>
        <p:txBody>
          <a:bodyPr wrap="square">
            <a:spAutoFit/>
          </a:bodyPr>
          <a:lstStyle>
            <a:lvl1pPr eaLnBrk="0" hangingPunct="0">
              <a:defRPr>
                <a:solidFill>
                  <a:schemeClr val="tx1"/>
                </a:solidFill>
                <a:latin typeface="Arial" pitchFamily="34" charset="0"/>
                <a:ea typeface="宋体" pitchFamily="2" charset="-122"/>
              </a:defRPr>
            </a:lvl1pPr>
            <a:lvl2pPr eaLnBrk="0" hangingPunct="0" indent="-285750" marL="742950">
              <a:defRPr>
                <a:solidFill>
                  <a:schemeClr val="tx1"/>
                </a:solidFill>
                <a:latin typeface="Arial" pitchFamily="34" charset="0"/>
                <a:ea typeface="宋体" pitchFamily="2" charset="-122"/>
              </a:defRPr>
            </a:lvl2pPr>
            <a:lvl3pPr eaLnBrk="0" hangingPunct="0" indent="-228600" marL="1143000">
              <a:defRPr>
                <a:solidFill>
                  <a:schemeClr val="tx1"/>
                </a:solidFill>
                <a:latin typeface="Arial" pitchFamily="34" charset="0"/>
                <a:ea typeface="宋体" pitchFamily="2" charset="-122"/>
              </a:defRPr>
            </a:lvl3pPr>
            <a:lvl4pPr eaLnBrk="0" hangingPunct="0" indent="-228600" marL="1600200">
              <a:defRPr>
                <a:solidFill>
                  <a:schemeClr val="tx1"/>
                </a:solidFill>
                <a:latin typeface="Arial" pitchFamily="34" charset="0"/>
                <a:ea typeface="宋体" pitchFamily="2" charset="-122"/>
              </a:defRPr>
            </a:lvl4pPr>
            <a:lvl5pPr eaLnBrk="0" hangingPunct="0" indent="-228600" marL="2057400">
              <a:defRPr>
                <a:solidFill>
                  <a:schemeClr val="tx1"/>
                </a:solidFill>
                <a:latin typeface="Arial" pitchFamily="34" charset="0"/>
                <a:ea typeface="宋体" pitchFamily="2" charset="-122"/>
              </a:defRPr>
            </a:lvl5pPr>
            <a:lvl6pPr eaLnBrk="0" fontAlgn="base" hangingPunct="0" indent="-228600" marL="2514600">
              <a:spcBef>
                <a:spcPct val="0"/>
              </a:spcBef>
              <a:spcAft>
                <a:spcPct val="0"/>
              </a:spcAft>
              <a:defRPr>
                <a:solidFill>
                  <a:schemeClr val="tx1"/>
                </a:solidFill>
                <a:latin typeface="Arial" pitchFamily="34" charset="0"/>
                <a:ea typeface="宋体" pitchFamily="2" charset="-122"/>
              </a:defRPr>
            </a:lvl6pPr>
            <a:lvl7pPr eaLnBrk="0" fontAlgn="base" hangingPunct="0" indent="-228600" marL="2971800">
              <a:spcBef>
                <a:spcPct val="0"/>
              </a:spcBef>
              <a:spcAft>
                <a:spcPct val="0"/>
              </a:spcAft>
              <a:defRPr>
                <a:solidFill>
                  <a:schemeClr val="tx1"/>
                </a:solidFill>
                <a:latin typeface="Arial" pitchFamily="34" charset="0"/>
                <a:ea typeface="宋体" pitchFamily="2" charset="-122"/>
              </a:defRPr>
            </a:lvl7pPr>
            <a:lvl8pPr eaLnBrk="0" fontAlgn="base" hangingPunct="0" indent="-228600" marL="3429000">
              <a:spcBef>
                <a:spcPct val="0"/>
              </a:spcBef>
              <a:spcAft>
                <a:spcPct val="0"/>
              </a:spcAft>
              <a:defRPr>
                <a:solidFill>
                  <a:schemeClr val="tx1"/>
                </a:solidFill>
                <a:latin typeface="Arial" pitchFamily="34" charset="0"/>
                <a:ea typeface="宋体" pitchFamily="2" charset="-122"/>
              </a:defRPr>
            </a:lvl8pPr>
            <a:lvl9pPr eaLnBrk="0" fontAlgn="base" hangingPunct="0" indent="-228600" marL="388620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altLang="zh-CN" dirty="0" sz="2400" kumimoji="1" lang="en-US" smtClean="0">
                <a:cs typeface="Arial" panose="020B0604020202020204" pitchFamily="34" charset="0"/>
              </a:rPr>
              <a:t>The feedback network is in parallel connection with the input circuit</a:t>
            </a:r>
            <a:endParaRPr altLang="en-US" dirty="0" sz="2000" kumimoji="1" lang="zh-CN">
              <a:cs typeface="Arial" panose="020B0604020202020204" pitchFamily="34" charset="0"/>
            </a:endParaRPr>
          </a:p>
        </p:txBody>
      </p:sp>
      <p:grpSp>
        <p:nvGrpSpPr>
          <p:cNvPr id="332" name="组合 12"/>
          <p:cNvGrpSpPr/>
          <p:nvPr/>
        </p:nvGrpSpPr>
        <p:grpSpPr>
          <a:xfrm>
            <a:off x="1835283" y="979690"/>
            <a:ext cx="5652571" cy="2375115"/>
            <a:chOff x="1835283" y="979690"/>
            <a:chExt cx="5652571" cy="2375115"/>
          </a:xfrm>
        </p:grpSpPr>
        <p:grpSp>
          <p:nvGrpSpPr>
            <p:cNvPr id="333" name="组合 1"/>
            <p:cNvGrpSpPr/>
            <p:nvPr/>
          </p:nvGrpSpPr>
          <p:grpSpPr>
            <a:xfrm>
              <a:off x="1835283" y="979690"/>
              <a:ext cx="5652571" cy="2375115"/>
              <a:chOff x="1829620" y="3068262"/>
              <a:chExt cx="5652571" cy="2375115"/>
            </a:xfrm>
          </p:grpSpPr>
          <p:cxnSp>
            <p:nvCxnSpPr>
              <p:cNvPr id="3145854" name="直接箭头连接符 69"/>
              <p:cNvCxnSpPr>
                <a:cxnSpLocks/>
              </p:cNvCxnSpPr>
              <p:nvPr/>
            </p:nvCxnSpPr>
            <p:spPr>
              <a:xfrm>
                <a:off x="6077753" y="4013705"/>
                <a:ext cx="1162161"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334" name="组合 38"/>
              <p:cNvGrpSpPr/>
              <p:nvPr/>
            </p:nvGrpSpPr>
            <p:grpSpPr>
              <a:xfrm>
                <a:off x="3001377" y="3623618"/>
                <a:ext cx="3795854" cy="1819759"/>
                <a:chOff x="3120003" y="1273960"/>
                <a:chExt cx="3795854" cy="1819759"/>
              </a:xfrm>
            </p:grpSpPr>
            <p:sp>
              <p:nvSpPr>
                <p:cNvPr id="1050233" name="矩形 40"/>
                <p:cNvSpPr/>
                <p:nvPr/>
              </p:nvSpPr>
              <p:spPr>
                <a:xfrm>
                  <a:off x="3893601" y="1273960"/>
                  <a:ext cx="2302778" cy="780176"/>
                </a:xfrm>
                <a:prstGeom prst="rect"/>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234" name="文本框 41"/>
                <p:cNvSpPr txBox="1"/>
                <p:nvPr/>
              </p:nvSpPr>
              <p:spPr bwMode="auto">
                <a:xfrm>
                  <a:off x="3893402" y="1299215"/>
                  <a:ext cx="2311167" cy="802639"/>
                </a:xfrm>
                <a:prstGeom prst="rect"/>
                <a:noFill/>
                <a:ln>
                  <a:noFill/>
                </a:ln>
                <a:effectLst/>
              </p:spPr>
              <p:txBody>
                <a:bodyPr rtlCol="0" wrap="square">
                  <a:spAutoFit/>
                </a:bodyPr>
                <a:p>
                  <a:pPr algn="ctr" eaLnBrk="1" hangingPunct="1">
                    <a:spcBef>
                      <a:spcPct val="50000"/>
                    </a:spcBef>
                  </a:pPr>
                  <a:r>
                    <a:rPr altLang="zh-CN" dirty="0" sz="2400" kumimoji="1" lang="en-US" smtClean="0">
                      <a:latin typeface="Arial" panose="020B0604020202020204" pitchFamily="34" charset="0"/>
                      <a:cs typeface="Arial" panose="020B0604020202020204" pitchFamily="34" charset="0"/>
                    </a:rPr>
                    <a:t>Amplifier circuit</a:t>
                  </a:r>
                  <a:endParaRPr altLang="en-US" dirty="0" sz="2400" kumimoji="1" lang="zh-CN" smtClean="0">
                    <a:latin typeface="Arial" panose="020B0604020202020204" pitchFamily="34" charset="0"/>
                    <a:cs typeface="Arial" panose="020B0604020202020204" pitchFamily="34" charset="0"/>
                  </a:endParaRPr>
                </a:p>
              </p:txBody>
            </p:sp>
            <p:sp>
              <p:nvSpPr>
                <p:cNvPr id="1050235" name="椭圆 42"/>
                <p:cNvSpPr/>
                <p:nvPr/>
              </p:nvSpPr>
              <p:spPr>
                <a:xfrm>
                  <a:off x="6785848" y="1599043"/>
                  <a:ext cx="130009" cy="130009"/>
                </a:xfrm>
                <a:prstGeom prst="ellipse"/>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5855" name="直接连接符 44"/>
                <p:cNvCxnSpPr>
                  <a:cxnSpLocks/>
                </p:cNvCxnSpPr>
                <p:nvPr/>
              </p:nvCxnSpPr>
              <p:spPr>
                <a:xfrm>
                  <a:off x="6850852" y="1691803"/>
                  <a:ext cx="0" cy="1004375"/>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0236" name="矩形 53"/>
                <p:cNvSpPr/>
                <p:nvPr/>
              </p:nvSpPr>
              <p:spPr>
                <a:xfrm>
                  <a:off x="3681599" y="2302312"/>
                  <a:ext cx="2648238" cy="780176"/>
                </a:xfrm>
                <a:prstGeom prst="rect"/>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237" name="文本框 56"/>
                <p:cNvSpPr txBox="1"/>
                <p:nvPr/>
              </p:nvSpPr>
              <p:spPr bwMode="auto">
                <a:xfrm>
                  <a:off x="3639617" y="2291080"/>
                  <a:ext cx="2732202" cy="802639"/>
                </a:xfrm>
                <a:prstGeom prst="rect"/>
                <a:noFill/>
                <a:ln>
                  <a:noFill/>
                </a:ln>
                <a:effectLst/>
              </p:spPr>
              <p:txBody>
                <a:bodyPr rtlCol="0" wrap="square">
                  <a:spAutoFit/>
                </a:bodyPr>
                <a:p>
                  <a:pPr algn="ctr" eaLnBrk="1" hangingPunct="1">
                    <a:spcBef>
                      <a:spcPct val="50000"/>
                    </a:spcBef>
                  </a:pPr>
                  <a:r>
                    <a:rPr altLang="zh-CN" dirty="0" sz="2400" kumimoji="1" lang="en-US" smtClean="0">
                      <a:latin typeface="Arial" panose="020B0604020202020204" pitchFamily="34" charset="0"/>
                      <a:cs typeface="Arial" panose="020B0604020202020204" pitchFamily="34" charset="0"/>
                    </a:rPr>
                    <a:t>Feedback network</a:t>
                  </a:r>
                  <a:endParaRPr altLang="en-US" dirty="0" sz="2400" kumimoji="1" lang="zh-CN" smtClean="0">
                    <a:latin typeface="Arial" panose="020B0604020202020204" pitchFamily="34" charset="0"/>
                    <a:cs typeface="Arial" panose="020B0604020202020204" pitchFamily="34" charset="0"/>
                  </a:endParaRPr>
                </a:p>
              </p:txBody>
            </p:sp>
            <p:cxnSp>
              <p:nvCxnSpPr>
                <p:cNvPr id="3145856" name="直接箭头连接符 58"/>
                <p:cNvCxnSpPr>
                  <a:cxnSpLocks/>
                </p:cNvCxnSpPr>
                <p:nvPr/>
              </p:nvCxnSpPr>
              <p:spPr>
                <a:xfrm flipH="1">
                  <a:off x="6329838" y="2696178"/>
                  <a:ext cx="521014"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5857" name="直接连接符 61"/>
                <p:cNvCxnSpPr>
                  <a:cxnSpLocks/>
                </p:cNvCxnSpPr>
                <p:nvPr/>
              </p:nvCxnSpPr>
              <p:spPr>
                <a:xfrm flipH="1">
                  <a:off x="3120003" y="2961139"/>
                  <a:ext cx="561596"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50238" name="文本框 64"/>
              <p:cNvSpPr txBox="1">
                <a:spLocks noChangeAspect="1" noMove="1" noResize="1" noRot="1" noAdjustHandles="1" noEditPoints="1" noChangeArrowheads="1" noChangeShapeType="1" noTextEdit="1"/>
              </p:cNvSpPr>
              <p:nvPr/>
            </p:nvSpPr>
            <p:spPr bwMode="auto">
              <a:xfrm>
                <a:off x="1871352" y="3756670"/>
                <a:ext cx="684960" cy="473206"/>
              </a:xfrm>
              <a:prstGeom prst="rect"/>
              <a:blipFill>
                <a:blip xmlns:r="http://schemas.openxmlformats.org/officeDocument/2006/relationships" r:embed="rId1"/>
                <a:stretch>
                  <a:fillRect t="-1299" b="-5195"/>
                </a:stretch>
              </a:blipFill>
              <a:ln>
                <a:noFill/>
              </a:ln>
              <a:effectLst/>
            </p:spPr>
            <p:txBody>
              <a:bodyPr/>
              <a:p>
                <a:r>
                  <a:rPr altLang="en-US" lang="zh-CN">
                    <a:noFill/>
                  </a:rPr>
                  <a:t> </a:t>
                </a:r>
              </a:p>
            </p:txBody>
          </p:sp>
          <p:sp>
            <p:nvSpPr>
              <p:cNvPr id="1050239" name="文本框 65"/>
              <p:cNvSpPr txBox="1">
                <a:spLocks noChangeAspect="1" noMove="1" noResize="1" noRot="1" noAdjustHandles="1" noEditPoints="1" noChangeArrowheads="1" noChangeShapeType="1" noTextEdit="1"/>
              </p:cNvSpPr>
              <p:nvPr/>
            </p:nvSpPr>
            <p:spPr bwMode="auto">
              <a:xfrm>
                <a:off x="2325235" y="3068262"/>
                <a:ext cx="684960" cy="473206"/>
              </a:xfrm>
              <a:prstGeom prst="rect"/>
              <a:blipFill>
                <a:blip xmlns:r="http://schemas.openxmlformats.org/officeDocument/2006/relationships" r:embed="rId2"/>
                <a:stretch>
                  <a:fillRect t="-1299" b="-5195"/>
                </a:stretch>
              </a:blipFill>
              <a:ln>
                <a:noFill/>
              </a:ln>
              <a:effectLst/>
            </p:spPr>
            <p:txBody>
              <a:bodyPr/>
              <a:p>
                <a:r>
                  <a:rPr altLang="en-US" lang="zh-CN">
                    <a:noFill/>
                  </a:rPr>
                  <a:t> </a:t>
                </a:r>
              </a:p>
            </p:txBody>
          </p:sp>
          <p:sp>
            <p:nvSpPr>
              <p:cNvPr id="1050240" name="文本框 66"/>
              <p:cNvSpPr txBox="1">
                <a:spLocks noChangeAspect="1" noMove="1" noResize="1" noRot="1" noAdjustHandles="1" noEditPoints="1" noChangeArrowheads="1" noChangeShapeType="1" noTextEdit="1"/>
              </p:cNvSpPr>
              <p:nvPr/>
            </p:nvSpPr>
            <p:spPr bwMode="auto">
              <a:xfrm>
                <a:off x="6797231" y="3479648"/>
                <a:ext cx="684960" cy="473206"/>
              </a:xfrm>
              <a:prstGeom prst="rect"/>
              <a:blipFill>
                <a:blip xmlns:r="http://schemas.openxmlformats.org/officeDocument/2006/relationships" r:embed="rId3"/>
                <a:stretch>
                  <a:fillRect t="-1282"/>
                </a:stretch>
              </a:blipFill>
              <a:ln>
                <a:noFill/>
              </a:ln>
              <a:effectLst/>
            </p:spPr>
            <p:txBody>
              <a:bodyPr/>
              <a:p>
                <a:r>
                  <a:rPr altLang="en-US" lang="zh-CN">
                    <a:noFill/>
                  </a:rPr>
                  <a:t> </a:t>
                </a:r>
              </a:p>
            </p:txBody>
          </p:sp>
          <p:sp>
            <p:nvSpPr>
              <p:cNvPr id="1050241" name="文本框 67"/>
              <p:cNvSpPr txBox="1">
                <a:spLocks noChangeAspect="1" noMove="1" noResize="1" noRot="1" noAdjustHandles="1" noEditPoints="1" noChangeArrowheads="1" noChangeShapeType="1" noTextEdit="1"/>
              </p:cNvSpPr>
              <p:nvPr/>
            </p:nvSpPr>
            <p:spPr bwMode="auto">
              <a:xfrm>
                <a:off x="4676008" y="3159667"/>
                <a:ext cx="684960" cy="473206"/>
              </a:xfrm>
              <a:prstGeom prst="rect"/>
              <a:blipFill>
                <a:blip xmlns:r="http://schemas.openxmlformats.org/officeDocument/2006/relationships" r:embed="rId4"/>
                <a:stretch>
                  <a:fillRect/>
                </a:stretch>
              </a:blipFill>
              <a:ln>
                <a:noFill/>
              </a:ln>
              <a:effectLst/>
            </p:spPr>
            <p:txBody>
              <a:bodyPr/>
              <a:p>
                <a:r>
                  <a:rPr altLang="en-US" lang="zh-CN">
                    <a:noFill/>
                  </a:rPr>
                  <a:t> </a:t>
                </a:r>
              </a:p>
            </p:txBody>
          </p:sp>
          <p:cxnSp>
            <p:nvCxnSpPr>
              <p:cNvPr id="3145858" name="直接连接符 70"/>
              <p:cNvCxnSpPr>
                <a:cxnSpLocks/>
              </p:cNvCxnSpPr>
              <p:nvPr/>
            </p:nvCxnSpPr>
            <p:spPr>
              <a:xfrm flipH="1">
                <a:off x="2223849" y="3716251"/>
                <a:ext cx="1555198"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859" name="直接连接符 71"/>
              <p:cNvCxnSpPr>
                <a:cxnSpLocks/>
                <a:endCxn id="1050245" idx="6"/>
              </p:cNvCxnSpPr>
              <p:nvPr/>
            </p:nvCxnSpPr>
            <p:spPr>
              <a:xfrm flipH="1" flipV="1">
                <a:off x="2235105" y="4279761"/>
                <a:ext cx="1539871" cy="4527"/>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860" name="直接连接符 72"/>
              <p:cNvCxnSpPr>
                <a:cxnSpLocks/>
              </p:cNvCxnSpPr>
              <p:nvPr/>
            </p:nvCxnSpPr>
            <p:spPr>
              <a:xfrm flipH="1">
                <a:off x="3415236" y="4756615"/>
                <a:ext cx="147737"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861" name="直接连接符 73"/>
              <p:cNvCxnSpPr>
                <a:cxnSpLocks/>
              </p:cNvCxnSpPr>
              <p:nvPr/>
            </p:nvCxnSpPr>
            <p:spPr>
              <a:xfrm>
                <a:off x="3415236" y="4271399"/>
                <a:ext cx="0" cy="495808"/>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0242" name="椭圆 74"/>
              <p:cNvSpPr/>
              <p:nvPr/>
            </p:nvSpPr>
            <p:spPr>
              <a:xfrm>
                <a:off x="2084192" y="3648874"/>
                <a:ext cx="155024" cy="15502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243" name="Rectangle 518"/>
              <p:cNvSpPr>
                <a:spLocks noChangeAspect="1" noMove="1" noResize="1" noRot="1" noAdjustHandles="1" noEditPoints="1" noChangeArrowheads="1" noChangeShapeType="1" noTextEdit="1"/>
              </p:cNvSpPr>
              <p:nvPr/>
            </p:nvSpPr>
            <p:spPr bwMode="auto">
              <a:xfrm>
                <a:off x="1884113" y="3634853"/>
                <a:ext cx="217639" cy="307777"/>
              </a:xfrm>
              <a:prstGeom prst="rect"/>
              <a:blipFill>
                <a:blip xmlns:r="http://schemas.openxmlformats.org/officeDocument/2006/relationships" r:embed="rId5"/>
                <a:stretch>
                  <a:fillRect l="-33333" r="-30556" b="-8000"/>
                </a:stretch>
              </a:blipFill>
              <a:ln w="28575">
                <a:noFill/>
                <a:miter lim="800000"/>
                <a:headEnd/>
                <a:tailEnd/>
              </a:ln>
            </p:spPr>
            <p:txBody>
              <a:bodyPr/>
              <a:p>
                <a:r>
                  <a:rPr altLang="en-US" lang="zh-CN">
                    <a:noFill/>
                  </a:rPr>
                  <a:t> </a:t>
                </a:r>
              </a:p>
            </p:txBody>
          </p:sp>
          <p:sp>
            <p:nvSpPr>
              <p:cNvPr id="1050244" name="Rectangle 519"/>
              <p:cNvSpPr>
                <a:spLocks noChangeAspect="1" noMove="1" noResize="1" noRot="1" noAdjustHandles="1" noEditPoints="1" noChangeArrowheads="1" noChangeShapeType="1" noTextEdit="1"/>
              </p:cNvSpPr>
              <p:nvPr/>
            </p:nvSpPr>
            <p:spPr bwMode="auto">
              <a:xfrm>
                <a:off x="1829620" y="4041461"/>
                <a:ext cx="322263" cy="307975"/>
              </a:xfrm>
              <a:prstGeom prst="rect"/>
              <a:blipFill>
                <a:blip xmlns:r="http://schemas.openxmlformats.org/officeDocument/2006/relationships" r:embed="rId6"/>
                <a:stretch>
                  <a:fillRect/>
                </a:stretch>
              </a:blipFill>
              <a:ln w="28575">
                <a:noFill/>
                <a:miter lim="800000"/>
                <a:headEnd/>
                <a:tailEnd/>
              </a:ln>
            </p:spPr>
            <p:txBody>
              <a:bodyPr/>
              <a:p>
                <a:r>
                  <a:rPr altLang="en-US" lang="zh-CN">
                    <a:noFill/>
                  </a:rPr>
                  <a:t> </a:t>
                </a:r>
              </a:p>
            </p:txBody>
          </p:sp>
        </p:grpSp>
        <p:sp>
          <p:nvSpPr>
            <p:cNvPr id="1050245" name="椭圆 39"/>
            <p:cNvSpPr/>
            <p:nvPr/>
          </p:nvSpPr>
          <p:spPr>
            <a:xfrm>
              <a:off x="2085744" y="2113677"/>
              <a:ext cx="155024" cy="15502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5862" name="直接连接符 45"/>
            <p:cNvCxnSpPr>
              <a:cxnSpLocks/>
            </p:cNvCxnSpPr>
            <p:nvPr/>
          </p:nvCxnSpPr>
          <p:spPr>
            <a:xfrm>
              <a:off x="3012659" y="1623349"/>
              <a:ext cx="0" cy="1594546"/>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0246" name="椭圆 46"/>
            <p:cNvSpPr/>
            <p:nvPr/>
          </p:nvSpPr>
          <p:spPr>
            <a:xfrm>
              <a:off x="3355895" y="2135906"/>
              <a:ext cx="130009" cy="130009"/>
            </a:xfrm>
            <a:prstGeom prst="ellipse"/>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247" name="椭圆 47"/>
            <p:cNvSpPr/>
            <p:nvPr/>
          </p:nvSpPr>
          <p:spPr>
            <a:xfrm>
              <a:off x="2942036" y="1555347"/>
              <a:ext cx="130009" cy="130009"/>
            </a:xfrm>
            <a:prstGeom prst="ellipse"/>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248" name="矩形 48"/>
            <p:cNvSpPr/>
            <p:nvPr/>
          </p:nvSpPr>
          <p:spPr>
            <a:xfrm>
              <a:off x="2400989" y="1562417"/>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249" name="矩形 49"/>
            <p:cNvSpPr>
              <a:spLocks noChangeAspect="1" noMove="1" noResize="1" noRot="1" noAdjustHandles="1" noEditPoints="1" noChangeArrowheads="1" noChangeShapeType="1" noTextEdit="1"/>
            </p:cNvSpPr>
            <p:nvPr/>
          </p:nvSpPr>
          <p:spPr>
            <a:xfrm>
              <a:off x="2382888" y="1644731"/>
              <a:ext cx="521168" cy="400110"/>
            </a:xfrm>
            <a:prstGeom prst="rect"/>
            <a:blipFill>
              <a:blip xmlns:r="http://schemas.openxmlformats.org/officeDocument/2006/relationships" r:embed="rId7"/>
              <a:stretch>
                <a:fillRect b="-1538"/>
              </a:stretch>
            </a:blipFill>
          </p:spPr>
          <p:txBody>
            <a:bodyPr/>
            <a:p>
              <a:r>
                <a:rPr altLang="en-US" lang="zh-CN">
                  <a:noFill/>
                </a:rPr>
                <a:t> </a:t>
              </a:r>
            </a:p>
          </p:txBody>
        </p:sp>
        <p:cxnSp>
          <p:nvCxnSpPr>
            <p:cNvPr id="3145863" name="直接箭头连接符 50"/>
            <p:cNvCxnSpPr>
              <a:cxnSpLocks/>
            </p:cNvCxnSpPr>
            <p:nvPr/>
          </p:nvCxnSpPr>
          <p:spPr>
            <a:xfrm>
              <a:off x="2488623" y="1448927"/>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145864" name="直接箭头连接符 96"/>
            <p:cNvCxnSpPr>
              <a:cxnSpLocks/>
            </p:cNvCxnSpPr>
            <p:nvPr/>
          </p:nvCxnSpPr>
          <p:spPr>
            <a:xfrm>
              <a:off x="3267258" y="1525782"/>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0250" name="文本框 97"/>
            <p:cNvSpPr txBox="1">
              <a:spLocks noChangeAspect="1" noMove="1" noResize="1" noRot="1" noAdjustHandles="1" noEditPoints="1" noChangeArrowheads="1" noChangeShapeType="1" noTextEdit="1"/>
            </p:cNvSpPr>
            <p:nvPr/>
          </p:nvSpPr>
          <p:spPr bwMode="auto">
            <a:xfrm>
              <a:off x="3088830" y="1012158"/>
              <a:ext cx="684960" cy="473206"/>
            </a:xfrm>
            <a:prstGeom prst="rect"/>
            <a:blipFill>
              <a:blip xmlns:r="http://schemas.openxmlformats.org/officeDocument/2006/relationships" r:embed="rId8"/>
              <a:stretch>
                <a:fillRect t="-1282" b="-5128"/>
              </a:stretch>
            </a:blipFill>
            <a:ln>
              <a:noFill/>
            </a:ln>
            <a:effectLst/>
          </p:spPr>
          <p:txBody>
            <a:bodyPr/>
            <a:p>
              <a:r>
                <a:rPr altLang="en-US" lang="zh-CN">
                  <a:noFill/>
                </a:rPr>
                <a:t> </a:t>
              </a:r>
            </a:p>
          </p:txBody>
        </p:sp>
        <p:cxnSp>
          <p:nvCxnSpPr>
            <p:cNvPr id="3145865" name="直接箭头连接符 98"/>
            <p:cNvCxnSpPr>
              <a:cxnSpLocks/>
            </p:cNvCxnSpPr>
            <p:nvPr/>
          </p:nvCxnSpPr>
          <p:spPr>
            <a:xfrm rot="5400000">
              <a:off x="2685376" y="2592269"/>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0251" name="文本框 99"/>
            <p:cNvSpPr txBox="1">
              <a:spLocks noChangeAspect="1" noMove="1" noResize="1" noRot="1" noAdjustHandles="1" noEditPoints="1" noChangeArrowheads="1" noChangeShapeType="1" noTextEdit="1"/>
            </p:cNvSpPr>
            <p:nvPr/>
          </p:nvSpPr>
          <p:spPr bwMode="auto">
            <a:xfrm>
              <a:off x="2352992" y="2318867"/>
              <a:ext cx="684960" cy="473206"/>
            </a:xfrm>
            <a:prstGeom prst="rect"/>
            <a:blipFill>
              <a:blip xmlns:r="http://schemas.openxmlformats.org/officeDocument/2006/relationships" r:embed="rId9"/>
              <a:stretch>
                <a:fillRect t="-1282" b="-5128"/>
              </a:stretch>
            </a:blipFill>
            <a:ln>
              <a:noFill/>
            </a:ln>
            <a:effectLst/>
          </p:spPr>
          <p:txBody>
            <a:bodyPr/>
            <a:p>
              <a:r>
                <a:rPr altLang="en-US" lang="zh-CN">
                  <a:noFill/>
                </a:rPr>
                <a:t> </a:t>
              </a:r>
            </a:p>
          </p:txBody>
        </p:sp>
      </p:grpSp>
      <p:sp>
        <p:nvSpPr>
          <p:cNvPr id="1050252" name="文本框 43"/>
          <p:cNvSpPr txBox="1">
            <a:spLocks noChangeAspect="1" noMove="1" noResize="1" noRot="1" noAdjustHandles="1" noEditPoints="1" noChangeArrowheads="1" noChangeShapeType="1" noTextEdit="1"/>
          </p:cNvSpPr>
          <p:nvPr/>
        </p:nvSpPr>
        <p:spPr bwMode="auto">
          <a:xfrm>
            <a:off x="3007040" y="4618146"/>
            <a:ext cx="2981609" cy="473206"/>
          </a:xfrm>
          <a:prstGeom prst="rect"/>
          <a:blipFill>
            <a:blip xmlns:r="http://schemas.openxmlformats.org/officeDocument/2006/relationships" r:embed="rId10"/>
            <a:stretch>
              <a:fillRect t="-1299" b="-6494"/>
            </a:stretch>
          </a:blipFill>
          <a:ln>
            <a:noFill/>
          </a:ln>
          <a:effectLst/>
        </p:spPr>
        <p:txBody>
          <a:bodyPr/>
          <a:p>
            <a:r>
              <a:rPr altLang="en-US" lang="zh-CN">
                <a:noFill/>
              </a:rPr>
              <a:t>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337" name=""/>
        <p:cNvGrpSpPr/>
        <p:nvPr/>
      </p:nvGrpSpPr>
      <p:grpSpPr>
        <a:xfrm>
          <a:off x="0" y="0"/>
          <a:ext cx="0" cy="0"/>
          <a:chOff x="0" y="0"/>
          <a:chExt cx="0" cy="0"/>
        </a:xfrm>
      </p:grpSpPr>
      <p:sp>
        <p:nvSpPr>
          <p:cNvPr id="1050256"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0257" name="Text Box 4"/>
          <p:cNvSpPr txBox="1">
            <a:spLocks noChangeArrowheads="1"/>
          </p:cNvSpPr>
          <p:nvPr/>
        </p:nvSpPr>
        <p:spPr bwMode="auto">
          <a:xfrm>
            <a:off x="285927" y="434324"/>
            <a:ext cx="8291769" cy="523220"/>
          </a:xfrm>
          <a:prstGeom prst="rect"/>
          <a:noFill/>
          <a:ln>
            <a:noFill/>
          </a:ln>
          <a:effectLst/>
        </p:spPr>
        <p:txBody>
          <a:bodyPr wrap="square">
            <a:spAutoFit/>
          </a:bodyPr>
          <a:lstStyle>
            <a:lvl1pPr eaLnBrk="0" hangingPunct="0">
              <a:defRPr>
                <a:solidFill>
                  <a:schemeClr val="tx1"/>
                </a:solidFill>
                <a:latin typeface="Arial" pitchFamily="34" charset="0"/>
                <a:ea typeface="宋体" pitchFamily="2" charset="-122"/>
              </a:defRPr>
            </a:lvl1pPr>
            <a:lvl2pPr eaLnBrk="0" hangingPunct="0" indent="-285750" marL="742950">
              <a:defRPr>
                <a:solidFill>
                  <a:schemeClr val="tx1"/>
                </a:solidFill>
                <a:latin typeface="Arial" pitchFamily="34" charset="0"/>
                <a:ea typeface="宋体" pitchFamily="2" charset="-122"/>
              </a:defRPr>
            </a:lvl2pPr>
            <a:lvl3pPr eaLnBrk="0" hangingPunct="0" indent="-228600" marL="1143000">
              <a:defRPr>
                <a:solidFill>
                  <a:schemeClr val="tx1"/>
                </a:solidFill>
                <a:latin typeface="Arial" pitchFamily="34" charset="0"/>
                <a:ea typeface="宋体" pitchFamily="2" charset="-122"/>
              </a:defRPr>
            </a:lvl3pPr>
            <a:lvl4pPr eaLnBrk="0" hangingPunct="0" indent="-228600" marL="1600200">
              <a:defRPr>
                <a:solidFill>
                  <a:schemeClr val="tx1"/>
                </a:solidFill>
                <a:latin typeface="Arial" pitchFamily="34" charset="0"/>
                <a:ea typeface="宋体" pitchFamily="2" charset="-122"/>
              </a:defRPr>
            </a:lvl4pPr>
            <a:lvl5pPr eaLnBrk="0" hangingPunct="0" indent="-228600" marL="2057400">
              <a:defRPr>
                <a:solidFill>
                  <a:schemeClr val="tx1"/>
                </a:solidFill>
                <a:latin typeface="Arial" pitchFamily="34" charset="0"/>
                <a:ea typeface="宋体" pitchFamily="2" charset="-122"/>
              </a:defRPr>
            </a:lvl5pPr>
            <a:lvl6pPr eaLnBrk="0" fontAlgn="base" hangingPunct="0" indent="-228600" marL="2514600">
              <a:spcBef>
                <a:spcPct val="0"/>
              </a:spcBef>
              <a:spcAft>
                <a:spcPct val="0"/>
              </a:spcAft>
              <a:defRPr>
                <a:solidFill>
                  <a:schemeClr val="tx1"/>
                </a:solidFill>
                <a:latin typeface="Arial" pitchFamily="34" charset="0"/>
                <a:ea typeface="宋体" pitchFamily="2" charset="-122"/>
              </a:defRPr>
            </a:lvl6pPr>
            <a:lvl7pPr eaLnBrk="0" fontAlgn="base" hangingPunct="0" indent="-228600" marL="2971800">
              <a:spcBef>
                <a:spcPct val="0"/>
              </a:spcBef>
              <a:spcAft>
                <a:spcPct val="0"/>
              </a:spcAft>
              <a:defRPr>
                <a:solidFill>
                  <a:schemeClr val="tx1"/>
                </a:solidFill>
                <a:latin typeface="Arial" pitchFamily="34" charset="0"/>
                <a:ea typeface="宋体" pitchFamily="2" charset="-122"/>
              </a:defRPr>
            </a:lvl7pPr>
            <a:lvl8pPr eaLnBrk="0" fontAlgn="base" hangingPunct="0" indent="-228600" marL="3429000">
              <a:spcBef>
                <a:spcPct val="0"/>
              </a:spcBef>
              <a:spcAft>
                <a:spcPct val="0"/>
              </a:spcAft>
              <a:defRPr>
                <a:solidFill>
                  <a:schemeClr val="tx1"/>
                </a:solidFill>
                <a:latin typeface="Arial" pitchFamily="34" charset="0"/>
                <a:ea typeface="宋体" pitchFamily="2" charset="-122"/>
              </a:defRPr>
            </a:lvl8pPr>
            <a:lvl9pPr eaLnBrk="0" fontAlgn="base" hangingPunct="0" indent="-228600" marL="388620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altLang="zh-CN" b="1" dirty="0" sz="2800" kumimoji="1" lang="en-US" smtClean="0">
                <a:cs typeface="Arial" panose="020B0604020202020204" pitchFamily="34" charset="0"/>
              </a:rPr>
              <a:t>How to judge the series and parallel feedback?</a:t>
            </a:r>
            <a:endParaRPr altLang="en-US" b="1" dirty="0" sz="2400" kumimoji="1" lang="zh-CN">
              <a:cs typeface="Arial" panose="020B0604020202020204" pitchFamily="34" charset="0"/>
            </a:endParaRPr>
          </a:p>
        </p:txBody>
      </p:sp>
      <p:graphicFrame>
        <p:nvGraphicFramePr>
          <p:cNvPr id="4194311" name="Object 3"/>
          <p:cNvGraphicFramePr>
            <a:graphicFrameLocks noChangeAspect="1"/>
          </p:cNvGraphicFramePr>
          <p:nvPr/>
        </p:nvGraphicFramePr>
        <p:xfrm>
          <a:off x="530658" y="1807081"/>
          <a:ext cx="3733800" cy="2271713"/>
        </p:xfrm>
        <a:graphic>
          <a:graphicData uri="http://schemas.openxmlformats.org/presentationml/2006/ole">
            <mc:AlternateContent xmlns:mc="http://schemas.openxmlformats.org/markup-compatibility/2006">
              <mc:Choice xmlns:v="urn:schemas-microsoft-com:vml" Requires="v">
                <p:oleObj name="Photo Editor 照片" r:id="rId1" spid="_x0000_s6200" imgH="6725589" imgW="26800000" progId="MSPhotoEd.3">
                  <p:embed/>
                </p:oleObj>
              </mc:Choice>
              <mc:Fallback>
                <p:oleObj name="Photo Editor 照片" r:id="rId1" spid="" imgH="6725589" imgW="26800000" progId="MSPhotoEd.3">
                  <p:embed/>
                  <p:pic>
                    <p:nvPicPr>
                      <p:cNvPr id="2097187" name="Object 3"/>
                      <p:cNvPicPr>
                        <a:picLocks noChangeAspect="1" noChangeArrowheads="1"/>
                      </p:cNvPicPr>
                      <p:nvPr/>
                    </p:nvPicPr>
                    <p:blipFill>
                      <a:blip xmlns:r="http://schemas.openxmlformats.org/officeDocument/2006/relationships" r:embed="rId2"/>
                      <a:srcRect l="32500" r="32500" b="15057"/>
                      <a:stretch>
                        <a:fillRect/>
                      </a:stretch>
                    </p:blipFill>
                    <p:spPr bwMode="auto">
                      <a:xfrm>
                        <a:off x="530658" y="1807081"/>
                        <a:ext cx="3733800" cy="2271713"/>
                      </a:xfrm>
                      <a:prstGeom prst="rect"/>
                      <a:noFill/>
                      <a:ln>
                        <a:noFill/>
                      </a:ln>
                      <a:effectLst/>
                    </p:spPr>
                  </p:pic>
                </p:oleObj>
              </mc:Fallback>
            </mc:AlternateContent>
          </a:graphicData>
        </a:graphic>
      </p:graphicFrame>
      <p:graphicFrame>
        <p:nvGraphicFramePr>
          <p:cNvPr id="4194312" name="Object 4"/>
          <p:cNvGraphicFramePr>
            <a:graphicFrameLocks noChangeAspect="1"/>
          </p:cNvGraphicFramePr>
          <p:nvPr/>
        </p:nvGraphicFramePr>
        <p:xfrm>
          <a:off x="4783282" y="1807081"/>
          <a:ext cx="3200400" cy="2332038"/>
        </p:xfrm>
        <a:graphic>
          <a:graphicData uri="http://schemas.openxmlformats.org/presentationml/2006/ole">
            <mc:AlternateContent xmlns:mc="http://schemas.openxmlformats.org/markup-compatibility/2006">
              <mc:Choice xmlns:v="urn:schemas-microsoft-com:vml" Requires="v">
                <p:oleObj name="Photo Editor 照片" r:id="rId3" spid="_x0000_s6201" imgH="6601746" imgW="9057143" progId="MSPhotoEd.3">
                  <p:embed/>
                </p:oleObj>
              </mc:Choice>
              <mc:Fallback>
                <p:oleObj name="Photo Editor 照片" r:id="rId3" spid="" imgH="6601746" imgW="9057143" progId="MSPhotoEd.3">
                  <p:embed/>
                  <p:pic>
                    <p:nvPicPr>
                      <p:cNvPr id="2097188" name="Object 4"/>
                      <p:cNvPicPr>
                        <a:picLocks noChangeAspect="1" noChangeArrowheads="1"/>
                      </p:cNvPicPr>
                      <p:nvPr/>
                    </p:nvPicPr>
                    <p:blipFill>
                      <a:blip xmlns:r="http://schemas.openxmlformats.org/officeDocument/2006/relationships" r:embed="rId4"/>
                      <a:srcRect/>
                      <a:stretch>
                        <a:fillRect/>
                      </a:stretch>
                    </p:blipFill>
                    <p:spPr bwMode="auto">
                      <a:xfrm>
                        <a:off x="4783282" y="1807081"/>
                        <a:ext cx="3200400" cy="2332038"/>
                      </a:xfrm>
                      <a:prstGeom prst="rect"/>
                      <a:noFill/>
                      <a:ln>
                        <a:noFill/>
                      </a:ln>
                      <a:effectLst/>
                    </p:spPr>
                  </p:pic>
                </p:oleObj>
              </mc:Fallback>
            </mc:AlternateContent>
          </a:graphicData>
        </a:graphic>
      </p:graphicFrame>
      <p:grpSp>
        <p:nvGrpSpPr>
          <p:cNvPr id="338" name="组合 2"/>
          <p:cNvGrpSpPr/>
          <p:nvPr/>
        </p:nvGrpSpPr>
        <p:grpSpPr>
          <a:xfrm>
            <a:off x="1049482" y="1653192"/>
            <a:ext cx="2275559" cy="1627685"/>
            <a:chOff x="1075459" y="2037655"/>
            <a:chExt cx="2275559" cy="1627685"/>
          </a:xfrm>
        </p:grpSpPr>
        <p:cxnSp>
          <p:nvCxnSpPr>
            <p:cNvPr id="3145866" name="直接箭头连接符 39"/>
            <p:cNvCxnSpPr>
              <a:cxnSpLocks/>
            </p:cNvCxnSpPr>
            <p:nvPr/>
          </p:nvCxnSpPr>
          <p:spPr>
            <a:xfrm>
              <a:off x="1075459" y="3296936"/>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145867" name="直接箭头连接符 43"/>
            <p:cNvCxnSpPr>
              <a:cxnSpLocks/>
            </p:cNvCxnSpPr>
            <p:nvPr/>
          </p:nvCxnSpPr>
          <p:spPr>
            <a:xfrm>
              <a:off x="2981507" y="2417388"/>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145868" name="直接箭头连接符 45"/>
            <p:cNvCxnSpPr>
              <a:cxnSpLocks/>
            </p:cNvCxnSpPr>
            <p:nvPr/>
          </p:nvCxnSpPr>
          <p:spPr>
            <a:xfrm>
              <a:off x="1659081" y="3263140"/>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0258" name="文本框 1"/>
            <p:cNvSpPr txBox="1">
              <a:spLocks noChangeAspect="1" noMove="1" noResize="1" noRot="1" noAdjustHandles="1" noEditPoints="1" noChangeArrowheads="1" noChangeShapeType="1" noTextEdit="1"/>
            </p:cNvSpPr>
            <p:nvPr/>
          </p:nvSpPr>
          <p:spPr bwMode="auto">
            <a:xfrm>
              <a:off x="1144285" y="3357563"/>
              <a:ext cx="231858" cy="307777"/>
            </a:xfrm>
            <a:prstGeom prst="rect"/>
            <a:blipFill>
              <a:blip xmlns:r="http://schemas.openxmlformats.org/officeDocument/2006/relationships" r:embed="rId5"/>
              <a:stretch>
                <a:fillRect l="-21053" r="-7895" b="-22000"/>
              </a:stretch>
            </a:blipFill>
            <a:ln>
              <a:noFill/>
            </a:ln>
            <a:effectLst/>
          </p:spPr>
          <p:txBody>
            <a:bodyPr/>
            <a:p>
              <a:r>
                <a:rPr altLang="en-US" lang="zh-CN">
                  <a:noFill/>
                </a:rPr>
                <a:t> </a:t>
              </a:r>
            </a:p>
          </p:txBody>
        </p:sp>
        <p:sp>
          <p:nvSpPr>
            <p:cNvPr id="1050259" name="文本框 46"/>
            <p:cNvSpPr txBox="1">
              <a:spLocks noChangeAspect="1" noMove="1" noResize="1" noRot="1" noAdjustHandles="1" noEditPoints="1" noChangeArrowheads="1" noChangeShapeType="1" noTextEdit="1"/>
            </p:cNvSpPr>
            <p:nvPr/>
          </p:nvSpPr>
          <p:spPr bwMode="auto">
            <a:xfrm>
              <a:off x="1594916" y="3263140"/>
              <a:ext cx="368877" cy="307777"/>
            </a:xfrm>
            <a:prstGeom prst="rect"/>
            <a:blipFill>
              <a:blip xmlns:r="http://schemas.openxmlformats.org/officeDocument/2006/relationships" r:embed="rId6"/>
              <a:stretch>
                <a:fillRect l="-9836" r="-3279" b="-21569"/>
              </a:stretch>
            </a:blipFill>
            <a:ln>
              <a:noFill/>
            </a:ln>
            <a:effectLst/>
          </p:spPr>
          <p:txBody>
            <a:bodyPr/>
            <a:p>
              <a:r>
                <a:rPr altLang="en-US" lang="zh-CN">
                  <a:noFill/>
                </a:rPr>
                <a:t> </a:t>
              </a:r>
            </a:p>
          </p:txBody>
        </p:sp>
        <p:sp>
          <p:nvSpPr>
            <p:cNvPr id="1050260" name="文本框 47"/>
            <p:cNvSpPr txBox="1">
              <a:spLocks noChangeAspect="1" noMove="1" noResize="1" noRot="1" noAdjustHandles="1" noEditPoints="1" noChangeArrowheads="1" noChangeShapeType="1" noTextEdit="1"/>
            </p:cNvSpPr>
            <p:nvPr/>
          </p:nvSpPr>
          <p:spPr bwMode="auto">
            <a:xfrm>
              <a:off x="2970305" y="2037655"/>
              <a:ext cx="368877" cy="307777"/>
            </a:xfrm>
            <a:prstGeom prst="rect"/>
            <a:blipFill>
              <a:blip xmlns:r="http://schemas.openxmlformats.org/officeDocument/2006/relationships" r:embed="rId7"/>
              <a:stretch>
                <a:fillRect l="-1639" b="-19608"/>
              </a:stretch>
            </a:blipFill>
            <a:ln>
              <a:noFill/>
            </a:ln>
            <a:effectLst/>
          </p:spPr>
          <p:txBody>
            <a:bodyPr/>
            <a:p>
              <a:r>
                <a:rPr altLang="en-US" lang="zh-CN">
                  <a:noFill/>
                </a:rPr>
                <a:t> </a:t>
              </a:r>
            </a:p>
          </p:txBody>
        </p:sp>
      </p:grpSp>
      <p:sp>
        <p:nvSpPr>
          <p:cNvPr id="1050261" name="文本框 4"/>
          <p:cNvSpPr txBox="1"/>
          <p:nvPr/>
        </p:nvSpPr>
        <p:spPr bwMode="auto">
          <a:xfrm>
            <a:off x="1158380" y="4917406"/>
            <a:ext cx="2914292" cy="461665"/>
          </a:xfrm>
          <a:prstGeom prst="rect"/>
          <a:noFill/>
          <a:ln>
            <a:noFill/>
          </a:ln>
          <a:effectLst/>
        </p:spPr>
        <p:txBody>
          <a:bodyPr rtlCol="0" wrap="square">
            <a:spAutoFit/>
          </a:bodyPr>
          <a:p>
            <a:pPr algn="ctr" eaLnBrk="1" hangingPunct="1">
              <a:spcBef>
                <a:spcPct val="50000"/>
              </a:spcBef>
            </a:pPr>
            <a:r>
              <a:rPr altLang="zh-CN" dirty="0" sz="2400" kumimoji="1" lang="en-US" smtClean="0">
                <a:latin typeface="Arial" panose="020B0604020202020204" pitchFamily="34" charset="0"/>
                <a:cs typeface="Arial" panose="020B0604020202020204" pitchFamily="34" charset="0"/>
              </a:rPr>
              <a:t>Parallel feedback</a:t>
            </a:r>
            <a:endParaRPr altLang="en-US" dirty="0" sz="2400" kumimoji="1" lang="zh-CN" smtClean="0">
              <a:latin typeface="Arial" panose="020B0604020202020204" pitchFamily="34" charset="0"/>
              <a:cs typeface="Arial" panose="020B0604020202020204" pitchFamily="34" charset="0"/>
            </a:endParaRPr>
          </a:p>
        </p:txBody>
      </p:sp>
      <p:sp>
        <p:nvSpPr>
          <p:cNvPr id="1050262" name="Rectangle 518"/>
          <p:cNvSpPr>
            <a:spLocks noChangeAspect="1" noMove="1" noResize="1" noRot="1" noAdjustHandles="1" noEditPoints="1" noChangeArrowheads="1" noChangeShapeType="1" noTextEdit="1"/>
          </p:cNvSpPr>
          <p:nvPr/>
        </p:nvSpPr>
        <p:spPr bwMode="auto">
          <a:xfrm>
            <a:off x="5025415" y="3056253"/>
            <a:ext cx="217639" cy="307777"/>
          </a:xfrm>
          <a:prstGeom prst="rect"/>
          <a:blipFill>
            <a:blip xmlns:r="http://schemas.openxmlformats.org/officeDocument/2006/relationships" r:embed="rId8"/>
            <a:stretch>
              <a:fillRect l="-33333" r="-30556" b="-5882"/>
            </a:stretch>
          </a:blipFill>
          <a:ln w="28575">
            <a:noFill/>
            <a:miter lim="800000"/>
            <a:headEnd/>
            <a:tailEnd/>
          </a:ln>
        </p:spPr>
        <p:txBody>
          <a:bodyPr/>
          <a:p>
            <a:r>
              <a:rPr altLang="en-US" lang="zh-CN">
                <a:noFill/>
              </a:rPr>
              <a:t> </a:t>
            </a:r>
          </a:p>
        </p:txBody>
      </p:sp>
      <p:sp>
        <p:nvSpPr>
          <p:cNvPr id="1050263" name="Rectangle 519"/>
          <p:cNvSpPr>
            <a:spLocks noChangeAspect="1" noMove="1" noResize="1" noRot="1" noAdjustHandles="1" noEditPoints="1" noChangeArrowheads="1" noChangeShapeType="1" noTextEdit="1"/>
          </p:cNvSpPr>
          <p:nvPr/>
        </p:nvSpPr>
        <p:spPr bwMode="auto">
          <a:xfrm>
            <a:off x="4980476" y="3831144"/>
            <a:ext cx="322263" cy="307975"/>
          </a:xfrm>
          <a:prstGeom prst="rect"/>
          <a:blipFill>
            <a:blip xmlns:r="http://schemas.openxmlformats.org/officeDocument/2006/relationships" r:embed="rId9"/>
            <a:stretch>
              <a:fillRect/>
            </a:stretch>
          </a:blipFill>
          <a:ln w="28575">
            <a:noFill/>
            <a:miter lim="800000"/>
            <a:headEnd/>
            <a:tailEnd/>
          </a:ln>
        </p:spPr>
        <p:txBody>
          <a:bodyPr/>
          <a:p>
            <a:r>
              <a:rPr altLang="en-US" lang="zh-CN">
                <a:noFill/>
              </a:rPr>
              <a:t> </a:t>
            </a:r>
          </a:p>
        </p:txBody>
      </p:sp>
      <p:sp>
        <p:nvSpPr>
          <p:cNvPr id="1050264" name="Rectangle 518"/>
          <p:cNvSpPr>
            <a:spLocks noChangeAspect="1" noMove="1" noResize="1" noRot="1" noAdjustHandles="1" noEditPoints="1" noChangeArrowheads="1" noChangeShapeType="1" noTextEdit="1"/>
          </p:cNvSpPr>
          <p:nvPr/>
        </p:nvSpPr>
        <p:spPr bwMode="auto">
          <a:xfrm>
            <a:off x="7484597" y="2351998"/>
            <a:ext cx="217639" cy="307777"/>
          </a:xfrm>
          <a:prstGeom prst="rect"/>
          <a:blipFill>
            <a:blip xmlns:r="http://schemas.openxmlformats.org/officeDocument/2006/relationships" r:embed="rId10"/>
            <a:stretch>
              <a:fillRect l="-34286" r="-34286" b="-8000"/>
            </a:stretch>
          </a:blipFill>
          <a:ln w="28575">
            <a:noFill/>
            <a:miter lim="800000"/>
            <a:headEnd/>
            <a:tailEnd/>
          </a:ln>
        </p:spPr>
        <p:txBody>
          <a:bodyPr/>
          <a:p>
            <a:r>
              <a:rPr altLang="en-US" lang="zh-CN">
                <a:noFill/>
              </a:rPr>
              <a:t> </a:t>
            </a:r>
          </a:p>
        </p:txBody>
      </p:sp>
      <p:sp>
        <p:nvSpPr>
          <p:cNvPr id="1050265" name="Rectangle 519"/>
          <p:cNvSpPr>
            <a:spLocks noChangeAspect="1" noMove="1" noResize="1" noRot="1" noAdjustHandles="1" noEditPoints="1" noChangeArrowheads="1" noChangeShapeType="1" noTextEdit="1"/>
          </p:cNvSpPr>
          <p:nvPr/>
        </p:nvSpPr>
        <p:spPr bwMode="auto">
          <a:xfrm>
            <a:off x="7484597" y="3831143"/>
            <a:ext cx="322263" cy="307975"/>
          </a:xfrm>
          <a:prstGeom prst="rect"/>
          <a:blipFill>
            <a:blip xmlns:r="http://schemas.openxmlformats.org/officeDocument/2006/relationships" r:embed="rId11"/>
            <a:stretch>
              <a:fillRect/>
            </a:stretch>
          </a:blipFill>
          <a:ln w="28575">
            <a:noFill/>
            <a:miter lim="800000"/>
            <a:headEnd/>
            <a:tailEnd/>
          </a:ln>
        </p:spPr>
        <p:txBody>
          <a:bodyPr/>
          <a:p>
            <a:r>
              <a:rPr altLang="en-US" lang="zh-CN">
                <a:noFill/>
              </a:rPr>
              <a:t> </a:t>
            </a:r>
          </a:p>
        </p:txBody>
      </p:sp>
      <p:sp>
        <p:nvSpPr>
          <p:cNvPr id="1050266" name="文本框 52"/>
          <p:cNvSpPr txBox="1"/>
          <p:nvPr/>
        </p:nvSpPr>
        <p:spPr bwMode="auto">
          <a:xfrm>
            <a:off x="4892568" y="4915096"/>
            <a:ext cx="2914292" cy="461665"/>
          </a:xfrm>
          <a:prstGeom prst="rect"/>
          <a:noFill/>
          <a:ln>
            <a:noFill/>
          </a:ln>
          <a:effectLst/>
        </p:spPr>
        <p:txBody>
          <a:bodyPr rtlCol="0" wrap="square">
            <a:spAutoFit/>
          </a:bodyPr>
          <a:p>
            <a:pPr algn="ctr" eaLnBrk="1" hangingPunct="1">
              <a:spcBef>
                <a:spcPct val="50000"/>
              </a:spcBef>
            </a:pPr>
            <a:r>
              <a:rPr altLang="zh-CN" dirty="0" sz="2400" kumimoji="1" lang="en-US" smtClean="0">
                <a:latin typeface="Arial" panose="020B0604020202020204" pitchFamily="34" charset="0"/>
                <a:cs typeface="Arial" panose="020B0604020202020204" pitchFamily="34" charset="0"/>
              </a:rPr>
              <a:t>Series feedback</a:t>
            </a:r>
            <a:endParaRPr altLang="en-US" dirty="0" sz="2400" kumimoji="1" lang="zh-CN" smtClean="0">
              <a:latin typeface="Arial" panose="020B0604020202020204" pitchFamily="34" charset="0"/>
              <a:cs typeface="Arial" panose="020B0604020202020204" pitchFamily="34" charset="0"/>
            </a:endParaRPr>
          </a:p>
        </p:txBody>
      </p:sp>
      <p:sp>
        <p:nvSpPr>
          <p:cNvPr id="1050267" name="文本框 55"/>
          <p:cNvSpPr txBox="1">
            <a:spLocks noChangeAspect="1" noMove="1" noResize="1" noRot="1" noAdjustHandles="1" noEditPoints="1" noChangeArrowheads="1" noChangeShapeType="1" noTextEdit="1"/>
          </p:cNvSpPr>
          <p:nvPr/>
        </p:nvSpPr>
        <p:spPr bwMode="auto">
          <a:xfrm>
            <a:off x="4656538" y="3443698"/>
            <a:ext cx="368877" cy="307777"/>
          </a:xfrm>
          <a:prstGeom prst="rect"/>
          <a:blipFill>
            <a:blip xmlns:r="http://schemas.openxmlformats.org/officeDocument/2006/relationships" r:embed="rId12"/>
            <a:stretch>
              <a:fillRect l="-5000" r="-1667" b="-22000"/>
            </a:stretch>
          </a:blipFill>
          <a:ln>
            <a:noFill/>
          </a:ln>
          <a:effectLst/>
        </p:spPr>
        <p:txBody>
          <a:bodyPr/>
          <a:p>
            <a:r>
              <a:rPr altLang="en-US" lang="zh-CN">
                <a:noFill/>
              </a:rPr>
              <a:t> </a:t>
            </a:r>
          </a:p>
        </p:txBody>
      </p:sp>
      <p:sp>
        <p:nvSpPr>
          <p:cNvPr id="1050268" name="文本框 56"/>
          <p:cNvSpPr txBox="1">
            <a:spLocks noChangeAspect="1" noMove="1" noResize="1" noRot="1" noAdjustHandles="1" noEditPoints="1" noChangeArrowheads="1" noChangeShapeType="1" noTextEdit="1"/>
          </p:cNvSpPr>
          <p:nvPr/>
        </p:nvSpPr>
        <p:spPr bwMode="auto">
          <a:xfrm>
            <a:off x="4973087" y="4314505"/>
            <a:ext cx="2620329" cy="369332"/>
          </a:xfrm>
          <a:prstGeom prst="rect"/>
          <a:blipFill>
            <a:blip xmlns:r="http://schemas.openxmlformats.org/officeDocument/2006/relationships" r:embed="rId13"/>
            <a:stretch>
              <a:fillRect b="-20000"/>
            </a:stretch>
          </a:blipFill>
          <a:ln>
            <a:noFill/>
          </a:ln>
          <a:effectLst/>
        </p:spPr>
        <p:txBody>
          <a:bodyPr/>
          <a:p>
            <a:r>
              <a:rPr altLang="en-US" lang="zh-CN">
                <a:noFill/>
              </a:rPr>
              <a:t> </a:t>
            </a:r>
          </a:p>
        </p:txBody>
      </p:sp>
      <p:sp>
        <p:nvSpPr>
          <p:cNvPr id="1050269" name="文本框 57"/>
          <p:cNvSpPr txBox="1">
            <a:spLocks noChangeAspect="1" noMove="1" noResize="1" noRot="1" noAdjustHandles="1" noEditPoints="1" noChangeArrowheads="1" noChangeShapeType="1" noTextEdit="1"/>
          </p:cNvSpPr>
          <p:nvPr/>
        </p:nvSpPr>
        <p:spPr bwMode="auto">
          <a:xfrm>
            <a:off x="1158380" y="4369008"/>
            <a:ext cx="2620329" cy="369332"/>
          </a:xfrm>
          <a:prstGeom prst="rect"/>
          <a:blipFill>
            <a:blip xmlns:r="http://schemas.openxmlformats.org/officeDocument/2006/relationships" r:embed="rId14"/>
            <a:stretch>
              <a:fillRect b="-20000"/>
            </a:stretch>
          </a:blipFill>
          <a:ln>
            <a:noFill/>
          </a:ln>
          <a:effectLst/>
        </p:spPr>
        <p:txBody>
          <a:bodyPr/>
          <a:p>
            <a:r>
              <a:rPr altLang="en-US" lang="zh-CN">
                <a:noFill/>
              </a:rPr>
              <a:t> </a:t>
            </a:r>
          </a:p>
        </p:txBody>
      </p:sp>
      <mc:AlternateContent xmlns:mc="http://schemas.openxmlformats.org/markup-compatibility/2006">
        <mc:Choice xmlns:p14="http://schemas.microsoft.com/office/powerpoint/2010/main" Requires="p14">
          <p:contentPart p14:bwMode="auto" r:id="rId15">
            <p14:nvContentPartPr>
              <p14:cNvPr id="1050270" name=""/>
              <p14:cNvContentPartPr/>
              <p14:nvPr/>
            </p14:nvContentPartPr>
            <p14:xfrm>
              <a:off x="1752076" y="1584630"/>
              <a:ext cx="194397" cy="204305"/>
            </p14:xfrm>
          </p:contentPart>
        </mc:Choice>
        <mc:Fallback>
          <p:sp>
            <p:nvSpPr>
              <p:cNvPr id="1050270" name=""/>
              <p:cNvSpPr/>
              <p:nvPr/>
            </p:nvSpPr>
            <p:spPr>
              <a:xfrm>
                <a:off x="1752076" y="1584630"/>
                <a:ext cx="194397" cy="204305"/>
              </a:xfrm>
            </p:spPr>
          </p:sp>
        </mc:Fallback>
      </mc:AlternateContent>
      <mc:AlternateContent xmlns:mc="http://schemas.openxmlformats.org/markup-compatibility/2006">
        <mc:Choice xmlns:p14="http://schemas.microsoft.com/office/powerpoint/2010/main" Requires="p14">
          <p:contentPart p14:bwMode="auto" r:id="rId16">
            <p14:nvContentPartPr>
              <p14:cNvPr id="1050271" name=""/>
              <p14:cNvContentPartPr/>
              <p14:nvPr/>
            </p14:nvContentPartPr>
            <p14:xfrm>
              <a:off x="1683526" y="1874333"/>
              <a:ext cx="281706" cy="182000"/>
            </p14:xfrm>
          </p:contentPart>
        </mc:Choice>
        <mc:Fallback>
          <p:sp>
            <p:nvSpPr>
              <p:cNvPr id="1050271" name=""/>
              <p:cNvSpPr/>
              <p:nvPr/>
            </p:nvSpPr>
            <p:spPr>
              <a:xfrm>
                <a:off x="1683526" y="1874333"/>
                <a:ext cx="281706" cy="182000"/>
              </a:xfrm>
            </p:spPr>
          </p:sp>
        </mc:Fallback>
      </mc:AlternateContent>
      <mc:AlternateContent xmlns:mc="http://schemas.openxmlformats.org/markup-compatibility/2006">
        <mc:Choice xmlns:p14="http://schemas.microsoft.com/office/powerpoint/2010/main" Requires="p14">
          <p:contentPart p14:bwMode="auto" r:id="rId17">
            <p14:nvContentPartPr>
              <p14:cNvPr id="1050272" name=""/>
              <p14:cNvContentPartPr/>
              <p14:nvPr/>
            </p14:nvContentPartPr>
            <p14:xfrm>
              <a:off x="1896965" y="1824660"/>
              <a:ext cx="143410" cy="696913"/>
            </p14:xfrm>
          </p:contentPart>
        </mc:Choice>
        <mc:Fallback>
          <p:sp>
            <p:nvSpPr>
              <p:cNvPr id="1050272" name=""/>
              <p:cNvSpPr/>
              <p:nvPr/>
            </p:nvSpPr>
            <p:spPr>
              <a:xfrm>
                <a:off x="1896965" y="1824660"/>
                <a:ext cx="143410" cy="696913"/>
              </a:xfrm>
            </p:spPr>
          </p:sp>
        </mc:Fallback>
      </mc:AlternateContent>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4">
                                  <p:stCondLst>
                                    <p:cond delay="0"/>
                                  </p:stCondLst>
                                  <p:childTnLst>
                                    <p:set>
                                      <p:cBhvr>
                                        <p:cTn dur="1" fill="hold" id="6">
                                          <p:stCondLst>
                                            <p:cond delay="0"/>
                                          </p:stCondLst>
                                        </p:cTn>
                                        <p:tgtEl>
                                          <p:spTgt spid="1050269"/>
                                        </p:tgtEl>
                                        <p:attrNameLst>
                                          <p:attrName>style.visibility</p:attrName>
                                        </p:attrNameLst>
                                      </p:cBhvr>
                                      <p:to>
                                        <p:strVal val="visible"/>
                                      </p:to>
                                    </p:set>
                                    <p:animEffect transition="in" filter="wipe(down)">
                                      <p:cBhvr>
                                        <p:cTn dur="500" id="7"/>
                                        <p:tgtEl>
                                          <p:spTgt spid="105026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2" presetSubtype="4">
                                  <p:stCondLst>
                                    <p:cond delay="0"/>
                                  </p:stCondLst>
                                  <p:childTnLst>
                                    <p:set>
                                      <p:cBhvr>
                                        <p:cTn dur="1" fill="hold" id="11">
                                          <p:stCondLst>
                                            <p:cond delay="0"/>
                                          </p:stCondLst>
                                        </p:cTn>
                                        <p:tgtEl>
                                          <p:spTgt spid="1050261"/>
                                        </p:tgtEl>
                                        <p:attrNameLst>
                                          <p:attrName>style.visibility</p:attrName>
                                        </p:attrNameLst>
                                      </p:cBhvr>
                                      <p:to>
                                        <p:strVal val="visible"/>
                                      </p:to>
                                    </p:set>
                                    <p:animEffect transition="in" filter="wipe(down)">
                                      <p:cBhvr>
                                        <p:cTn dur="500" id="12"/>
                                        <p:tgtEl>
                                          <p:spTgt spid="1050261"/>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4">
                                  <p:stCondLst>
                                    <p:cond delay="0"/>
                                  </p:stCondLst>
                                  <p:childTnLst>
                                    <p:set>
                                      <p:cBhvr>
                                        <p:cTn dur="1" fill="hold" id="16">
                                          <p:stCondLst>
                                            <p:cond delay="0"/>
                                          </p:stCondLst>
                                        </p:cTn>
                                        <p:tgtEl>
                                          <p:spTgt spid="1050268"/>
                                        </p:tgtEl>
                                        <p:attrNameLst>
                                          <p:attrName>style.visibility</p:attrName>
                                        </p:attrNameLst>
                                      </p:cBhvr>
                                      <p:to>
                                        <p:strVal val="visible"/>
                                      </p:to>
                                    </p:set>
                                    <p:animEffect transition="in" filter="wipe(down)">
                                      <p:cBhvr>
                                        <p:cTn dur="500" id="17"/>
                                        <p:tgtEl>
                                          <p:spTgt spid="1050268"/>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22" presetSubtype="4">
                                  <p:stCondLst>
                                    <p:cond delay="0"/>
                                  </p:stCondLst>
                                  <p:childTnLst>
                                    <p:set>
                                      <p:cBhvr>
                                        <p:cTn dur="1" fill="hold" id="21">
                                          <p:stCondLst>
                                            <p:cond delay="0"/>
                                          </p:stCondLst>
                                        </p:cTn>
                                        <p:tgtEl>
                                          <p:spTgt spid="1050266"/>
                                        </p:tgtEl>
                                        <p:attrNameLst>
                                          <p:attrName>style.visibility</p:attrName>
                                        </p:attrNameLst>
                                      </p:cBhvr>
                                      <p:to>
                                        <p:strVal val="visible"/>
                                      </p:to>
                                    </p:set>
                                    <p:animEffect transition="in" filter="wipe(down)">
                                      <p:cBhvr>
                                        <p:cTn dur="500" id="22"/>
                                        <p:tgtEl>
                                          <p:spTgt spid="1050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261" grpId="0"/>
      <p:bldP spid="1050266" grpId="0"/>
      <p:bldP spid="1050268" grpId="0"/>
      <p:bldP spid="105026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341" name=""/>
        <p:cNvGrpSpPr/>
        <p:nvPr/>
      </p:nvGrpSpPr>
      <p:grpSpPr>
        <a:xfrm>
          <a:off x="0" y="0"/>
          <a:ext cx="0" cy="0"/>
          <a:chOff x="0" y="0"/>
          <a:chExt cx="0" cy="0"/>
        </a:xfrm>
      </p:grpSpPr>
      <p:sp>
        <p:nvSpPr>
          <p:cNvPr id="1050276"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grpSp>
        <p:nvGrpSpPr>
          <p:cNvPr id="342" name="组合 2"/>
          <p:cNvGrpSpPr/>
          <p:nvPr/>
        </p:nvGrpSpPr>
        <p:grpSpPr>
          <a:xfrm>
            <a:off x="1069094" y="1567993"/>
            <a:ext cx="7325029" cy="3684753"/>
            <a:chOff x="1069094" y="1567993"/>
            <a:chExt cx="7325029" cy="3684753"/>
          </a:xfrm>
        </p:grpSpPr>
        <p:sp>
          <p:nvSpPr>
            <p:cNvPr id="1050277" name="Text Box 4"/>
            <p:cNvSpPr txBox="1">
              <a:spLocks noChangeArrowheads="1"/>
            </p:cNvSpPr>
            <p:nvPr/>
          </p:nvSpPr>
          <p:spPr bwMode="auto">
            <a:xfrm>
              <a:off x="1595006" y="1567993"/>
              <a:ext cx="6328074" cy="523220"/>
            </a:xfrm>
            <a:prstGeom prst="rect"/>
            <a:noFill/>
            <a:ln>
              <a:noFill/>
            </a:ln>
            <a:effectLst/>
          </p:spPr>
          <p:txBody>
            <a:bodyPr wrap="square">
              <a:spAutoFit/>
            </a:bodyPr>
            <a:lstStyle>
              <a:lvl1pPr eaLnBrk="0" hangingPunct="0">
                <a:defRPr>
                  <a:solidFill>
                    <a:schemeClr val="tx1"/>
                  </a:solidFill>
                  <a:latin typeface="Arial" pitchFamily="34" charset="0"/>
                  <a:ea typeface="宋体" pitchFamily="2" charset="-122"/>
                </a:defRPr>
              </a:lvl1pPr>
              <a:lvl2pPr eaLnBrk="0" hangingPunct="0" indent="-285750" marL="742950">
                <a:defRPr>
                  <a:solidFill>
                    <a:schemeClr val="tx1"/>
                  </a:solidFill>
                  <a:latin typeface="Arial" pitchFamily="34" charset="0"/>
                  <a:ea typeface="宋体" pitchFamily="2" charset="-122"/>
                </a:defRPr>
              </a:lvl2pPr>
              <a:lvl3pPr eaLnBrk="0" hangingPunct="0" indent="-228600" marL="1143000">
                <a:defRPr>
                  <a:solidFill>
                    <a:schemeClr val="tx1"/>
                  </a:solidFill>
                  <a:latin typeface="Arial" pitchFamily="34" charset="0"/>
                  <a:ea typeface="宋体" pitchFamily="2" charset="-122"/>
                </a:defRPr>
              </a:lvl3pPr>
              <a:lvl4pPr eaLnBrk="0" hangingPunct="0" indent="-228600" marL="1600200">
                <a:defRPr>
                  <a:solidFill>
                    <a:schemeClr val="tx1"/>
                  </a:solidFill>
                  <a:latin typeface="Arial" pitchFamily="34" charset="0"/>
                  <a:ea typeface="宋体" pitchFamily="2" charset="-122"/>
                </a:defRPr>
              </a:lvl4pPr>
              <a:lvl5pPr eaLnBrk="0" hangingPunct="0" indent="-228600" marL="2057400">
                <a:defRPr>
                  <a:solidFill>
                    <a:schemeClr val="tx1"/>
                  </a:solidFill>
                  <a:latin typeface="Arial" pitchFamily="34" charset="0"/>
                  <a:ea typeface="宋体" pitchFamily="2" charset="-122"/>
                </a:defRPr>
              </a:lvl5pPr>
              <a:lvl6pPr eaLnBrk="0" fontAlgn="base" hangingPunct="0" indent="-228600" marL="2514600">
                <a:spcBef>
                  <a:spcPct val="0"/>
                </a:spcBef>
                <a:spcAft>
                  <a:spcPct val="0"/>
                </a:spcAft>
                <a:defRPr>
                  <a:solidFill>
                    <a:schemeClr val="tx1"/>
                  </a:solidFill>
                  <a:latin typeface="Arial" pitchFamily="34" charset="0"/>
                  <a:ea typeface="宋体" pitchFamily="2" charset="-122"/>
                </a:defRPr>
              </a:lvl6pPr>
              <a:lvl7pPr eaLnBrk="0" fontAlgn="base" hangingPunct="0" indent="-228600" marL="2971800">
                <a:spcBef>
                  <a:spcPct val="0"/>
                </a:spcBef>
                <a:spcAft>
                  <a:spcPct val="0"/>
                </a:spcAft>
                <a:defRPr>
                  <a:solidFill>
                    <a:schemeClr val="tx1"/>
                  </a:solidFill>
                  <a:latin typeface="Arial" pitchFamily="34" charset="0"/>
                  <a:ea typeface="宋体" pitchFamily="2" charset="-122"/>
                </a:defRPr>
              </a:lvl7pPr>
              <a:lvl8pPr eaLnBrk="0" fontAlgn="base" hangingPunct="0" indent="-228600" marL="3429000">
                <a:spcBef>
                  <a:spcPct val="0"/>
                </a:spcBef>
                <a:spcAft>
                  <a:spcPct val="0"/>
                </a:spcAft>
                <a:defRPr>
                  <a:solidFill>
                    <a:schemeClr val="tx1"/>
                  </a:solidFill>
                  <a:latin typeface="Arial" pitchFamily="34" charset="0"/>
                  <a:ea typeface="宋体" pitchFamily="2" charset="-122"/>
                </a:defRPr>
              </a:lvl8pPr>
              <a:lvl9pPr eaLnBrk="0" fontAlgn="base" hangingPunct="0" indent="-228600" marL="388620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altLang="zh-CN" dirty="0" sz="2800" kumimoji="1" lang="en-US" smtClean="0">
                  <a:cs typeface="Arial" panose="020B0604020202020204" pitchFamily="34" charset="0"/>
                </a:rPr>
                <a:t>Voltage series feedback </a:t>
              </a:r>
              <a:r>
                <a:rPr altLang="en-US" dirty="0" sz="2800" kumimoji="1" lang="zh-CN" smtClean="0">
                  <a:cs typeface="Arial" panose="020B0604020202020204" pitchFamily="34" charset="0"/>
                </a:rPr>
                <a:t>电压串联反馈</a:t>
              </a:r>
              <a:endParaRPr altLang="en-US" dirty="0" sz="2400" kumimoji="1" lang="zh-CN">
                <a:cs typeface="Arial" panose="020B0604020202020204" pitchFamily="34" charset="0"/>
              </a:endParaRPr>
            </a:p>
          </p:txBody>
        </p:sp>
        <p:sp>
          <p:nvSpPr>
            <p:cNvPr id="1050278" name="左大括号 13"/>
            <p:cNvSpPr/>
            <p:nvPr/>
          </p:nvSpPr>
          <p:spPr>
            <a:xfrm>
              <a:off x="1069094" y="1678452"/>
              <a:ext cx="266138" cy="3574294"/>
            </a:xfrm>
            <a:prstGeom prst="leftBrace">
              <a:avLst>
                <a:gd name="adj1" fmla="val 41708"/>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rtlCol="0"/>
            <a:p>
              <a:pPr algn="ctr"/>
              <a:endParaRPr altLang="en-US" lang="zh-CN"/>
            </a:p>
          </p:txBody>
        </p:sp>
        <p:sp>
          <p:nvSpPr>
            <p:cNvPr id="1050279" name="Text Box 4"/>
            <p:cNvSpPr txBox="1">
              <a:spLocks noChangeArrowheads="1"/>
            </p:cNvSpPr>
            <p:nvPr/>
          </p:nvSpPr>
          <p:spPr bwMode="auto">
            <a:xfrm>
              <a:off x="1595006" y="2604519"/>
              <a:ext cx="6799117" cy="523220"/>
            </a:xfrm>
            <a:prstGeom prst="rect"/>
            <a:noFill/>
            <a:ln>
              <a:noFill/>
            </a:ln>
            <a:effectLst/>
          </p:spPr>
          <p:txBody>
            <a:bodyPr wrap="square">
              <a:spAutoFit/>
            </a:bodyPr>
            <a:lstStyle>
              <a:lvl1pPr eaLnBrk="0" hangingPunct="0">
                <a:defRPr>
                  <a:solidFill>
                    <a:schemeClr val="tx1"/>
                  </a:solidFill>
                  <a:latin typeface="Arial" pitchFamily="34" charset="0"/>
                  <a:ea typeface="宋体" pitchFamily="2" charset="-122"/>
                </a:defRPr>
              </a:lvl1pPr>
              <a:lvl2pPr eaLnBrk="0" hangingPunct="0" indent="-285750" marL="742950">
                <a:defRPr>
                  <a:solidFill>
                    <a:schemeClr val="tx1"/>
                  </a:solidFill>
                  <a:latin typeface="Arial" pitchFamily="34" charset="0"/>
                  <a:ea typeface="宋体" pitchFamily="2" charset="-122"/>
                </a:defRPr>
              </a:lvl2pPr>
              <a:lvl3pPr eaLnBrk="0" hangingPunct="0" indent="-228600" marL="1143000">
                <a:defRPr>
                  <a:solidFill>
                    <a:schemeClr val="tx1"/>
                  </a:solidFill>
                  <a:latin typeface="Arial" pitchFamily="34" charset="0"/>
                  <a:ea typeface="宋体" pitchFamily="2" charset="-122"/>
                </a:defRPr>
              </a:lvl3pPr>
              <a:lvl4pPr eaLnBrk="0" hangingPunct="0" indent="-228600" marL="1600200">
                <a:defRPr>
                  <a:solidFill>
                    <a:schemeClr val="tx1"/>
                  </a:solidFill>
                  <a:latin typeface="Arial" pitchFamily="34" charset="0"/>
                  <a:ea typeface="宋体" pitchFamily="2" charset="-122"/>
                </a:defRPr>
              </a:lvl4pPr>
              <a:lvl5pPr eaLnBrk="0" hangingPunct="0" indent="-228600" marL="2057400">
                <a:defRPr>
                  <a:solidFill>
                    <a:schemeClr val="tx1"/>
                  </a:solidFill>
                  <a:latin typeface="Arial" pitchFamily="34" charset="0"/>
                  <a:ea typeface="宋体" pitchFamily="2" charset="-122"/>
                </a:defRPr>
              </a:lvl5pPr>
              <a:lvl6pPr eaLnBrk="0" fontAlgn="base" hangingPunct="0" indent="-228600" marL="2514600">
                <a:spcBef>
                  <a:spcPct val="0"/>
                </a:spcBef>
                <a:spcAft>
                  <a:spcPct val="0"/>
                </a:spcAft>
                <a:defRPr>
                  <a:solidFill>
                    <a:schemeClr val="tx1"/>
                  </a:solidFill>
                  <a:latin typeface="Arial" pitchFamily="34" charset="0"/>
                  <a:ea typeface="宋体" pitchFamily="2" charset="-122"/>
                </a:defRPr>
              </a:lvl6pPr>
              <a:lvl7pPr eaLnBrk="0" fontAlgn="base" hangingPunct="0" indent="-228600" marL="2971800">
                <a:spcBef>
                  <a:spcPct val="0"/>
                </a:spcBef>
                <a:spcAft>
                  <a:spcPct val="0"/>
                </a:spcAft>
                <a:defRPr>
                  <a:solidFill>
                    <a:schemeClr val="tx1"/>
                  </a:solidFill>
                  <a:latin typeface="Arial" pitchFamily="34" charset="0"/>
                  <a:ea typeface="宋体" pitchFamily="2" charset="-122"/>
                </a:defRPr>
              </a:lvl7pPr>
              <a:lvl8pPr eaLnBrk="0" fontAlgn="base" hangingPunct="0" indent="-228600" marL="3429000">
                <a:spcBef>
                  <a:spcPct val="0"/>
                </a:spcBef>
                <a:spcAft>
                  <a:spcPct val="0"/>
                </a:spcAft>
                <a:defRPr>
                  <a:solidFill>
                    <a:schemeClr val="tx1"/>
                  </a:solidFill>
                  <a:latin typeface="Arial" pitchFamily="34" charset="0"/>
                  <a:ea typeface="宋体" pitchFamily="2" charset="-122"/>
                </a:defRPr>
              </a:lvl8pPr>
              <a:lvl9pPr eaLnBrk="0" fontAlgn="base" hangingPunct="0" indent="-228600" marL="388620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altLang="zh-CN" dirty="0" sz="2800" kumimoji="1" lang="en-US" smtClean="0">
                  <a:cs typeface="Arial" panose="020B0604020202020204" pitchFamily="34" charset="0"/>
                </a:rPr>
                <a:t>Voltage parallel feedback </a:t>
              </a:r>
              <a:r>
                <a:rPr altLang="en-US" dirty="0" sz="2800" kumimoji="1" lang="zh-CN" smtClean="0">
                  <a:cs typeface="Arial" panose="020B0604020202020204" pitchFamily="34" charset="0"/>
                </a:rPr>
                <a:t>电压并联反馈</a:t>
              </a:r>
              <a:endParaRPr altLang="en-US" dirty="0" sz="2400" kumimoji="1" lang="zh-CN">
                <a:cs typeface="Arial" panose="020B0604020202020204" pitchFamily="34" charset="0"/>
              </a:endParaRPr>
            </a:p>
          </p:txBody>
        </p:sp>
        <p:sp>
          <p:nvSpPr>
            <p:cNvPr id="1050280" name="Text Box 4"/>
            <p:cNvSpPr txBox="1">
              <a:spLocks noChangeArrowheads="1"/>
            </p:cNvSpPr>
            <p:nvPr/>
          </p:nvSpPr>
          <p:spPr bwMode="auto">
            <a:xfrm>
              <a:off x="1595006" y="3641045"/>
              <a:ext cx="6328074" cy="523220"/>
            </a:xfrm>
            <a:prstGeom prst="rect"/>
            <a:noFill/>
            <a:ln>
              <a:noFill/>
            </a:ln>
            <a:effectLst/>
          </p:spPr>
          <p:txBody>
            <a:bodyPr wrap="square">
              <a:spAutoFit/>
            </a:bodyPr>
            <a:lstStyle>
              <a:lvl1pPr eaLnBrk="0" hangingPunct="0">
                <a:defRPr>
                  <a:solidFill>
                    <a:schemeClr val="tx1"/>
                  </a:solidFill>
                  <a:latin typeface="Arial" pitchFamily="34" charset="0"/>
                  <a:ea typeface="宋体" pitchFamily="2" charset="-122"/>
                </a:defRPr>
              </a:lvl1pPr>
              <a:lvl2pPr eaLnBrk="0" hangingPunct="0" indent="-285750" marL="742950">
                <a:defRPr>
                  <a:solidFill>
                    <a:schemeClr val="tx1"/>
                  </a:solidFill>
                  <a:latin typeface="Arial" pitchFamily="34" charset="0"/>
                  <a:ea typeface="宋体" pitchFamily="2" charset="-122"/>
                </a:defRPr>
              </a:lvl2pPr>
              <a:lvl3pPr eaLnBrk="0" hangingPunct="0" indent="-228600" marL="1143000">
                <a:defRPr>
                  <a:solidFill>
                    <a:schemeClr val="tx1"/>
                  </a:solidFill>
                  <a:latin typeface="Arial" pitchFamily="34" charset="0"/>
                  <a:ea typeface="宋体" pitchFamily="2" charset="-122"/>
                </a:defRPr>
              </a:lvl3pPr>
              <a:lvl4pPr eaLnBrk="0" hangingPunct="0" indent="-228600" marL="1600200">
                <a:defRPr>
                  <a:solidFill>
                    <a:schemeClr val="tx1"/>
                  </a:solidFill>
                  <a:latin typeface="Arial" pitchFamily="34" charset="0"/>
                  <a:ea typeface="宋体" pitchFamily="2" charset="-122"/>
                </a:defRPr>
              </a:lvl4pPr>
              <a:lvl5pPr eaLnBrk="0" hangingPunct="0" indent="-228600" marL="2057400">
                <a:defRPr>
                  <a:solidFill>
                    <a:schemeClr val="tx1"/>
                  </a:solidFill>
                  <a:latin typeface="Arial" pitchFamily="34" charset="0"/>
                  <a:ea typeface="宋体" pitchFamily="2" charset="-122"/>
                </a:defRPr>
              </a:lvl5pPr>
              <a:lvl6pPr eaLnBrk="0" fontAlgn="base" hangingPunct="0" indent="-228600" marL="2514600">
                <a:spcBef>
                  <a:spcPct val="0"/>
                </a:spcBef>
                <a:spcAft>
                  <a:spcPct val="0"/>
                </a:spcAft>
                <a:defRPr>
                  <a:solidFill>
                    <a:schemeClr val="tx1"/>
                  </a:solidFill>
                  <a:latin typeface="Arial" pitchFamily="34" charset="0"/>
                  <a:ea typeface="宋体" pitchFamily="2" charset="-122"/>
                </a:defRPr>
              </a:lvl6pPr>
              <a:lvl7pPr eaLnBrk="0" fontAlgn="base" hangingPunct="0" indent="-228600" marL="2971800">
                <a:spcBef>
                  <a:spcPct val="0"/>
                </a:spcBef>
                <a:spcAft>
                  <a:spcPct val="0"/>
                </a:spcAft>
                <a:defRPr>
                  <a:solidFill>
                    <a:schemeClr val="tx1"/>
                  </a:solidFill>
                  <a:latin typeface="Arial" pitchFamily="34" charset="0"/>
                  <a:ea typeface="宋体" pitchFamily="2" charset="-122"/>
                </a:defRPr>
              </a:lvl7pPr>
              <a:lvl8pPr eaLnBrk="0" fontAlgn="base" hangingPunct="0" indent="-228600" marL="3429000">
                <a:spcBef>
                  <a:spcPct val="0"/>
                </a:spcBef>
                <a:spcAft>
                  <a:spcPct val="0"/>
                </a:spcAft>
                <a:defRPr>
                  <a:solidFill>
                    <a:schemeClr val="tx1"/>
                  </a:solidFill>
                  <a:latin typeface="Arial" pitchFamily="34" charset="0"/>
                  <a:ea typeface="宋体" pitchFamily="2" charset="-122"/>
                </a:defRPr>
              </a:lvl8pPr>
              <a:lvl9pPr eaLnBrk="0" fontAlgn="base" hangingPunct="0" indent="-228600" marL="388620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altLang="zh-CN" dirty="0" sz="2800" kumimoji="1" lang="en-US" smtClean="0">
                  <a:cs typeface="Arial" panose="020B0604020202020204" pitchFamily="34" charset="0"/>
                </a:rPr>
                <a:t>Current series feedback </a:t>
              </a:r>
              <a:r>
                <a:rPr altLang="en-US" dirty="0" sz="2800" kumimoji="1" lang="zh-CN" smtClean="0">
                  <a:cs typeface="Arial" panose="020B0604020202020204" pitchFamily="34" charset="0"/>
                </a:rPr>
                <a:t>电流串联反馈</a:t>
              </a:r>
              <a:endParaRPr altLang="en-US" dirty="0" sz="2400" kumimoji="1" lang="zh-CN">
                <a:cs typeface="Arial" panose="020B0604020202020204" pitchFamily="34" charset="0"/>
              </a:endParaRPr>
            </a:p>
          </p:txBody>
        </p:sp>
        <p:sp>
          <p:nvSpPr>
            <p:cNvPr id="1050281" name="Text Box 4"/>
            <p:cNvSpPr txBox="1">
              <a:spLocks noChangeArrowheads="1"/>
            </p:cNvSpPr>
            <p:nvPr/>
          </p:nvSpPr>
          <p:spPr bwMode="auto">
            <a:xfrm>
              <a:off x="1595006" y="4729526"/>
              <a:ext cx="6799117" cy="523220"/>
            </a:xfrm>
            <a:prstGeom prst="rect"/>
            <a:noFill/>
            <a:ln>
              <a:noFill/>
            </a:ln>
            <a:effectLst/>
          </p:spPr>
          <p:txBody>
            <a:bodyPr wrap="square">
              <a:spAutoFit/>
            </a:bodyPr>
            <a:lstStyle>
              <a:lvl1pPr eaLnBrk="0" hangingPunct="0">
                <a:defRPr>
                  <a:solidFill>
                    <a:schemeClr val="tx1"/>
                  </a:solidFill>
                  <a:latin typeface="Arial" pitchFamily="34" charset="0"/>
                  <a:ea typeface="宋体" pitchFamily="2" charset="-122"/>
                </a:defRPr>
              </a:lvl1pPr>
              <a:lvl2pPr eaLnBrk="0" hangingPunct="0" indent="-285750" marL="742950">
                <a:defRPr>
                  <a:solidFill>
                    <a:schemeClr val="tx1"/>
                  </a:solidFill>
                  <a:latin typeface="Arial" pitchFamily="34" charset="0"/>
                  <a:ea typeface="宋体" pitchFamily="2" charset="-122"/>
                </a:defRPr>
              </a:lvl2pPr>
              <a:lvl3pPr eaLnBrk="0" hangingPunct="0" indent="-228600" marL="1143000">
                <a:defRPr>
                  <a:solidFill>
                    <a:schemeClr val="tx1"/>
                  </a:solidFill>
                  <a:latin typeface="Arial" pitchFamily="34" charset="0"/>
                  <a:ea typeface="宋体" pitchFamily="2" charset="-122"/>
                </a:defRPr>
              </a:lvl3pPr>
              <a:lvl4pPr eaLnBrk="0" hangingPunct="0" indent="-228600" marL="1600200">
                <a:defRPr>
                  <a:solidFill>
                    <a:schemeClr val="tx1"/>
                  </a:solidFill>
                  <a:latin typeface="Arial" pitchFamily="34" charset="0"/>
                  <a:ea typeface="宋体" pitchFamily="2" charset="-122"/>
                </a:defRPr>
              </a:lvl4pPr>
              <a:lvl5pPr eaLnBrk="0" hangingPunct="0" indent="-228600" marL="2057400">
                <a:defRPr>
                  <a:solidFill>
                    <a:schemeClr val="tx1"/>
                  </a:solidFill>
                  <a:latin typeface="Arial" pitchFamily="34" charset="0"/>
                  <a:ea typeface="宋体" pitchFamily="2" charset="-122"/>
                </a:defRPr>
              </a:lvl5pPr>
              <a:lvl6pPr eaLnBrk="0" fontAlgn="base" hangingPunct="0" indent="-228600" marL="2514600">
                <a:spcBef>
                  <a:spcPct val="0"/>
                </a:spcBef>
                <a:spcAft>
                  <a:spcPct val="0"/>
                </a:spcAft>
                <a:defRPr>
                  <a:solidFill>
                    <a:schemeClr val="tx1"/>
                  </a:solidFill>
                  <a:latin typeface="Arial" pitchFamily="34" charset="0"/>
                  <a:ea typeface="宋体" pitchFamily="2" charset="-122"/>
                </a:defRPr>
              </a:lvl6pPr>
              <a:lvl7pPr eaLnBrk="0" fontAlgn="base" hangingPunct="0" indent="-228600" marL="2971800">
                <a:spcBef>
                  <a:spcPct val="0"/>
                </a:spcBef>
                <a:spcAft>
                  <a:spcPct val="0"/>
                </a:spcAft>
                <a:defRPr>
                  <a:solidFill>
                    <a:schemeClr val="tx1"/>
                  </a:solidFill>
                  <a:latin typeface="Arial" pitchFamily="34" charset="0"/>
                  <a:ea typeface="宋体" pitchFamily="2" charset="-122"/>
                </a:defRPr>
              </a:lvl7pPr>
              <a:lvl8pPr eaLnBrk="0" fontAlgn="base" hangingPunct="0" indent="-228600" marL="3429000">
                <a:spcBef>
                  <a:spcPct val="0"/>
                </a:spcBef>
                <a:spcAft>
                  <a:spcPct val="0"/>
                </a:spcAft>
                <a:defRPr>
                  <a:solidFill>
                    <a:schemeClr val="tx1"/>
                  </a:solidFill>
                  <a:latin typeface="Arial" pitchFamily="34" charset="0"/>
                  <a:ea typeface="宋体" pitchFamily="2" charset="-122"/>
                </a:defRPr>
              </a:lvl8pPr>
              <a:lvl9pPr eaLnBrk="0" fontAlgn="base" hangingPunct="0" indent="-228600" marL="388620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altLang="zh-CN" dirty="0" sz="2800" kumimoji="1" lang="en-US" smtClean="0">
                  <a:cs typeface="Arial" panose="020B0604020202020204" pitchFamily="34" charset="0"/>
                </a:rPr>
                <a:t>Current parallel feedback </a:t>
              </a:r>
              <a:r>
                <a:rPr altLang="en-US" dirty="0" sz="2800" kumimoji="1" lang="zh-CN" smtClean="0">
                  <a:cs typeface="Arial" panose="020B0604020202020204" pitchFamily="34" charset="0"/>
                </a:rPr>
                <a:t>电流并联反馈</a:t>
              </a:r>
              <a:endParaRPr altLang="en-US" dirty="0" sz="2400" kumimoji="1" lang="zh-CN">
                <a:cs typeface="Arial" panose="020B0604020202020204" pitchFamily="34" charset="0"/>
              </a:endParaRPr>
            </a:p>
          </p:txBody>
        </p:sp>
      </p:grpSp>
      <p:sp>
        <p:nvSpPr>
          <p:cNvPr id="1050282" name="Text Box 4"/>
          <p:cNvSpPr txBox="1">
            <a:spLocks noChangeArrowheads="1"/>
          </p:cNvSpPr>
          <p:nvPr/>
        </p:nvSpPr>
        <p:spPr bwMode="auto">
          <a:xfrm>
            <a:off x="228600" y="512344"/>
            <a:ext cx="8915400" cy="929640"/>
          </a:xfrm>
          <a:prstGeom prst="rect"/>
          <a:noFill/>
          <a:ln>
            <a:noFill/>
          </a:ln>
          <a:effectLst/>
        </p:spPr>
        <p:txBody>
          <a:bodyPr wrap="square">
            <a:spAutoFit/>
          </a:bodyPr>
          <a:lstStyle>
            <a:lvl1pPr eaLnBrk="0" hangingPunct="0">
              <a:defRPr>
                <a:solidFill>
                  <a:schemeClr val="tx1"/>
                </a:solidFill>
                <a:latin typeface="Arial" pitchFamily="34" charset="0"/>
                <a:ea typeface="宋体" pitchFamily="2" charset="-122"/>
              </a:defRPr>
            </a:lvl1pPr>
            <a:lvl2pPr eaLnBrk="0" hangingPunct="0" indent="-285750" marL="742950">
              <a:defRPr>
                <a:solidFill>
                  <a:schemeClr val="tx1"/>
                </a:solidFill>
                <a:latin typeface="Arial" pitchFamily="34" charset="0"/>
                <a:ea typeface="宋体" pitchFamily="2" charset="-122"/>
              </a:defRPr>
            </a:lvl2pPr>
            <a:lvl3pPr eaLnBrk="0" hangingPunct="0" indent="-228600" marL="1143000">
              <a:defRPr>
                <a:solidFill>
                  <a:schemeClr val="tx1"/>
                </a:solidFill>
                <a:latin typeface="Arial" pitchFamily="34" charset="0"/>
                <a:ea typeface="宋体" pitchFamily="2" charset="-122"/>
              </a:defRPr>
            </a:lvl3pPr>
            <a:lvl4pPr eaLnBrk="0" hangingPunct="0" indent="-228600" marL="1600200">
              <a:defRPr>
                <a:solidFill>
                  <a:schemeClr val="tx1"/>
                </a:solidFill>
                <a:latin typeface="Arial" pitchFamily="34" charset="0"/>
                <a:ea typeface="宋体" pitchFamily="2" charset="-122"/>
              </a:defRPr>
            </a:lvl4pPr>
            <a:lvl5pPr eaLnBrk="0" hangingPunct="0" indent="-228600" marL="2057400">
              <a:defRPr>
                <a:solidFill>
                  <a:schemeClr val="tx1"/>
                </a:solidFill>
                <a:latin typeface="Arial" pitchFamily="34" charset="0"/>
                <a:ea typeface="宋体" pitchFamily="2" charset="-122"/>
              </a:defRPr>
            </a:lvl5pPr>
            <a:lvl6pPr eaLnBrk="0" fontAlgn="base" hangingPunct="0" indent="-228600" marL="2514600">
              <a:spcBef>
                <a:spcPct val="0"/>
              </a:spcBef>
              <a:spcAft>
                <a:spcPct val="0"/>
              </a:spcAft>
              <a:defRPr>
                <a:solidFill>
                  <a:schemeClr val="tx1"/>
                </a:solidFill>
                <a:latin typeface="Arial" pitchFamily="34" charset="0"/>
                <a:ea typeface="宋体" pitchFamily="2" charset="-122"/>
              </a:defRPr>
            </a:lvl6pPr>
            <a:lvl7pPr eaLnBrk="0" fontAlgn="base" hangingPunct="0" indent="-228600" marL="2971800">
              <a:spcBef>
                <a:spcPct val="0"/>
              </a:spcBef>
              <a:spcAft>
                <a:spcPct val="0"/>
              </a:spcAft>
              <a:defRPr>
                <a:solidFill>
                  <a:schemeClr val="tx1"/>
                </a:solidFill>
                <a:latin typeface="Arial" pitchFamily="34" charset="0"/>
                <a:ea typeface="宋体" pitchFamily="2" charset="-122"/>
              </a:defRPr>
            </a:lvl7pPr>
            <a:lvl8pPr eaLnBrk="0" fontAlgn="base" hangingPunct="0" indent="-228600" marL="3429000">
              <a:spcBef>
                <a:spcPct val="0"/>
              </a:spcBef>
              <a:spcAft>
                <a:spcPct val="0"/>
              </a:spcAft>
              <a:defRPr>
                <a:solidFill>
                  <a:schemeClr val="tx1"/>
                </a:solidFill>
                <a:latin typeface="Arial" pitchFamily="34" charset="0"/>
                <a:ea typeface="宋体" pitchFamily="2" charset="-122"/>
              </a:defRPr>
            </a:lvl8pPr>
            <a:lvl9pPr eaLnBrk="0" fontAlgn="base" hangingPunct="0" indent="-228600" marL="388620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altLang="zh-CN" dirty="0" sz="2800" kumimoji="1" lang="en-US" smtClean="0">
                <a:cs typeface="Arial" panose="020B0604020202020204" pitchFamily="34" charset="0"/>
              </a:rPr>
              <a:t>In total, there are 4 type AC negative feedback circuits </a:t>
            </a:r>
            <a:endParaRPr altLang="en-US" dirty="0" sz="2400" kumimoji="1" lang="zh-CN">
              <a:cs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345" name=""/>
        <p:cNvGrpSpPr/>
        <p:nvPr/>
      </p:nvGrpSpPr>
      <p:grpSpPr>
        <a:xfrm>
          <a:off x="0" y="0"/>
          <a:ext cx="0" cy="0"/>
          <a:chOff x="0" y="0"/>
          <a:chExt cx="0" cy="0"/>
        </a:xfrm>
      </p:grpSpPr>
      <p:sp>
        <p:nvSpPr>
          <p:cNvPr id="1050286"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0287" name="Text Box 4"/>
          <p:cNvSpPr txBox="1">
            <a:spLocks noChangeArrowheads="1"/>
          </p:cNvSpPr>
          <p:nvPr/>
        </p:nvSpPr>
        <p:spPr bwMode="auto">
          <a:xfrm>
            <a:off x="400227" y="466802"/>
            <a:ext cx="4932041" cy="523220"/>
          </a:xfrm>
          <a:prstGeom prst="rect"/>
          <a:noFill/>
          <a:ln>
            <a:noFill/>
          </a:ln>
          <a:effectLst/>
        </p:spPr>
        <p:txBody>
          <a:bodyPr wrap="square">
            <a:spAutoFit/>
          </a:bodyPr>
          <a:lstStyle>
            <a:lvl1pPr eaLnBrk="0" hangingPunct="0">
              <a:defRPr>
                <a:solidFill>
                  <a:schemeClr val="tx1"/>
                </a:solidFill>
                <a:latin typeface="Arial" pitchFamily="34" charset="0"/>
                <a:ea typeface="宋体" pitchFamily="2" charset="-122"/>
              </a:defRPr>
            </a:lvl1pPr>
            <a:lvl2pPr eaLnBrk="0" hangingPunct="0" indent="-285750" marL="742950">
              <a:defRPr>
                <a:solidFill>
                  <a:schemeClr val="tx1"/>
                </a:solidFill>
                <a:latin typeface="Arial" pitchFamily="34" charset="0"/>
                <a:ea typeface="宋体" pitchFamily="2" charset="-122"/>
              </a:defRPr>
            </a:lvl2pPr>
            <a:lvl3pPr eaLnBrk="0" hangingPunct="0" indent="-228600" marL="1143000">
              <a:defRPr>
                <a:solidFill>
                  <a:schemeClr val="tx1"/>
                </a:solidFill>
                <a:latin typeface="Arial" pitchFamily="34" charset="0"/>
                <a:ea typeface="宋体" pitchFamily="2" charset="-122"/>
              </a:defRPr>
            </a:lvl3pPr>
            <a:lvl4pPr eaLnBrk="0" hangingPunct="0" indent="-228600" marL="1600200">
              <a:defRPr>
                <a:solidFill>
                  <a:schemeClr val="tx1"/>
                </a:solidFill>
                <a:latin typeface="Arial" pitchFamily="34" charset="0"/>
                <a:ea typeface="宋体" pitchFamily="2" charset="-122"/>
              </a:defRPr>
            </a:lvl4pPr>
            <a:lvl5pPr eaLnBrk="0" hangingPunct="0" indent="-228600" marL="2057400">
              <a:defRPr>
                <a:solidFill>
                  <a:schemeClr val="tx1"/>
                </a:solidFill>
                <a:latin typeface="Arial" pitchFamily="34" charset="0"/>
                <a:ea typeface="宋体" pitchFamily="2" charset="-122"/>
              </a:defRPr>
            </a:lvl5pPr>
            <a:lvl6pPr eaLnBrk="0" fontAlgn="base" hangingPunct="0" indent="-228600" marL="2514600">
              <a:spcBef>
                <a:spcPct val="0"/>
              </a:spcBef>
              <a:spcAft>
                <a:spcPct val="0"/>
              </a:spcAft>
              <a:defRPr>
                <a:solidFill>
                  <a:schemeClr val="tx1"/>
                </a:solidFill>
                <a:latin typeface="Arial" pitchFamily="34" charset="0"/>
                <a:ea typeface="宋体" pitchFamily="2" charset="-122"/>
              </a:defRPr>
            </a:lvl6pPr>
            <a:lvl7pPr eaLnBrk="0" fontAlgn="base" hangingPunct="0" indent="-228600" marL="2971800">
              <a:spcBef>
                <a:spcPct val="0"/>
              </a:spcBef>
              <a:spcAft>
                <a:spcPct val="0"/>
              </a:spcAft>
              <a:defRPr>
                <a:solidFill>
                  <a:schemeClr val="tx1"/>
                </a:solidFill>
                <a:latin typeface="Arial" pitchFamily="34" charset="0"/>
                <a:ea typeface="宋体" pitchFamily="2" charset="-122"/>
              </a:defRPr>
            </a:lvl7pPr>
            <a:lvl8pPr eaLnBrk="0" fontAlgn="base" hangingPunct="0" indent="-228600" marL="3429000">
              <a:spcBef>
                <a:spcPct val="0"/>
              </a:spcBef>
              <a:spcAft>
                <a:spcPct val="0"/>
              </a:spcAft>
              <a:defRPr>
                <a:solidFill>
                  <a:schemeClr val="tx1"/>
                </a:solidFill>
                <a:latin typeface="Arial" pitchFamily="34" charset="0"/>
                <a:ea typeface="宋体" pitchFamily="2" charset="-122"/>
              </a:defRPr>
            </a:lvl8pPr>
            <a:lvl9pPr eaLnBrk="0" fontAlgn="base" hangingPunct="0" indent="-228600" marL="388620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altLang="zh-CN" dirty="0" sz="2800" kumimoji="1" lang="en-US" smtClean="0">
                <a:cs typeface="Arial" panose="020B0604020202020204" pitchFamily="34" charset="0"/>
              </a:rPr>
              <a:t>Voltage series feedback</a:t>
            </a:r>
            <a:endParaRPr altLang="en-US" dirty="0" sz="2400" kumimoji="1" lang="zh-CN">
              <a:cs typeface="Arial" panose="020B0604020202020204" pitchFamily="34" charset="0"/>
            </a:endParaRPr>
          </a:p>
        </p:txBody>
      </p:sp>
      <p:grpSp>
        <p:nvGrpSpPr>
          <p:cNvPr id="346" name="组合 1"/>
          <p:cNvGrpSpPr/>
          <p:nvPr/>
        </p:nvGrpSpPr>
        <p:grpSpPr>
          <a:xfrm>
            <a:off x="1545257" y="1862703"/>
            <a:ext cx="4307936" cy="2120958"/>
            <a:chOff x="1903275" y="3421338"/>
            <a:chExt cx="4307936" cy="2120958"/>
          </a:xfrm>
        </p:grpSpPr>
        <p:grpSp>
          <p:nvGrpSpPr>
            <p:cNvPr id="347" name="组合 38"/>
            <p:cNvGrpSpPr/>
            <p:nvPr/>
          </p:nvGrpSpPr>
          <p:grpSpPr>
            <a:xfrm>
              <a:off x="2223849" y="3623618"/>
              <a:ext cx="3987362" cy="1808528"/>
              <a:chOff x="2342475" y="1273960"/>
              <a:chExt cx="3987362" cy="1808528"/>
            </a:xfrm>
          </p:grpSpPr>
          <p:sp>
            <p:nvSpPr>
              <p:cNvPr id="1050288" name="矩形 40"/>
              <p:cNvSpPr/>
              <p:nvPr/>
            </p:nvSpPr>
            <p:spPr>
              <a:xfrm>
                <a:off x="3893601" y="1273960"/>
                <a:ext cx="2302778" cy="780176"/>
              </a:xfrm>
              <a:prstGeom prst="rect"/>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289" name="矩形 53"/>
              <p:cNvSpPr/>
              <p:nvPr/>
            </p:nvSpPr>
            <p:spPr>
              <a:xfrm>
                <a:off x="3681599" y="2302312"/>
                <a:ext cx="2648238" cy="780176"/>
              </a:xfrm>
              <a:prstGeom prst="rect"/>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5869" name="直接连接符 61"/>
              <p:cNvCxnSpPr>
                <a:cxnSpLocks/>
              </p:cNvCxnSpPr>
              <p:nvPr/>
            </p:nvCxnSpPr>
            <p:spPr>
              <a:xfrm flipH="1">
                <a:off x="2342475" y="2961139"/>
                <a:ext cx="1339124"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50290" name="文本框 63"/>
            <p:cNvSpPr txBox="1">
              <a:spLocks noChangeAspect="1" noMove="1" noResize="1" noRot="1" noAdjustHandles="1" noEditPoints="1" noChangeArrowheads="1" noChangeShapeType="1" noTextEdit="1"/>
            </p:cNvSpPr>
            <p:nvPr/>
          </p:nvSpPr>
          <p:spPr bwMode="auto">
            <a:xfrm>
              <a:off x="2730276" y="3743382"/>
              <a:ext cx="684960" cy="473206"/>
            </a:xfrm>
            <a:prstGeom prst="rect"/>
            <a:blipFill>
              <a:blip xmlns:r="http://schemas.openxmlformats.org/officeDocument/2006/relationships" r:embed="rId1"/>
              <a:stretch>
                <a:fillRect l="-1770" t="-1282" b="-5128"/>
              </a:stretch>
            </a:blipFill>
            <a:ln>
              <a:noFill/>
            </a:ln>
            <a:effectLst/>
          </p:spPr>
          <p:txBody>
            <a:bodyPr/>
            <a:p>
              <a:r>
                <a:rPr altLang="en-US" lang="zh-CN">
                  <a:noFill/>
                </a:rPr>
                <a:t> </a:t>
              </a:r>
            </a:p>
          </p:txBody>
        </p:sp>
        <p:sp>
          <p:nvSpPr>
            <p:cNvPr id="1050291" name="文本框 64"/>
            <p:cNvSpPr txBox="1">
              <a:spLocks noChangeAspect="1" noMove="1" noResize="1" noRot="1" noAdjustHandles="1" noEditPoints="1" noChangeArrowheads="1" noChangeShapeType="1" noTextEdit="1"/>
            </p:cNvSpPr>
            <p:nvPr/>
          </p:nvSpPr>
          <p:spPr bwMode="auto">
            <a:xfrm>
              <a:off x="1903275" y="4267601"/>
              <a:ext cx="684960" cy="473206"/>
            </a:xfrm>
            <a:prstGeom prst="rect"/>
            <a:blipFill>
              <a:blip xmlns:r="http://schemas.openxmlformats.org/officeDocument/2006/relationships" r:embed="rId2"/>
              <a:stretch>
                <a:fillRect t="-1282" b="-5128"/>
              </a:stretch>
            </a:blipFill>
            <a:ln>
              <a:noFill/>
            </a:ln>
            <a:effectLst/>
          </p:spPr>
          <p:txBody>
            <a:bodyPr/>
            <a:p>
              <a:r>
                <a:rPr altLang="en-US" lang="zh-CN">
                  <a:noFill/>
                </a:rPr>
                <a:t> </a:t>
              </a:r>
            </a:p>
          </p:txBody>
        </p:sp>
        <p:sp>
          <p:nvSpPr>
            <p:cNvPr id="1050292" name="文本框 65"/>
            <p:cNvSpPr txBox="1">
              <a:spLocks noChangeAspect="1" noMove="1" noResize="1" noRot="1" noAdjustHandles="1" noEditPoints="1" noChangeArrowheads="1" noChangeShapeType="1" noTextEdit="1"/>
            </p:cNvSpPr>
            <p:nvPr/>
          </p:nvSpPr>
          <p:spPr bwMode="auto">
            <a:xfrm>
              <a:off x="2730276" y="4837591"/>
              <a:ext cx="684960" cy="473206"/>
            </a:xfrm>
            <a:prstGeom prst="rect"/>
            <a:blipFill>
              <a:blip xmlns:r="http://schemas.openxmlformats.org/officeDocument/2006/relationships" r:embed="rId3"/>
              <a:stretch>
                <a:fillRect t="-1282" b="-5128"/>
              </a:stretch>
            </a:blipFill>
            <a:ln>
              <a:noFill/>
            </a:ln>
            <a:effectLst/>
          </p:spPr>
          <p:txBody>
            <a:bodyPr/>
            <a:p>
              <a:r>
                <a:rPr altLang="en-US" lang="zh-CN">
                  <a:noFill/>
                </a:rPr>
                <a:t> </a:t>
              </a:r>
            </a:p>
          </p:txBody>
        </p:sp>
        <p:cxnSp>
          <p:nvCxnSpPr>
            <p:cNvPr id="3145870" name="直接连接符 70"/>
            <p:cNvCxnSpPr>
              <a:cxnSpLocks/>
            </p:cNvCxnSpPr>
            <p:nvPr/>
          </p:nvCxnSpPr>
          <p:spPr>
            <a:xfrm flipH="1">
              <a:off x="2223849" y="3716251"/>
              <a:ext cx="1555198"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871" name="直接连接符 71"/>
            <p:cNvCxnSpPr>
              <a:cxnSpLocks/>
            </p:cNvCxnSpPr>
            <p:nvPr/>
          </p:nvCxnSpPr>
          <p:spPr>
            <a:xfrm flipH="1">
              <a:off x="2803845" y="4284288"/>
              <a:ext cx="971130"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872" name="直接连接符 72"/>
            <p:cNvCxnSpPr>
              <a:cxnSpLocks/>
            </p:cNvCxnSpPr>
            <p:nvPr/>
          </p:nvCxnSpPr>
          <p:spPr>
            <a:xfrm flipH="1">
              <a:off x="2803845" y="4756615"/>
              <a:ext cx="759128"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873" name="直接连接符 73"/>
            <p:cNvCxnSpPr>
              <a:cxnSpLocks/>
            </p:cNvCxnSpPr>
            <p:nvPr/>
          </p:nvCxnSpPr>
          <p:spPr>
            <a:xfrm>
              <a:off x="2809690" y="4271197"/>
              <a:ext cx="0" cy="495808"/>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0293" name="椭圆 74"/>
            <p:cNvSpPr/>
            <p:nvPr/>
          </p:nvSpPr>
          <p:spPr>
            <a:xfrm>
              <a:off x="2084192" y="3648874"/>
              <a:ext cx="155024" cy="15502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294" name="椭圆 75"/>
            <p:cNvSpPr/>
            <p:nvPr/>
          </p:nvSpPr>
          <p:spPr>
            <a:xfrm>
              <a:off x="2068824" y="5233285"/>
              <a:ext cx="155024" cy="15502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295" name="Rectangle 518"/>
            <p:cNvSpPr>
              <a:spLocks noChangeAspect="1" noMove="1" noResize="1" noRot="1" noAdjustHandles="1" noEditPoints="1" noChangeArrowheads="1" noChangeShapeType="1" noTextEdit="1"/>
            </p:cNvSpPr>
            <p:nvPr/>
          </p:nvSpPr>
          <p:spPr bwMode="auto">
            <a:xfrm>
              <a:off x="2873368" y="3421338"/>
              <a:ext cx="217639" cy="307777"/>
            </a:xfrm>
            <a:prstGeom prst="rect"/>
            <a:blipFill>
              <a:blip xmlns:r="http://schemas.openxmlformats.org/officeDocument/2006/relationships" r:embed="rId4"/>
              <a:stretch>
                <a:fillRect l="-34286" r="-34286" b="-8000"/>
              </a:stretch>
            </a:blipFill>
            <a:ln w="28575">
              <a:noFill/>
              <a:miter lim="800000"/>
              <a:headEnd/>
              <a:tailEnd/>
            </a:ln>
          </p:spPr>
          <p:txBody>
            <a:bodyPr/>
            <a:p>
              <a:r>
                <a:rPr altLang="en-US" lang="zh-CN">
                  <a:noFill/>
                </a:rPr>
                <a:t> </a:t>
              </a:r>
            </a:p>
          </p:txBody>
        </p:sp>
        <p:sp>
          <p:nvSpPr>
            <p:cNvPr id="1050296" name="Rectangle 519"/>
            <p:cNvSpPr>
              <a:spLocks noChangeAspect="1" noMove="1" noResize="1" noRot="1" noAdjustHandles="1" noEditPoints="1" noChangeArrowheads="1" noChangeShapeType="1" noTextEdit="1"/>
            </p:cNvSpPr>
            <p:nvPr/>
          </p:nvSpPr>
          <p:spPr bwMode="auto">
            <a:xfrm>
              <a:off x="2828429" y="4196229"/>
              <a:ext cx="322263" cy="307975"/>
            </a:xfrm>
            <a:prstGeom prst="rect"/>
            <a:blipFill>
              <a:blip xmlns:r="http://schemas.openxmlformats.org/officeDocument/2006/relationships" r:embed="rId5"/>
              <a:stretch>
                <a:fillRect/>
              </a:stretch>
            </a:blipFill>
            <a:ln w="28575">
              <a:noFill/>
              <a:miter lim="800000"/>
              <a:headEnd/>
              <a:tailEnd/>
            </a:ln>
          </p:spPr>
          <p:txBody>
            <a:bodyPr/>
            <a:p>
              <a:r>
                <a:rPr altLang="en-US" lang="zh-CN">
                  <a:noFill/>
                </a:rPr>
                <a:t> </a:t>
              </a:r>
            </a:p>
          </p:txBody>
        </p:sp>
        <p:sp>
          <p:nvSpPr>
            <p:cNvPr id="1050297" name="Rectangle 518"/>
            <p:cNvSpPr>
              <a:spLocks noChangeAspect="1" noMove="1" noResize="1" noRot="1" noAdjustHandles="1" noEditPoints="1" noChangeArrowheads="1" noChangeShapeType="1" noTextEdit="1"/>
            </p:cNvSpPr>
            <p:nvPr/>
          </p:nvSpPr>
          <p:spPr bwMode="auto">
            <a:xfrm>
              <a:off x="2864010" y="4459430"/>
              <a:ext cx="217639" cy="307777"/>
            </a:xfrm>
            <a:prstGeom prst="rect"/>
            <a:blipFill>
              <a:blip xmlns:r="http://schemas.openxmlformats.org/officeDocument/2006/relationships" r:embed="rId6"/>
              <a:stretch>
                <a:fillRect l="-33333" r="-30556" b="-8000"/>
              </a:stretch>
            </a:blipFill>
            <a:ln w="28575">
              <a:noFill/>
              <a:miter lim="800000"/>
              <a:headEnd/>
              <a:tailEnd/>
            </a:ln>
          </p:spPr>
          <p:txBody>
            <a:bodyPr/>
            <a:p>
              <a:r>
                <a:rPr altLang="en-US" lang="zh-CN">
                  <a:noFill/>
                </a:rPr>
                <a:t> </a:t>
              </a:r>
            </a:p>
          </p:txBody>
        </p:sp>
        <p:sp>
          <p:nvSpPr>
            <p:cNvPr id="1050298" name="Rectangle 519"/>
            <p:cNvSpPr>
              <a:spLocks noChangeAspect="1" noMove="1" noResize="1" noRot="1" noAdjustHandles="1" noEditPoints="1" noChangeArrowheads="1" noChangeShapeType="1" noTextEdit="1"/>
            </p:cNvSpPr>
            <p:nvPr/>
          </p:nvSpPr>
          <p:spPr bwMode="auto">
            <a:xfrm>
              <a:off x="2819071" y="5234321"/>
              <a:ext cx="322263" cy="307975"/>
            </a:xfrm>
            <a:prstGeom prst="rect"/>
            <a:blipFill>
              <a:blip xmlns:r="http://schemas.openxmlformats.org/officeDocument/2006/relationships" r:embed="rId7"/>
              <a:stretch>
                <a:fillRect/>
              </a:stretch>
            </a:blipFill>
            <a:ln w="28575">
              <a:noFill/>
              <a:miter lim="800000"/>
              <a:headEnd/>
              <a:tailEnd/>
            </a:ln>
          </p:spPr>
          <p:txBody>
            <a:bodyPr/>
            <a:p>
              <a:r>
                <a:rPr altLang="en-US" lang="zh-CN">
                  <a:noFill/>
                </a:rPr>
                <a:t> </a:t>
              </a:r>
            </a:p>
          </p:txBody>
        </p:sp>
        <p:sp>
          <p:nvSpPr>
            <p:cNvPr id="1050299" name="Rectangle 518"/>
            <p:cNvSpPr>
              <a:spLocks noChangeAspect="1" noMove="1" noResize="1" noRot="1" noAdjustHandles="1" noEditPoints="1" noChangeArrowheads="1" noChangeShapeType="1" noTextEdit="1"/>
            </p:cNvSpPr>
            <p:nvPr/>
          </p:nvSpPr>
          <p:spPr bwMode="auto">
            <a:xfrm>
              <a:off x="2055031" y="3787194"/>
              <a:ext cx="217639" cy="307777"/>
            </a:xfrm>
            <a:prstGeom prst="rect"/>
            <a:blipFill>
              <a:blip xmlns:r="http://schemas.openxmlformats.org/officeDocument/2006/relationships" r:embed="rId8"/>
              <a:stretch>
                <a:fillRect l="-33333" r="-30556" b="-8000"/>
              </a:stretch>
            </a:blipFill>
            <a:ln w="28575">
              <a:noFill/>
              <a:miter lim="800000"/>
              <a:headEnd/>
              <a:tailEnd/>
            </a:ln>
          </p:spPr>
          <p:txBody>
            <a:bodyPr/>
            <a:p>
              <a:r>
                <a:rPr altLang="en-US" lang="zh-CN">
                  <a:noFill/>
                </a:rPr>
                <a:t> </a:t>
              </a:r>
            </a:p>
          </p:txBody>
        </p:sp>
        <p:sp>
          <p:nvSpPr>
            <p:cNvPr id="1050300" name="Rectangle 519"/>
            <p:cNvSpPr>
              <a:spLocks noChangeAspect="1" noMove="1" noResize="1" noRot="1" noAdjustHandles="1" noEditPoints="1" noChangeArrowheads="1" noChangeShapeType="1" noTextEdit="1"/>
            </p:cNvSpPr>
            <p:nvPr/>
          </p:nvSpPr>
          <p:spPr bwMode="auto">
            <a:xfrm>
              <a:off x="1995335" y="4925310"/>
              <a:ext cx="322263" cy="307975"/>
            </a:xfrm>
            <a:prstGeom prst="rect"/>
            <a:blipFill>
              <a:blip xmlns:r="http://schemas.openxmlformats.org/officeDocument/2006/relationships" r:embed="rId9"/>
              <a:stretch>
                <a:fillRect/>
              </a:stretch>
            </a:blipFill>
            <a:ln w="28575">
              <a:noFill/>
              <a:miter lim="800000"/>
              <a:headEnd/>
              <a:tailEnd/>
            </a:ln>
          </p:spPr>
          <p:txBody>
            <a:bodyPr/>
            <a:p>
              <a:r>
                <a:rPr altLang="en-US" lang="zh-CN">
                  <a:noFill/>
                </a:rPr>
                <a:t> </a:t>
              </a:r>
            </a:p>
          </p:txBody>
        </p:sp>
      </p:grpSp>
      <p:grpSp>
        <p:nvGrpSpPr>
          <p:cNvPr id="348" name="组合 34"/>
          <p:cNvGrpSpPr/>
          <p:nvPr/>
        </p:nvGrpSpPr>
        <p:grpSpPr>
          <a:xfrm>
            <a:off x="5717734" y="2113741"/>
            <a:ext cx="2359749" cy="1655898"/>
            <a:chOff x="6170839" y="3965003"/>
            <a:chExt cx="2359749" cy="1655898"/>
          </a:xfrm>
        </p:grpSpPr>
        <p:cxnSp>
          <p:nvCxnSpPr>
            <p:cNvPr id="3145874" name="直接连接符 84"/>
            <p:cNvCxnSpPr>
              <a:cxnSpLocks/>
            </p:cNvCxnSpPr>
            <p:nvPr/>
          </p:nvCxnSpPr>
          <p:spPr>
            <a:xfrm>
              <a:off x="7751183" y="4028385"/>
              <a:ext cx="0" cy="576978"/>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875" name="直接连接符 46"/>
            <p:cNvCxnSpPr>
              <a:cxnSpLocks/>
            </p:cNvCxnSpPr>
            <p:nvPr/>
          </p:nvCxnSpPr>
          <p:spPr>
            <a:xfrm flipH="1">
              <a:off x="6170839" y="4015563"/>
              <a:ext cx="1580344"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876" name="直接连接符 47"/>
            <p:cNvCxnSpPr>
              <a:cxnSpLocks/>
            </p:cNvCxnSpPr>
            <p:nvPr/>
          </p:nvCxnSpPr>
          <p:spPr>
            <a:xfrm flipH="1">
              <a:off x="6179229" y="4580413"/>
              <a:ext cx="1571954"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0301" name="矩形 48"/>
            <p:cNvSpPr/>
            <p:nvPr/>
          </p:nvSpPr>
          <p:spPr>
            <a:xfrm rot="16200000">
              <a:off x="7558019" y="4213167"/>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302" name="矩形 49"/>
            <p:cNvSpPr>
              <a:spLocks noChangeAspect="1" noMove="1" noResize="1" noRot="1" noAdjustHandles="1" noEditPoints="1" noChangeArrowheads="1" noChangeShapeType="1" noTextEdit="1"/>
            </p:cNvSpPr>
            <p:nvPr/>
          </p:nvSpPr>
          <p:spPr>
            <a:xfrm>
              <a:off x="7221624" y="4080544"/>
              <a:ext cx="521168" cy="400110"/>
            </a:xfrm>
            <a:prstGeom prst="rect"/>
            <a:blipFill>
              <a:blip xmlns:r="http://schemas.openxmlformats.org/officeDocument/2006/relationships" r:embed="rId10"/>
              <a:stretch>
                <a:fillRect b="-1538"/>
              </a:stretch>
            </a:blipFill>
          </p:spPr>
          <p:txBody>
            <a:bodyPr/>
            <a:p>
              <a:r>
                <a:rPr altLang="en-US" lang="zh-CN">
                  <a:noFill/>
                </a:rPr>
                <a:t> </a:t>
              </a:r>
            </a:p>
          </p:txBody>
        </p:sp>
        <p:sp>
          <p:nvSpPr>
            <p:cNvPr id="1050303" name="文本框 50"/>
            <p:cNvSpPr txBox="1">
              <a:spLocks noChangeAspect="1" noMove="1" noResize="1" noRot="1" noAdjustHandles="1" noEditPoints="1" noChangeArrowheads="1" noChangeShapeType="1" noTextEdit="1"/>
            </p:cNvSpPr>
            <p:nvPr/>
          </p:nvSpPr>
          <p:spPr bwMode="auto">
            <a:xfrm>
              <a:off x="7845628" y="4075066"/>
              <a:ext cx="684960" cy="473206"/>
            </a:xfrm>
            <a:prstGeom prst="rect"/>
            <a:blipFill>
              <a:blip xmlns:r="http://schemas.openxmlformats.org/officeDocument/2006/relationships" r:embed="rId11"/>
              <a:stretch>
                <a:fillRect t="-1299" b="-1299"/>
              </a:stretch>
            </a:blipFill>
            <a:ln>
              <a:noFill/>
            </a:ln>
            <a:effectLst/>
          </p:spPr>
          <p:txBody>
            <a:bodyPr/>
            <a:p>
              <a:r>
                <a:rPr altLang="en-US" lang="zh-CN">
                  <a:noFill/>
                </a:rPr>
                <a:t> </a:t>
              </a:r>
            </a:p>
          </p:txBody>
        </p:sp>
        <p:cxnSp>
          <p:nvCxnSpPr>
            <p:cNvPr id="3145877" name="直接连接符 51"/>
            <p:cNvCxnSpPr>
              <a:cxnSpLocks/>
            </p:cNvCxnSpPr>
            <p:nvPr/>
          </p:nvCxnSpPr>
          <p:spPr>
            <a:xfrm>
              <a:off x="6634810" y="4015563"/>
              <a:ext cx="0" cy="1034969"/>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878" name="直接连接符 52"/>
            <p:cNvCxnSpPr>
              <a:cxnSpLocks/>
            </p:cNvCxnSpPr>
            <p:nvPr/>
          </p:nvCxnSpPr>
          <p:spPr>
            <a:xfrm>
              <a:off x="7177246" y="4585932"/>
              <a:ext cx="0" cy="1034969"/>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879" name="直接连接符 54"/>
            <p:cNvCxnSpPr>
              <a:cxnSpLocks/>
            </p:cNvCxnSpPr>
            <p:nvPr/>
          </p:nvCxnSpPr>
          <p:spPr>
            <a:xfrm flipH="1">
              <a:off x="6304296" y="5034699"/>
              <a:ext cx="330514"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880" name="直接连接符 55"/>
            <p:cNvCxnSpPr>
              <a:cxnSpLocks/>
            </p:cNvCxnSpPr>
            <p:nvPr/>
          </p:nvCxnSpPr>
          <p:spPr>
            <a:xfrm flipH="1">
              <a:off x="6304296" y="5608680"/>
              <a:ext cx="872950"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0304" name="Oval 3165"/>
            <p:cNvSpPr>
              <a:spLocks noChangeArrowheads="1"/>
            </p:cNvSpPr>
            <p:nvPr/>
          </p:nvSpPr>
          <p:spPr bwMode="auto">
            <a:xfrm>
              <a:off x="6573691" y="3965003"/>
              <a:ext cx="122238" cy="122238"/>
            </a:xfrm>
            <a:prstGeom prst="ellipse"/>
            <a:solidFill>
              <a:schemeClr val="tx1"/>
            </a:solidFill>
            <a:ln w="28575">
              <a:no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sp>
          <p:nvSpPr>
            <p:cNvPr id="1050305" name="Oval 3165"/>
            <p:cNvSpPr>
              <a:spLocks noChangeArrowheads="1"/>
            </p:cNvSpPr>
            <p:nvPr/>
          </p:nvSpPr>
          <p:spPr bwMode="auto">
            <a:xfrm>
              <a:off x="7116903" y="4517788"/>
              <a:ext cx="122238" cy="122238"/>
            </a:xfrm>
            <a:prstGeom prst="ellipse"/>
            <a:solidFill>
              <a:schemeClr val="tx1"/>
            </a:solidFill>
            <a:ln w="28575">
              <a:no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grpSp>
      <p:sp>
        <p:nvSpPr>
          <p:cNvPr id="1050306" name="文本框 92"/>
          <p:cNvSpPr txBox="1">
            <a:spLocks noChangeAspect="1" noMove="1" noResize="1" noRot="1" noAdjustHandles="1" noEditPoints="1" noChangeArrowheads="1" noChangeShapeType="1" noTextEdit="1"/>
          </p:cNvSpPr>
          <p:nvPr/>
        </p:nvSpPr>
        <p:spPr bwMode="auto">
          <a:xfrm>
            <a:off x="4319254" y="2142214"/>
            <a:ext cx="684960" cy="539571"/>
          </a:xfrm>
          <a:prstGeom prst="rect"/>
          <a:blipFill>
            <a:blip xmlns:r="http://schemas.openxmlformats.org/officeDocument/2006/relationships" r:embed="rId12"/>
            <a:stretch>
              <a:fillRect/>
            </a:stretch>
          </a:blipFill>
          <a:ln>
            <a:noFill/>
          </a:ln>
          <a:effectLst/>
        </p:spPr>
        <p:txBody>
          <a:bodyPr/>
          <a:p>
            <a:r>
              <a:rPr altLang="en-US" lang="zh-CN">
                <a:noFill/>
              </a:rPr>
              <a:t> </a:t>
            </a:r>
          </a:p>
        </p:txBody>
      </p:sp>
      <p:sp>
        <p:nvSpPr>
          <p:cNvPr id="1050307" name="文本框 93"/>
          <p:cNvSpPr txBox="1">
            <a:spLocks noChangeAspect="1" noMove="1" noResize="1" noRot="1" noAdjustHandles="1" noEditPoints="1" noChangeArrowheads="1" noChangeShapeType="1" noTextEdit="1"/>
          </p:cNvSpPr>
          <p:nvPr/>
        </p:nvSpPr>
        <p:spPr bwMode="auto">
          <a:xfrm>
            <a:off x="4319254" y="3230068"/>
            <a:ext cx="684960" cy="536750"/>
          </a:xfrm>
          <a:prstGeom prst="rect"/>
          <a:blipFill>
            <a:blip xmlns:r="http://schemas.openxmlformats.org/officeDocument/2006/relationships" r:embed="rId13"/>
            <a:stretch>
              <a:fillRect/>
            </a:stretch>
          </a:blipFill>
          <a:ln>
            <a:noFill/>
          </a:ln>
          <a:effectLst/>
        </p:spPr>
        <p:txBody>
          <a:bodyPr/>
          <a:p>
            <a:r>
              <a:rPr altLang="en-US" lang="zh-CN">
                <a:noFill/>
              </a:rPr>
              <a:t> </a:t>
            </a:r>
          </a:p>
        </p:txBody>
      </p:sp>
      <p:sp>
        <p:nvSpPr>
          <p:cNvPr id="1050308" name="文本框 94"/>
          <p:cNvSpPr txBox="1">
            <a:spLocks noChangeAspect="1" noMove="1" noResize="1" noRot="1" noAdjustHandles="1" noEditPoints="1" noChangeArrowheads="1" noChangeShapeType="1" noTextEdit="1"/>
          </p:cNvSpPr>
          <p:nvPr/>
        </p:nvSpPr>
        <p:spPr bwMode="auto">
          <a:xfrm>
            <a:off x="1334162" y="4437807"/>
            <a:ext cx="2127313" cy="1071062"/>
          </a:xfrm>
          <a:prstGeom prst="rect"/>
          <a:blipFill>
            <a:blip xmlns:r="http://schemas.openxmlformats.org/officeDocument/2006/relationships" r:embed="rId14"/>
            <a:stretch>
              <a:fillRect/>
            </a:stretch>
          </a:blipFill>
          <a:ln>
            <a:noFill/>
          </a:ln>
          <a:effectLst/>
        </p:spPr>
        <p:txBody>
          <a:bodyPr/>
          <a:p>
            <a:r>
              <a:rPr altLang="en-US" lang="zh-CN">
                <a:noFill/>
              </a:rPr>
              <a:t> </a:t>
            </a:r>
          </a:p>
        </p:txBody>
      </p:sp>
      <p:sp>
        <p:nvSpPr>
          <p:cNvPr id="1050309" name="文本框 95"/>
          <p:cNvSpPr txBox="1">
            <a:spLocks noChangeAspect="1" noMove="1" noResize="1" noRot="1" noAdjustHandles="1" noEditPoints="1" noChangeArrowheads="1" noChangeShapeType="1" noTextEdit="1"/>
          </p:cNvSpPr>
          <p:nvPr/>
        </p:nvSpPr>
        <p:spPr bwMode="auto">
          <a:xfrm>
            <a:off x="3551737" y="4437807"/>
            <a:ext cx="2127313" cy="1071062"/>
          </a:xfrm>
          <a:prstGeom prst="rect"/>
          <a:blipFill>
            <a:blip xmlns:r="http://schemas.openxmlformats.org/officeDocument/2006/relationships" r:embed="rId15"/>
            <a:stretch>
              <a:fillRect/>
            </a:stretch>
          </a:blipFill>
          <a:ln>
            <a:noFill/>
          </a:ln>
          <a:effectLst/>
        </p:spPr>
        <p:txBody>
          <a:bodyPr/>
          <a:p>
            <a:r>
              <a:rPr altLang="en-US" lang="zh-CN">
                <a:noFill/>
              </a:rPr>
              <a:t> </a:t>
            </a:r>
          </a:p>
        </p:txBody>
      </p:sp>
      <p:sp>
        <p:nvSpPr>
          <p:cNvPr id="1050310" name="文本框 96"/>
          <p:cNvSpPr txBox="1">
            <a:spLocks noChangeAspect="1" noMove="1" noResize="1" noRot="1" noAdjustHandles="1" noEditPoints="1" noChangeArrowheads="1" noChangeShapeType="1" noTextEdit="1"/>
          </p:cNvSpPr>
          <p:nvPr/>
        </p:nvSpPr>
        <p:spPr bwMode="auto">
          <a:xfrm>
            <a:off x="5819571" y="4437807"/>
            <a:ext cx="2127313" cy="1071062"/>
          </a:xfrm>
          <a:prstGeom prst="rect"/>
          <a:blipFill>
            <a:blip xmlns:r="http://schemas.openxmlformats.org/officeDocument/2006/relationships" r:embed="rId16"/>
            <a:stretch>
              <a:fillRect/>
            </a:stretch>
          </a:blipFill>
          <a:ln>
            <a:noFill/>
          </a:ln>
          <a:effectLst/>
        </p:spPr>
        <p:txBody>
          <a:bodyPr/>
          <a:p>
            <a:r>
              <a:rPr altLang="en-US" lang="zh-CN">
                <a:noFill/>
              </a:rPr>
              <a:t> </a:t>
            </a:r>
          </a:p>
        </p:txBody>
      </p:sp>
      <p:sp>
        <p:nvSpPr>
          <p:cNvPr id="1050311" name="文本框 2"/>
          <p:cNvSpPr txBox="1"/>
          <p:nvPr/>
        </p:nvSpPr>
        <p:spPr bwMode="auto">
          <a:xfrm>
            <a:off x="1272397" y="5711774"/>
            <a:ext cx="2377311" cy="461665"/>
          </a:xfrm>
          <a:prstGeom prst="rect"/>
          <a:noFill/>
          <a:ln>
            <a:noFill/>
          </a:ln>
          <a:effectLst/>
        </p:spPr>
        <p:txBody>
          <a:bodyPr rtlCol="0" wrap="square">
            <a:spAutoFit/>
          </a:bodyPr>
          <a:p>
            <a:pPr eaLnBrk="1" hangingPunct="1">
              <a:spcBef>
                <a:spcPct val="50000"/>
              </a:spcBef>
            </a:pPr>
            <a:r>
              <a:rPr altLang="zh-CN" dirty="0" sz="2400" kumimoji="1" lang="en-US" smtClean="0">
                <a:latin typeface="Arial" panose="020B0604020202020204" pitchFamily="34" charset="0"/>
                <a:cs typeface="Arial" panose="020B0604020202020204" pitchFamily="34" charset="0"/>
              </a:rPr>
              <a:t>Open loop gain</a:t>
            </a:r>
            <a:endParaRPr altLang="en-US" dirty="0" sz="2400" kumimoji="1" lang="zh-CN" smtClean="0">
              <a:latin typeface="Arial" panose="020B0604020202020204" pitchFamily="34" charset="0"/>
              <a:cs typeface="Arial" panose="020B0604020202020204" pitchFamily="34" charset="0"/>
            </a:endParaRPr>
          </a:p>
        </p:txBody>
      </p:sp>
      <p:sp>
        <p:nvSpPr>
          <p:cNvPr id="1050312" name="文本框 97"/>
          <p:cNvSpPr txBox="1"/>
          <p:nvPr/>
        </p:nvSpPr>
        <p:spPr bwMode="auto">
          <a:xfrm>
            <a:off x="3525031" y="5538236"/>
            <a:ext cx="2326160" cy="802640"/>
          </a:xfrm>
          <a:prstGeom prst="rect"/>
          <a:noFill/>
          <a:ln>
            <a:noFill/>
          </a:ln>
          <a:effectLst/>
        </p:spPr>
        <p:txBody>
          <a:bodyPr rtlCol="0" wrap="square">
            <a:spAutoFit/>
          </a:bodyPr>
          <a:p>
            <a:pPr algn="ctr" eaLnBrk="1" hangingPunct="1">
              <a:spcBef>
                <a:spcPct val="50000"/>
              </a:spcBef>
            </a:pPr>
            <a:r>
              <a:rPr altLang="zh-CN" dirty="0" sz="2400" kumimoji="1" lang="en-US" smtClean="0">
                <a:latin typeface="Arial" panose="020B0604020202020204" pitchFamily="34" charset="0"/>
                <a:cs typeface="Arial" panose="020B0604020202020204" pitchFamily="34" charset="0"/>
              </a:rPr>
              <a:t>Feedback factor</a:t>
            </a:r>
            <a:endParaRPr altLang="en-US" dirty="0" sz="2400" kumimoji="1" lang="zh-CN" smtClean="0">
              <a:latin typeface="Arial" panose="020B0604020202020204" pitchFamily="34" charset="0"/>
              <a:cs typeface="Arial" panose="020B0604020202020204" pitchFamily="34" charset="0"/>
            </a:endParaRPr>
          </a:p>
        </p:txBody>
      </p:sp>
      <p:sp>
        <p:nvSpPr>
          <p:cNvPr id="1050313" name="文本框 98"/>
          <p:cNvSpPr txBox="1"/>
          <p:nvPr/>
        </p:nvSpPr>
        <p:spPr bwMode="auto">
          <a:xfrm>
            <a:off x="5836323" y="5683815"/>
            <a:ext cx="2377311" cy="461665"/>
          </a:xfrm>
          <a:prstGeom prst="rect"/>
          <a:noFill/>
          <a:ln>
            <a:noFill/>
          </a:ln>
          <a:effectLst/>
        </p:spPr>
        <p:txBody>
          <a:bodyPr rtlCol="0" wrap="square">
            <a:spAutoFit/>
          </a:bodyPr>
          <a:p>
            <a:pPr eaLnBrk="1" hangingPunct="1">
              <a:spcBef>
                <a:spcPct val="50000"/>
              </a:spcBef>
            </a:pPr>
            <a:r>
              <a:rPr altLang="zh-CN" dirty="0" sz="2400" kumimoji="1" lang="en-US" smtClean="0">
                <a:latin typeface="Arial" panose="020B0604020202020204" pitchFamily="34" charset="0"/>
                <a:cs typeface="Arial" panose="020B0604020202020204" pitchFamily="34" charset="0"/>
              </a:rPr>
              <a:t>Close loop gain</a:t>
            </a:r>
            <a:endParaRPr altLang="en-US" dirty="0" sz="2400" kumimoji="1" lang="zh-CN" smtClean="0">
              <a:latin typeface="Arial" panose="020B0604020202020204" pitchFamily="34" charset="0"/>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80" name=""/>
        <p:cNvGrpSpPr/>
        <p:nvPr/>
      </p:nvGrpSpPr>
      <p:grpSpPr>
        <a:xfrm>
          <a:off x="0" y="0"/>
          <a:ext cx="0" cy="0"/>
          <a:chOff x="0" y="0"/>
          <a:chExt cx="0" cy="0"/>
        </a:xfrm>
      </p:grpSpPr>
      <p:sp>
        <p:nvSpPr>
          <p:cNvPr id="1048653"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48654" name="矩形 8"/>
          <p:cNvSpPr/>
          <p:nvPr/>
        </p:nvSpPr>
        <p:spPr>
          <a:xfrm>
            <a:off x="207616" y="332656"/>
            <a:ext cx="8670281" cy="802640"/>
          </a:xfrm>
          <a:prstGeom prst="rect"/>
        </p:spPr>
        <p:txBody>
          <a:bodyPr wrap="square">
            <a:spAutoFit/>
          </a:bodyPr>
          <a:p>
            <a:pPr algn="just"/>
            <a:r>
              <a:rPr altLang="zh-CN" b="1" dirty="0" sz="2400" lang="en-US" smtClean="0">
                <a:ln w="10541" cmpd="sng">
                  <a:noFill/>
                  <a:prstDash val="solid"/>
                </a:ln>
                <a:latin typeface="Arial" panose="020B0604020202020204" pitchFamily="34" charset="0"/>
                <a:ea typeface="Arial Unicode MS" panose="020B0604020202020204" pitchFamily="34" charset="-122"/>
                <a:cs typeface="Arial" panose="020B0604020202020204" pitchFamily="34" charset="0"/>
              </a:rPr>
              <a:t>Application of </a:t>
            </a:r>
            <a:r>
              <a:rPr altLang="zh-CN" b="1" dirty="0" sz="2400" lang="en-US">
                <a:ln w="10541" cmpd="sng">
                  <a:noFill/>
                  <a:prstDash val="solid"/>
                </a:ln>
                <a:latin typeface="Arial" panose="020B0604020202020204" pitchFamily="34" charset="0"/>
                <a:ea typeface="Arial Unicode MS" panose="020B0604020202020204" pitchFamily="34" charset="-122"/>
                <a:cs typeface="Arial" panose="020B0604020202020204" pitchFamily="34" charset="0"/>
              </a:rPr>
              <a:t>n</a:t>
            </a:r>
            <a:r>
              <a:rPr altLang="zh-CN" b="1" dirty="0" sz="2400" lang="en-US" smtClean="0">
                <a:ln w="10541" cmpd="sng">
                  <a:noFill/>
                  <a:prstDash val="solid"/>
                </a:ln>
                <a:latin typeface="Arial" panose="020B0604020202020204" pitchFamily="34" charset="0"/>
                <a:ea typeface="Arial Unicode MS" panose="020B0604020202020204" pitchFamily="34" charset="-122"/>
                <a:cs typeface="Arial" panose="020B0604020202020204" pitchFamily="34" charset="0"/>
              </a:rPr>
              <a:t>egative feedback in stabilizing the static working point Q</a:t>
            </a:r>
            <a:endParaRPr altLang="zh-CN" b="1" dirty="0" sz="2400" lang="en-US">
              <a:ln w="10541" cmpd="sng">
                <a:noFill/>
                <a:prstDash val="solid"/>
              </a:ln>
              <a:latin typeface="Arial" panose="020B0604020202020204" pitchFamily="34" charset="0"/>
              <a:ea typeface="Arial Unicode MS" panose="020B0604020202020204" pitchFamily="34" charset="-122"/>
              <a:cs typeface="Arial" panose="020B0604020202020204" pitchFamily="34" charset="0"/>
            </a:endParaRPr>
          </a:p>
        </p:txBody>
      </p:sp>
      <p:grpSp>
        <p:nvGrpSpPr>
          <p:cNvPr id="81" name="组合 4"/>
          <p:cNvGrpSpPr/>
          <p:nvPr/>
        </p:nvGrpSpPr>
        <p:grpSpPr>
          <a:xfrm>
            <a:off x="867956" y="1958793"/>
            <a:ext cx="3438539" cy="3250960"/>
            <a:chOff x="353320" y="2246386"/>
            <a:chExt cx="3438539" cy="3250960"/>
          </a:xfrm>
        </p:grpSpPr>
        <p:grpSp>
          <p:nvGrpSpPr>
            <p:cNvPr id="82" name="组合 2"/>
            <p:cNvGrpSpPr/>
            <p:nvPr/>
          </p:nvGrpSpPr>
          <p:grpSpPr>
            <a:xfrm>
              <a:off x="353320" y="2246386"/>
              <a:ext cx="3438539" cy="3250960"/>
              <a:chOff x="353320" y="2246386"/>
              <a:chExt cx="3438539" cy="3250960"/>
            </a:xfrm>
          </p:grpSpPr>
          <p:grpSp>
            <p:nvGrpSpPr>
              <p:cNvPr id="83" name="组合 9"/>
              <p:cNvGrpSpPr/>
              <p:nvPr/>
            </p:nvGrpSpPr>
            <p:grpSpPr>
              <a:xfrm>
                <a:off x="353320" y="2246386"/>
                <a:ext cx="3438539" cy="3250960"/>
                <a:chOff x="4227597" y="329238"/>
                <a:chExt cx="3438539" cy="3250960"/>
              </a:xfrm>
            </p:grpSpPr>
            <p:grpSp>
              <p:nvGrpSpPr>
                <p:cNvPr id="84" name="组合 10"/>
                <p:cNvGrpSpPr/>
                <p:nvPr/>
              </p:nvGrpSpPr>
              <p:grpSpPr>
                <a:xfrm>
                  <a:off x="4227597" y="329238"/>
                  <a:ext cx="3438539" cy="3250960"/>
                  <a:chOff x="243115" y="1060105"/>
                  <a:chExt cx="3438539" cy="3250960"/>
                </a:xfrm>
              </p:grpSpPr>
              <p:grpSp>
                <p:nvGrpSpPr>
                  <p:cNvPr id="85" name="组合 13"/>
                  <p:cNvGrpSpPr/>
                  <p:nvPr/>
                </p:nvGrpSpPr>
                <p:grpSpPr>
                  <a:xfrm>
                    <a:off x="243115" y="1060105"/>
                    <a:ext cx="3438539" cy="3250960"/>
                    <a:chOff x="201170" y="1550492"/>
                    <a:chExt cx="3438539" cy="3250960"/>
                  </a:xfrm>
                </p:grpSpPr>
                <p:grpSp>
                  <p:nvGrpSpPr>
                    <p:cNvPr id="86" name="组合 17"/>
                    <p:cNvGrpSpPr/>
                    <p:nvPr/>
                  </p:nvGrpSpPr>
                  <p:grpSpPr>
                    <a:xfrm>
                      <a:off x="201170" y="1550492"/>
                      <a:ext cx="3438539" cy="3250960"/>
                      <a:chOff x="2431543" y="78156"/>
                      <a:chExt cx="3438539" cy="3250960"/>
                    </a:xfrm>
                  </p:grpSpPr>
                  <p:grpSp>
                    <p:nvGrpSpPr>
                      <p:cNvPr id="87" name="组合 30"/>
                      <p:cNvGrpSpPr/>
                      <p:nvPr/>
                    </p:nvGrpSpPr>
                    <p:grpSpPr>
                      <a:xfrm>
                        <a:off x="2431543" y="78156"/>
                        <a:ext cx="3438539" cy="3250960"/>
                        <a:chOff x="751410" y="1410029"/>
                        <a:chExt cx="3438539" cy="3250960"/>
                      </a:xfrm>
                    </p:grpSpPr>
                    <p:grpSp>
                      <p:nvGrpSpPr>
                        <p:cNvPr id="88" name="组合 34"/>
                        <p:cNvGrpSpPr/>
                        <p:nvPr/>
                      </p:nvGrpSpPr>
                      <p:grpSpPr>
                        <a:xfrm>
                          <a:off x="751410" y="1410029"/>
                          <a:ext cx="3259010" cy="3223270"/>
                          <a:chOff x="485089" y="1314903"/>
                          <a:chExt cx="3259010" cy="3223270"/>
                        </a:xfrm>
                      </p:grpSpPr>
                      <p:grpSp>
                        <p:nvGrpSpPr>
                          <p:cNvPr id="89" name="组合 37"/>
                          <p:cNvGrpSpPr/>
                          <p:nvPr/>
                        </p:nvGrpSpPr>
                        <p:grpSpPr>
                          <a:xfrm>
                            <a:off x="687984" y="1314903"/>
                            <a:ext cx="3056115" cy="3223270"/>
                            <a:chOff x="687984" y="1314903"/>
                            <a:chExt cx="3056115" cy="3223270"/>
                          </a:xfrm>
                        </p:grpSpPr>
                        <p:grpSp>
                          <p:nvGrpSpPr>
                            <p:cNvPr id="90" name="Group 1096"/>
                            <p:cNvGrpSpPr/>
                            <p:nvPr/>
                          </p:nvGrpSpPr>
                          <p:grpSpPr bwMode="auto">
                            <a:xfrm>
                              <a:off x="687992" y="1569267"/>
                              <a:ext cx="1774518" cy="2968906"/>
                              <a:chOff x="3659" y="2035"/>
                              <a:chExt cx="1248" cy="2088"/>
                            </a:xfrm>
                          </p:grpSpPr>
                          <p:sp>
                            <p:nvSpPr>
                              <p:cNvPr id="1048655" name="Line 1072"/>
                              <p:cNvSpPr>
                                <a:spLocks noChangeShapeType="1"/>
                              </p:cNvSpPr>
                              <p:nvPr/>
                            </p:nvSpPr>
                            <p:spPr bwMode="auto">
                              <a:xfrm>
                                <a:off x="4679" y="2842"/>
                                <a:ext cx="0" cy="476"/>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8656" name="Line 1073"/>
                              <p:cNvSpPr>
                                <a:spLocks noChangeShapeType="1"/>
                              </p:cNvSpPr>
                              <p:nvPr/>
                            </p:nvSpPr>
                            <p:spPr bwMode="auto">
                              <a:xfrm flipH="1">
                                <a:off x="3659" y="3080"/>
                                <a:ext cx="1020"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8657" name="Line 1074"/>
                              <p:cNvSpPr>
                                <a:spLocks noChangeShapeType="1"/>
                              </p:cNvSpPr>
                              <p:nvPr/>
                            </p:nvSpPr>
                            <p:spPr bwMode="auto">
                              <a:xfrm flipV="1">
                                <a:off x="4677" y="2835"/>
                                <a:ext cx="220" cy="156"/>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8658" name="Line 1075"/>
                              <p:cNvSpPr>
                                <a:spLocks noChangeShapeType="1"/>
                              </p:cNvSpPr>
                              <p:nvPr/>
                            </p:nvSpPr>
                            <p:spPr bwMode="auto">
                              <a:xfrm flipH="1" flipV="1">
                                <a:off x="4676" y="3172"/>
                                <a:ext cx="231" cy="172"/>
                              </a:xfrm>
                              <a:prstGeom prst="line"/>
                              <a:noFill/>
                              <a:ln w="28575">
                                <a:solidFill>
                                  <a:srgbClr val="C00000"/>
                                </a:solidFill>
                                <a:round/>
                                <a:headEnd type="arrow" w="med" len="me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8659" name="Line 1076"/>
                              <p:cNvSpPr>
                                <a:spLocks noChangeShapeType="1"/>
                              </p:cNvSpPr>
                              <p:nvPr/>
                            </p:nvSpPr>
                            <p:spPr bwMode="auto">
                              <a:xfrm flipV="1">
                                <a:off x="4895" y="2035"/>
                                <a:ext cx="0" cy="803"/>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8660" name="Line 1077"/>
                              <p:cNvSpPr>
                                <a:spLocks noChangeShapeType="1"/>
                              </p:cNvSpPr>
                              <p:nvPr/>
                            </p:nvSpPr>
                            <p:spPr bwMode="auto">
                              <a:xfrm>
                                <a:off x="4897" y="3334"/>
                                <a:ext cx="0" cy="78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grpSp>
                        <p:sp>
                          <p:nvSpPr>
                            <p:cNvPr id="1048661" name="文本框 44"/>
                            <p:cNvSpPr txBox="1"/>
                            <p:nvPr/>
                          </p:nvSpPr>
                          <p:spPr>
                            <a:xfrm>
                              <a:off x="3020950" y="1314903"/>
                              <a:ext cx="723149" cy="535940"/>
                            </a:xfrm>
                            <a:prstGeom prst="rect"/>
                            <a:noFill/>
                          </p:spPr>
                          <p:txBody>
                            <a:bodyPr rtlCol="0" wrap="square">
                              <a:spAutoFit/>
                            </a:bodyPr>
                            <a:p>
                              <a:r>
                                <a:rPr altLang="zh-CN" b="1" dirty="0" sz="2400" i="1" lang="en-US" smtClean="0">
                                  <a:latin typeface="Arial" panose="020B0604020202020204" pitchFamily="34" charset="0"/>
                                  <a:cs typeface="Arial" panose="020B0604020202020204" pitchFamily="34" charset="0"/>
                                </a:rPr>
                                <a:t>V</a:t>
                              </a:r>
                              <a:r>
                                <a:rPr altLang="zh-CN" baseline="-25000" b="1" dirty="0" sz="2400" lang="en-US" smtClean="0">
                                  <a:latin typeface="Arial" panose="020B0604020202020204" pitchFamily="34" charset="0"/>
                                  <a:cs typeface="Arial" panose="020B0604020202020204" pitchFamily="34" charset="0"/>
                                </a:rPr>
                                <a:t>CC</a:t>
                              </a:r>
                              <a:endParaRPr altLang="en-US" b="1" dirty="0" sz="2400" lang="zh-CN">
                                <a:latin typeface="Arial" panose="020B0604020202020204" pitchFamily="34" charset="0"/>
                                <a:cs typeface="Arial" panose="020B0604020202020204" pitchFamily="34" charset="0"/>
                              </a:endParaRPr>
                            </a:p>
                          </p:txBody>
                        </p:sp>
                        <p:sp>
                          <p:nvSpPr>
                            <p:cNvPr id="1048662" name="文本框 45"/>
                            <p:cNvSpPr txBox="1"/>
                            <p:nvPr/>
                          </p:nvSpPr>
                          <p:spPr>
                            <a:xfrm>
                              <a:off x="2481634" y="1887331"/>
                              <a:ext cx="723149" cy="535940"/>
                            </a:xfrm>
                            <a:prstGeom prst="rect"/>
                            <a:noFill/>
                          </p:spPr>
                          <p:txBody>
                            <a:bodyPr rtlCol="0" wrap="square">
                              <a:spAutoFit/>
                            </a:bodyPr>
                            <a:p>
                              <a:r>
                                <a:rPr altLang="zh-CN" b="1" dirty="0" sz="2400" i="1" lang="en-US" smtClean="0">
                                  <a:latin typeface="Arial" panose="020B0604020202020204" pitchFamily="34" charset="0"/>
                                  <a:cs typeface="Arial" panose="020B0604020202020204" pitchFamily="34" charset="0"/>
                                </a:rPr>
                                <a:t>R</a:t>
                              </a:r>
                              <a:r>
                                <a:rPr altLang="zh-CN" baseline="-25000" b="1" dirty="0" sz="2400" lang="en-US" smtClean="0">
                                  <a:latin typeface="Arial" panose="020B0604020202020204" pitchFamily="34" charset="0"/>
                                  <a:cs typeface="Arial" panose="020B0604020202020204" pitchFamily="34" charset="0"/>
                                </a:rPr>
                                <a:t>C</a:t>
                              </a:r>
                              <a:endParaRPr altLang="en-US" b="1" dirty="0" sz="2400" lang="zh-CN">
                                <a:latin typeface="Arial" panose="020B0604020202020204" pitchFamily="34" charset="0"/>
                                <a:cs typeface="Arial" panose="020B0604020202020204" pitchFamily="34" charset="0"/>
                              </a:endParaRPr>
                            </a:p>
                          </p:txBody>
                        </p:sp>
                        <p:sp>
                          <p:nvSpPr>
                            <p:cNvPr id="1048663" name="Line 1077"/>
                            <p:cNvSpPr>
                              <a:spLocks noChangeShapeType="1"/>
                            </p:cNvSpPr>
                            <p:nvPr/>
                          </p:nvSpPr>
                          <p:spPr bwMode="auto">
                            <a:xfrm flipV="1">
                              <a:off x="1706017" y="1568727"/>
                              <a:ext cx="0" cy="1486417"/>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8664" name="Line 1073"/>
                            <p:cNvSpPr>
                              <a:spLocks noChangeShapeType="1"/>
                            </p:cNvSpPr>
                            <p:nvPr/>
                          </p:nvSpPr>
                          <p:spPr bwMode="auto">
                            <a:xfrm flipH="1">
                              <a:off x="687984" y="4329508"/>
                              <a:ext cx="2439461"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8665" name="Line 1073"/>
                            <p:cNvSpPr>
                              <a:spLocks noChangeShapeType="1"/>
                            </p:cNvSpPr>
                            <p:nvPr/>
                          </p:nvSpPr>
                          <p:spPr bwMode="auto">
                            <a:xfrm flipH="1">
                              <a:off x="2447870" y="2540660"/>
                              <a:ext cx="679576"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8666" name="矩形 49"/>
                            <p:cNvSpPr/>
                            <p:nvPr/>
                          </p:nvSpPr>
                          <p:spPr>
                            <a:xfrm rot="16200000">
                              <a:off x="1480251" y="2035513"/>
                              <a:ext cx="466034" cy="196395"/>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67" name="Line 1077"/>
                            <p:cNvSpPr>
                              <a:spLocks noChangeShapeType="1"/>
                            </p:cNvSpPr>
                            <p:nvPr/>
                          </p:nvSpPr>
                          <p:spPr bwMode="auto">
                            <a:xfrm flipH="1" flipV="1">
                              <a:off x="1697382" y="1584126"/>
                              <a:ext cx="1198254"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8668" name="矩形 51"/>
                            <p:cNvSpPr/>
                            <p:nvPr/>
                          </p:nvSpPr>
                          <p:spPr>
                            <a:xfrm rot="16200000">
                              <a:off x="2206878" y="2034984"/>
                              <a:ext cx="466034" cy="196395"/>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69" name="文本框 52"/>
                            <p:cNvSpPr txBox="1"/>
                            <p:nvPr/>
                          </p:nvSpPr>
                          <p:spPr>
                            <a:xfrm>
                              <a:off x="970284" y="1863975"/>
                              <a:ext cx="682323" cy="535939"/>
                            </a:xfrm>
                            <a:prstGeom prst="rect"/>
                            <a:noFill/>
                          </p:spPr>
                          <p:txBody>
                            <a:bodyPr rtlCol="0" wrap="square">
                              <a:spAutoFit/>
                            </a:bodyPr>
                            <a:p>
                              <a:r>
                                <a:rPr altLang="zh-CN" b="1" dirty="0" sz="2400" i="1" lang="en-US" smtClean="0">
                                  <a:latin typeface="Arial" panose="020B0604020202020204" pitchFamily="34" charset="0"/>
                                  <a:cs typeface="Arial" panose="020B0604020202020204" pitchFamily="34" charset="0"/>
                                </a:rPr>
                                <a:t>R</a:t>
                              </a:r>
                              <a:r>
                                <a:rPr altLang="zh-CN" baseline="-25000" b="1" dirty="0" sz="2400" lang="en-US" smtClean="0">
                                  <a:latin typeface="Arial" panose="020B0604020202020204" pitchFamily="34" charset="0"/>
                                  <a:cs typeface="Arial" panose="020B0604020202020204" pitchFamily="34" charset="0"/>
                                </a:rPr>
                                <a:t>B2</a:t>
                              </a:r>
                              <a:endParaRPr altLang="en-US" b="1" dirty="0" sz="2400" lang="zh-CN">
                                <a:latin typeface="Arial" panose="020B0604020202020204" pitchFamily="34" charset="0"/>
                                <a:cs typeface="Arial" panose="020B0604020202020204" pitchFamily="34" charset="0"/>
                              </a:endParaRPr>
                            </a:p>
                          </p:txBody>
                        </p:sp>
                        <p:sp>
                          <p:nvSpPr>
                            <p:cNvPr id="1048670" name="文本框 53"/>
                            <p:cNvSpPr txBox="1"/>
                            <p:nvPr/>
                          </p:nvSpPr>
                          <p:spPr>
                            <a:xfrm>
                              <a:off x="1754939" y="2993505"/>
                              <a:ext cx="375952" cy="461665"/>
                            </a:xfrm>
                            <a:prstGeom prst="rect"/>
                            <a:noFill/>
                          </p:spPr>
                          <p:txBody>
                            <a:bodyPr rtlCol="0" wrap="square">
                              <a:spAutoFit/>
                            </a:bodyPr>
                            <a:p>
                              <a:endParaRPr altLang="en-US" b="1" dirty="0" sz="2400" lang="zh-CN">
                                <a:latin typeface="Arial" panose="020B0604020202020204" pitchFamily="34" charset="0"/>
                                <a:cs typeface="Arial" panose="020B0604020202020204" pitchFamily="34" charset="0"/>
                              </a:endParaRPr>
                            </a:p>
                          </p:txBody>
                        </p:sp>
                        <p:cxnSp>
                          <p:nvCxnSpPr>
                            <p:cNvPr id="3145728" name="直接连接符 54"/>
                            <p:cNvCxnSpPr>
                              <a:cxnSpLocks/>
                            </p:cNvCxnSpPr>
                            <p:nvPr/>
                          </p:nvCxnSpPr>
                          <p:spPr>
                            <a:xfrm flipV="1">
                              <a:off x="2227710" y="4537969"/>
                              <a:ext cx="440323" cy="74"/>
                            </a:xfrm>
                            <a:prstGeom prst="line"/>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48671" name="椭圆 55"/>
                            <p:cNvSpPr/>
                            <p:nvPr/>
                          </p:nvSpPr>
                          <p:spPr>
                            <a:xfrm>
                              <a:off x="2408275" y="4295152"/>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48672" name="椭圆 38"/>
                          <p:cNvSpPr/>
                          <p:nvPr/>
                        </p:nvSpPr>
                        <p:spPr>
                          <a:xfrm>
                            <a:off x="485089" y="3469440"/>
                            <a:ext cx="385763" cy="385763"/>
                          </a:xfrm>
                          <a:prstGeom prst="ellipse"/>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73" name="文本框 39"/>
                          <p:cNvSpPr txBox="1"/>
                          <p:nvPr/>
                        </p:nvSpPr>
                        <p:spPr>
                          <a:xfrm>
                            <a:off x="700213" y="3203572"/>
                            <a:ext cx="587063" cy="461665"/>
                          </a:xfrm>
                          <a:prstGeom prst="rect"/>
                          <a:noFill/>
                        </p:spPr>
                        <p:txBody>
                          <a:bodyPr rtlCol="0" wrap="square">
                            <a:spAutoFit/>
                          </a:bodyPr>
                          <a:p>
                            <a:r>
                              <a:rPr altLang="zh-CN" b="1" dirty="0" sz="2400" lang="en-US" smtClean="0">
                                <a:solidFill>
                                  <a:schemeClr val="accent2"/>
                                </a:solidFill>
                                <a:latin typeface="Arial" panose="020B0604020202020204" pitchFamily="34" charset="0"/>
                                <a:cs typeface="Arial" panose="020B0604020202020204" pitchFamily="34" charset="0"/>
                              </a:rPr>
                              <a:t>+</a:t>
                            </a:r>
                            <a:endParaRPr altLang="en-US" b="1" dirty="0" sz="2400" lang="zh-CN">
                              <a:solidFill>
                                <a:schemeClr val="accent2"/>
                              </a:solidFill>
                              <a:latin typeface="Arial" panose="020B0604020202020204" pitchFamily="34" charset="0"/>
                              <a:cs typeface="Arial" panose="020B0604020202020204" pitchFamily="34" charset="0"/>
                            </a:endParaRPr>
                          </a:p>
                        </p:txBody>
                      </p:sp>
                      <p:sp>
                        <p:nvSpPr>
                          <p:cNvPr id="1048674" name="文本框 40"/>
                          <p:cNvSpPr txBox="1"/>
                          <p:nvPr/>
                        </p:nvSpPr>
                        <p:spPr>
                          <a:xfrm>
                            <a:off x="703510" y="3694047"/>
                            <a:ext cx="376833" cy="461665"/>
                          </a:xfrm>
                          <a:prstGeom prst="rect"/>
                          <a:noFill/>
                        </p:spPr>
                        <p:txBody>
                          <a:bodyPr rtlCol="0" wrap="square">
                            <a:spAutoFit/>
                          </a:bodyPr>
                          <a:p>
                            <a:r>
                              <a:rPr altLang="zh-CN" b="1" dirty="0" sz="2400" lang="en-US" smtClean="0">
                                <a:solidFill>
                                  <a:schemeClr val="accent2"/>
                                </a:solidFill>
                                <a:latin typeface="Arial" panose="020B0604020202020204" pitchFamily="34" charset="0"/>
                                <a:cs typeface="Arial" panose="020B0604020202020204" pitchFamily="34" charset="0"/>
                              </a:rPr>
                              <a:t>-</a:t>
                            </a:r>
                            <a:endParaRPr altLang="en-US" b="1" dirty="0" sz="2400" lang="zh-CN">
                              <a:solidFill>
                                <a:schemeClr val="accent2"/>
                              </a:solidFill>
                              <a:latin typeface="Arial" panose="020B0604020202020204" pitchFamily="34" charset="0"/>
                              <a:cs typeface="Arial" panose="020B0604020202020204" pitchFamily="34" charset="0"/>
                            </a:endParaRPr>
                          </a:p>
                        </p:txBody>
                      </p:sp>
                      <p:cxnSp>
                        <p:nvCxnSpPr>
                          <p:cNvPr id="3145729" name="直接箭头连接符 41"/>
                          <p:cNvCxnSpPr>
                            <a:cxnSpLocks/>
                          </p:cNvCxnSpPr>
                          <p:nvPr/>
                        </p:nvCxnSpPr>
                        <p:spPr>
                          <a:xfrm>
                            <a:off x="3511231" y="3643850"/>
                            <a:ext cx="0" cy="651098"/>
                          </a:xfrm>
                          <a:prstGeom prst="straightConnector1"/>
                          <a:ln w="25400">
                            <a:solidFill>
                              <a:schemeClr val="tx1"/>
                            </a:solidFill>
                            <a:prstDash val="sysDot"/>
                            <a:tailEnd type="triangle" w="lg" len="lg"/>
                          </a:ln>
                        </p:spPr>
                        <p:style>
                          <a:lnRef idx="1">
                            <a:schemeClr val="accent1"/>
                          </a:lnRef>
                          <a:fillRef idx="0">
                            <a:schemeClr val="accent1"/>
                          </a:fillRef>
                          <a:effectRef idx="0">
                            <a:schemeClr val="accent1"/>
                          </a:effectRef>
                          <a:fontRef idx="minor">
                            <a:schemeClr val="tx1"/>
                          </a:fontRef>
                        </p:style>
                      </p:cxnSp>
                      <p:cxnSp>
                        <p:nvCxnSpPr>
                          <p:cNvPr id="3145730" name="直接箭头连接符 42"/>
                          <p:cNvCxnSpPr>
                            <a:cxnSpLocks/>
                          </p:cNvCxnSpPr>
                          <p:nvPr/>
                        </p:nvCxnSpPr>
                        <p:spPr>
                          <a:xfrm flipV="1">
                            <a:off x="3511231" y="2704619"/>
                            <a:ext cx="0" cy="572360"/>
                          </a:xfrm>
                          <a:prstGeom prst="straightConnector1"/>
                          <a:ln w="25400">
                            <a:solidFill>
                              <a:schemeClr val="tx1"/>
                            </a:solidFill>
                            <a:prstDash val="sysDot"/>
                            <a:tailEnd type="triangle" w="lg" len="lg"/>
                          </a:ln>
                        </p:spPr>
                        <p:style>
                          <a:lnRef idx="1">
                            <a:schemeClr val="accent1"/>
                          </a:lnRef>
                          <a:fillRef idx="0">
                            <a:schemeClr val="accent1"/>
                          </a:fillRef>
                          <a:effectRef idx="0">
                            <a:schemeClr val="accent1"/>
                          </a:effectRef>
                          <a:fontRef idx="minor">
                            <a:schemeClr val="tx1"/>
                          </a:fontRef>
                        </p:style>
                      </p:cxnSp>
                    </p:grpSp>
                    <p:sp>
                      <p:nvSpPr>
                        <p:cNvPr id="1048675" name="文本框 35"/>
                        <p:cNvSpPr txBox="1"/>
                        <p:nvPr/>
                      </p:nvSpPr>
                      <p:spPr>
                        <a:xfrm>
                          <a:off x="3602886" y="2439998"/>
                          <a:ext cx="587063" cy="461665"/>
                        </a:xfrm>
                        <a:prstGeom prst="rect"/>
                        <a:noFill/>
                      </p:spPr>
                      <p:txBody>
                        <a:bodyPr rtlCol="0" wrap="square">
                          <a:spAutoFit/>
                        </a:bodyPr>
                        <a:p>
                          <a:r>
                            <a:rPr altLang="zh-CN" b="1" dirty="0" sz="2400" lang="en-US" smtClean="0">
                              <a:latin typeface="Arial" panose="020B0604020202020204" pitchFamily="34" charset="0"/>
                              <a:cs typeface="Arial" panose="020B0604020202020204" pitchFamily="34" charset="0"/>
                            </a:rPr>
                            <a:t>+</a:t>
                          </a:r>
                          <a:endParaRPr altLang="en-US" b="1" dirty="0" sz="2400" lang="zh-CN">
                            <a:latin typeface="Arial" panose="020B0604020202020204" pitchFamily="34" charset="0"/>
                            <a:cs typeface="Arial" panose="020B0604020202020204" pitchFamily="34" charset="0"/>
                          </a:endParaRPr>
                        </a:p>
                      </p:txBody>
                    </p:sp>
                    <p:sp>
                      <p:nvSpPr>
                        <p:cNvPr id="1048676" name="文本框 36"/>
                        <p:cNvSpPr txBox="1"/>
                        <p:nvPr/>
                      </p:nvSpPr>
                      <p:spPr>
                        <a:xfrm>
                          <a:off x="3626815" y="4199324"/>
                          <a:ext cx="376833" cy="461665"/>
                        </a:xfrm>
                        <a:prstGeom prst="rect"/>
                        <a:noFill/>
                      </p:spPr>
                      <p:txBody>
                        <a:bodyPr rtlCol="0" wrap="square">
                          <a:spAutoFit/>
                        </a:bodyPr>
                        <a:p>
                          <a:r>
                            <a:rPr altLang="zh-CN" b="1" dirty="0" sz="2400" lang="en-US" smtClean="0">
                              <a:latin typeface="Arial" panose="020B0604020202020204" pitchFamily="34" charset="0"/>
                              <a:cs typeface="Arial" panose="020B0604020202020204" pitchFamily="34" charset="0"/>
                            </a:rPr>
                            <a:t>-</a:t>
                          </a:r>
                          <a:endParaRPr altLang="en-US" b="1" dirty="0" sz="2400" lang="zh-CN">
                            <a:latin typeface="Arial" panose="020B0604020202020204" pitchFamily="34" charset="0"/>
                            <a:cs typeface="Arial" panose="020B0604020202020204" pitchFamily="34" charset="0"/>
                          </a:endParaRPr>
                        </a:p>
                      </p:txBody>
                    </p:sp>
                  </p:grpSp>
                  <p:sp>
                    <p:nvSpPr>
                      <p:cNvPr id="1048677" name="Line 1077"/>
                      <p:cNvSpPr>
                        <a:spLocks noChangeShapeType="1"/>
                      </p:cNvSpPr>
                      <p:nvPr/>
                    </p:nvSpPr>
                    <p:spPr bwMode="auto">
                      <a:xfrm>
                        <a:off x="2636697" y="1802100"/>
                        <a:ext cx="0" cy="1290661"/>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8678" name="文本框 29"/>
                      <p:cNvSpPr txBox="1"/>
                      <p:nvPr/>
                    </p:nvSpPr>
                    <p:spPr>
                      <a:xfrm>
                        <a:off x="4305902" y="1580224"/>
                        <a:ext cx="483465" cy="523220"/>
                      </a:xfrm>
                      <a:prstGeom prst="rect"/>
                      <a:noFill/>
                    </p:spPr>
                    <p:txBody>
                      <a:bodyPr rtlCol="0" wrap="square">
                        <a:spAutoFit/>
                      </a:bodyPr>
                      <a:p>
                        <a:r>
                          <a:rPr altLang="zh-CN" b="1" dirty="0" sz="2800" lang="en-US" smtClean="0">
                            <a:latin typeface="Arial" panose="020B0604020202020204" pitchFamily="34" charset="0"/>
                            <a:cs typeface="Arial" panose="020B0604020202020204" pitchFamily="34" charset="0"/>
                          </a:rPr>
                          <a:t>T</a:t>
                        </a:r>
                        <a:endParaRPr altLang="en-US" b="1" dirty="0" sz="2800" lang="zh-CN">
                          <a:latin typeface="Arial" panose="020B0604020202020204" pitchFamily="34" charset="0"/>
                          <a:cs typeface="Arial" panose="020B0604020202020204" pitchFamily="34" charset="0"/>
                        </a:endParaRPr>
                      </a:p>
                    </p:txBody>
                  </p:sp>
                </p:grpSp>
                <p:sp>
                  <p:nvSpPr>
                    <p:cNvPr id="1048679" name="椭圆 18"/>
                    <p:cNvSpPr/>
                    <p:nvPr/>
                  </p:nvSpPr>
                  <p:spPr>
                    <a:xfrm>
                      <a:off x="2606034" y="1740054"/>
                      <a:ext cx="155017" cy="155017"/>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48680" name="文本框 14"/>
                  <p:cNvSpPr txBox="1"/>
                  <p:nvPr/>
                </p:nvSpPr>
                <p:spPr>
                  <a:xfrm>
                    <a:off x="1561591" y="2711445"/>
                    <a:ext cx="425528" cy="400110"/>
                  </a:xfrm>
                  <a:prstGeom prst="rect"/>
                  <a:noFill/>
                </p:spPr>
                <p:txBody>
                  <a:bodyPr rtlCol="0" wrap="square">
                    <a:spAutoFit/>
                  </a:bodyPr>
                  <a:p>
                    <a:r>
                      <a:rPr altLang="zh-CN" b="1" dirty="0" sz="2000" lang="en-US" smtClean="0">
                        <a:solidFill>
                          <a:srgbClr val="C00000"/>
                        </a:solidFill>
                        <a:latin typeface="Arial" panose="020B0604020202020204" pitchFamily="34" charset="0"/>
                        <a:cs typeface="Arial" panose="020B0604020202020204" pitchFamily="34" charset="0"/>
                      </a:rPr>
                      <a:t>b</a:t>
                    </a:r>
                    <a:endParaRPr altLang="en-US" b="1" dirty="0" sz="2000" lang="zh-CN">
                      <a:solidFill>
                        <a:srgbClr val="C00000"/>
                      </a:solidFill>
                      <a:latin typeface="Arial" panose="020B0604020202020204" pitchFamily="34" charset="0"/>
                      <a:cs typeface="Arial" panose="020B0604020202020204" pitchFamily="34" charset="0"/>
                    </a:endParaRPr>
                  </a:p>
                </p:txBody>
              </p:sp>
              <p:sp>
                <p:nvSpPr>
                  <p:cNvPr id="1048681" name="文本框 15"/>
                  <p:cNvSpPr txBox="1"/>
                  <p:nvPr/>
                </p:nvSpPr>
                <p:spPr>
                  <a:xfrm>
                    <a:off x="2154574" y="2894927"/>
                    <a:ext cx="425528" cy="400110"/>
                  </a:xfrm>
                  <a:prstGeom prst="rect"/>
                  <a:noFill/>
                </p:spPr>
                <p:txBody>
                  <a:bodyPr rtlCol="0" wrap="square">
                    <a:spAutoFit/>
                  </a:bodyPr>
                  <a:p>
                    <a:r>
                      <a:rPr altLang="zh-CN" b="1" dirty="0" sz="2000" lang="en-US" smtClean="0">
                        <a:solidFill>
                          <a:srgbClr val="C00000"/>
                        </a:solidFill>
                        <a:latin typeface="Arial" panose="020B0604020202020204" pitchFamily="34" charset="0"/>
                        <a:cs typeface="Arial" panose="020B0604020202020204" pitchFamily="34" charset="0"/>
                      </a:rPr>
                      <a:t>e</a:t>
                    </a:r>
                    <a:endParaRPr altLang="en-US" b="1" dirty="0" sz="2000" lang="zh-CN">
                      <a:solidFill>
                        <a:srgbClr val="C00000"/>
                      </a:solidFill>
                      <a:latin typeface="Arial" panose="020B0604020202020204" pitchFamily="34" charset="0"/>
                      <a:cs typeface="Arial" panose="020B0604020202020204" pitchFamily="34" charset="0"/>
                    </a:endParaRPr>
                  </a:p>
                </p:txBody>
              </p:sp>
              <p:sp>
                <p:nvSpPr>
                  <p:cNvPr id="1048682" name="文本框 16"/>
                  <p:cNvSpPr txBox="1"/>
                  <p:nvPr/>
                </p:nvSpPr>
                <p:spPr>
                  <a:xfrm>
                    <a:off x="2168947" y="2151833"/>
                    <a:ext cx="425528" cy="400110"/>
                  </a:xfrm>
                  <a:prstGeom prst="rect"/>
                  <a:noFill/>
                </p:spPr>
                <p:txBody>
                  <a:bodyPr rtlCol="0" wrap="square">
                    <a:spAutoFit/>
                  </a:bodyPr>
                  <a:p>
                    <a:r>
                      <a:rPr altLang="zh-CN" b="1" dirty="0" sz="2000" lang="en-US" smtClean="0">
                        <a:solidFill>
                          <a:srgbClr val="C00000"/>
                        </a:solidFill>
                        <a:latin typeface="Arial" panose="020B0604020202020204" pitchFamily="34" charset="0"/>
                        <a:cs typeface="Arial" panose="020B0604020202020204" pitchFamily="34" charset="0"/>
                      </a:rPr>
                      <a:t>c</a:t>
                    </a:r>
                    <a:endParaRPr altLang="en-US" b="1" dirty="0" sz="2000" lang="zh-CN">
                      <a:solidFill>
                        <a:srgbClr val="C00000"/>
                      </a:solidFill>
                      <a:latin typeface="Arial" panose="020B0604020202020204" pitchFamily="34" charset="0"/>
                      <a:cs typeface="Arial" panose="020B0604020202020204" pitchFamily="34" charset="0"/>
                    </a:endParaRPr>
                  </a:p>
                </p:txBody>
              </p:sp>
            </p:grpSp>
            <p:sp>
              <p:nvSpPr>
                <p:cNvPr id="1048683" name="矩形 11"/>
                <p:cNvSpPr>
                  <a:spLocks noChangeAspect="1" noMove="1" noResize="1" noRot="1" noAdjustHandles="1" noEditPoints="1" noChangeArrowheads="1" noChangeShapeType="1" noTextEdit="1"/>
                </p:cNvSpPr>
                <p:nvPr/>
              </p:nvSpPr>
              <p:spPr>
                <a:xfrm>
                  <a:off x="4540033" y="2455909"/>
                  <a:ext cx="537263" cy="461665"/>
                </a:xfrm>
                <a:prstGeom prst="rect"/>
                <a:blipFill>
                  <a:blip xmlns:r="http://schemas.openxmlformats.org/officeDocument/2006/relationships" r:embed="rId1"/>
                  <a:stretch>
                    <a:fillRect b="-2632"/>
                  </a:stretch>
                </a:blipFill>
              </p:spPr>
              <p:txBody>
                <a:bodyPr/>
                <a:p>
                  <a:r>
                    <a:rPr altLang="en-US" lang="zh-CN">
                      <a:noFill/>
                    </a:rPr>
                    <a:t> </a:t>
                  </a:r>
                </a:p>
              </p:txBody>
            </p:sp>
          </p:grpSp>
          <p:sp>
            <p:nvSpPr>
              <p:cNvPr id="1048684" name="矩形 62"/>
              <p:cNvSpPr>
                <a:spLocks noChangeAspect="1" noMove="1" noResize="1" noRot="1" noAdjustHandles="1" noEditPoints="1" noChangeArrowheads="1" noChangeShapeType="1" noTextEdit="1"/>
              </p:cNvSpPr>
              <p:nvPr/>
            </p:nvSpPr>
            <p:spPr>
              <a:xfrm>
                <a:off x="3066491" y="4103574"/>
                <a:ext cx="630237" cy="461665"/>
              </a:xfrm>
              <a:prstGeom prst="rect"/>
              <a:blipFill>
                <a:blip xmlns:r="http://schemas.openxmlformats.org/officeDocument/2006/relationships" r:embed="rId2"/>
                <a:stretch>
                  <a:fillRect b="-2632"/>
                </a:stretch>
              </a:blipFill>
            </p:spPr>
            <p:txBody>
              <a:bodyPr/>
              <a:p>
                <a:r>
                  <a:rPr altLang="en-US" lang="zh-CN">
                    <a:noFill/>
                  </a:rPr>
                  <a:t> </a:t>
                </a:r>
              </a:p>
            </p:txBody>
          </p:sp>
          <p:sp>
            <p:nvSpPr>
              <p:cNvPr id="1048685" name="矩形 116"/>
              <p:cNvSpPr/>
              <p:nvPr/>
            </p:nvSpPr>
            <p:spPr>
              <a:xfrm rot="16200000">
                <a:off x="2081937" y="4744091"/>
                <a:ext cx="466034" cy="196395"/>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86" name="文本框 117"/>
              <p:cNvSpPr txBox="1"/>
              <p:nvPr/>
            </p:nvSpPr>
            <p:spPr>
              <a:xfrm>
                <a:off x="2385742" y="4615910"/>
                <a:ext cx="723149" cy="535939"/>
              </a:xfrm>
              <a:prstGeom prst="rect"/>
              <a:noFill/>
            </p:spPr>
            <p:txBody>
              <a:bodyPr rtlCol="0" wrap="square">
                <a:spAutoFit/>
              </a:bodyPr>
              <a:p>
                <a:r>
                  <a:rPr altLang="zh-CN" b="1" dirty="0" sz="2400" i="1" lang="en-US" smtClean="0">
                    <a:solidFill>
                      <a:srgbClr val="C00000"/>
                    </a:solidFill>
                    <a:latin typeface="Arial" panose="020B0604020202020204" pitchFamily="34" charset="0"/>
                    <a:cs typeface="Arial" panose="020B0604020202020204" pitchFamily="34" charset="0"/>
                  </a:rPr>
                  <a:t>R</a:t>
                </a:r>
                <a:r>
                  <a:rPr altLang="zh-CN" baseline="-25000" b="1" dirty="0" sz="2400" lang="en-US" smtClean="0">
                    <a:solidFill>
                      <a:srgbClr val="C00000"/>
                    </a:solidFill>
                    <a:latin typeface="Arial" panose="020B0604020202020204" pitchFamily="34" charset="0"/>
                    <a:cs typeface="Arial" panose="020B0604020202020204" pitchFamily="34" charset="0"/>
                  </a:rPr>
                  <a:t>E</a:t>
                </a:r>
                <a:endParaRPr altLang="en-US" b="1" dirty="0" sz="2400" lang="zh-CN">
                  <a:solidFill>
                    <a:srgbClr val="C00000"/>
                  </a:solidFill>
                  <a:latin typeface="Arial" panose="020B0604020202020204" pitchFamily="34" charset="0"/>
                  <a:cs typeface="Arial" panose="020B0604020202020204" pitchFamily="34" charset="0"/>
                </a:endParaRPr>
              </a:p>
            </p:txBody>
          </p:sp>
          <p:sp>
            <p:nvSpPr>
              <p:cNvPr id="1048687" name="椭圆 174"/>
              <p:cNvSpPr/>
              <p:nvPr/>
            </p:nvSpPr>
            <p:spPr>
              <a:xfrm>
                <a:off x="2964490" y="3384712"/>
                <a:ext cx="155017" cy="155017"/>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88" name="椭圆 175"/>
              <p:cNvSpPr/>
              <p:nvPr/>
            </p:nvSpPr>
            <p:spPr>
              <a:xfrm>
                <a:off x="2966157" y="5212167"/>
                <a:ext cx="155017" cy="155017"/>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89" name="矩形 176"/>
              <p:cNvSpPr/>
              <p:nvPr/>
            </p:nvSpPr>
            <p:spPr>
              <a:xfrm>
                <a:off x="908080" y="3879308"/>
                <a:ext cx="466034" cy="196395"/>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90" name="文本框 177"/>
              <p:cNvSpPr txBox="1"/>
              <p:nvPr/>
            </p:nvSpPr>
            <p:spPr>
              <a:xfrm>
                <a:off x="824111" y="3412882"/>
                <a:ext cx="682323" cy="535939"/>
              </a:xfrm>
              <a:prstGeom prst="rect"/>
              <a:noFill/>
            </p:spPr>
            <p:txBody>
              <a:bodyPr rtlCol="0" wrap="square">
                <a:spAutoFit/>
              </a:bodyPr>
              <a:p>
                <a:r>
                  <a:rPr altLang="zh-CN" b="1" dirty="0" sz="2400" i="1" lang="en-US" smtClean="0">
                    <a:latin typeface="Arial" panose="020B0604020202020204" pitchFamily="34" charset="0"/>
                    <a:cs typeface="Arial" panose="020B0604020202020204" pitchFamily="34" charset="0"/>
                  </a:rPr>
                  <a:t>R</a:t>
                </a:r>
                <a:r>
                  <a:rPr altLang="zh-CN" baseline="-25000" b="1" dirty="0" sz="2400" lang="en-US" smtClean="0">
                    <a:latin typeface="Arial" panose="020B0604020202020204" pitchFamily="34" charset="0"/>
                    <a:cs typeface="Arial" panose="020B0604020202020204" pitchFamily="34" charset="0"/>
                  </a:rPr>
                  <a:t>B1</a:t>
                </a:r>
                <a:endParaRPr altLang="en-US" b="1" dirty="0" sz="2400" lang="zh-CN">
                  <a:latin typeface="Arial" panose="020B0604020202020204" pitchFamily="34" charset="0"/>
                  <a:cs typeface="Arial" panose="020B0604020202020204" pitchFamily="34" charset="0"/>
                </a:endParaRPr>
              </a:p>
            </p:txBody>
          </p:sp>
        </p:grpSp>
        <p:sp>
          <p:nvSpPr>
            <p:cNvPr id="1048691" name="椭圆 194"/>
            <p:cNvSpPr/>
            <p:nvPr/>
          </p:nvSpPr>
          <p:spPr>
            <a:xfrm>
              <a:off x="1530231" y="3937657"/>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91" name="组合 173"/>
          <p:cNvGrpSpPr/>
          <p:nvPr/>
        </p:nvGrpSpPr>
        <p:grpSpPr>
          <a:xfrm>
            <a:off x="5166178" y="1813307"/>
            <a:ext cx="3029543" cy="3500539"/>
            <a:chOff x="5581433" y="367436"/>
            <a:chExt cx="3029543" cy="3500539"/>
          </a:xfrm>
        </p:grpSpPr>
        <p:sp>
          <p:nvSpPr>
            <p:cNvPr id="1048692" name="文本框 196"/>
            <p:cNvSpPr txBox="1"/>
            <p:nvPr/>
          </p:nvSpPr>
          <p:spPr>
            <a:xfrm>
              <a:off x="6464034" y="2561751"/>
              <a:ext cx="401183" cy="472440"/>
            </a:xfrm>
            <a:prstGeom prst="rect"/>
            <a:noFill/>
          </p:spPr>
          <p:txBody>
            <a:bodyPr rtlCol="0" wrap="square">
              <a:spAutoFit/>
            </a:bodyPr>
            <a:p>
              <a:r>
                <a:rPr altLang="zh-CN" b="1" dirty="0" sz="2000" i="1" lang="en-US" smtClean="0">
                  <a:latin typeface="Arial" panose="020B0604020202020204" pitchFamily="34" charset="0"/>
                  <a:cs typeface="Arial" panose="020B0604020202020204" pitchFamily="34" charset="0"/>
                </a:rPr>
                <a:t>I</a:t>
              </a:r>
              <a:r>
                <a:rPr altLang="zh-CN" baseline="-25000" b="1" dirty="0" sz="2000" lang="en-US" smtClean="0">
                  <a:latin typeface="Arial" panose="020B0604020202020204" pitchFamily="34" charset="0"/>
                  <a:cs typeface="Arial" panose="020B0604020202020204" pitchFamily="34" charset="0"/>
                </a:rPr>
                <a:t>1</a:t>
              </a:r>
              <a:endParaRPr altLang="en-US" b="1" dirty="0" sz="2000" lang="zh-CN">
                <a:latin typeface="Arial" panose="020B0604020202020204" pitchFamily="34" charset="0"/>
                <a:cs typeface="Arial" panose="020B0604020202020204" pitchFamily="34" charset="0"/>
              </a:endParaRPr>
            </a:p>
          </p:txBody>
        </p:sp>
        <p:sp>
          <p:nvSpPr>
            <p:cNvPr id="1048693" name="文本框 180"/>
            <p:cNvSpPr txBox="1"/>
            <p:nvPr/>
          </p:nvSpPr>
          <p:spPr>
            <a:xfrm>
              <a:off x="6519150" y="942279"/>
              <a:ext cx="401183" cy="472440"/>
            </a:xfrm>
            <a:prstGeom prst="rect"/>
            <a:noFill/>
          </p:spPr>
          <p:txBody>
            <a:bodyPr rtlCol="0" wrap="square">
              <a:spAutoFit/>
            </a:bodyPr>
            <a:p>
              <a:r>
                <a:rPr altLang="zh-CN" b="1" dirty="0" sz="2000" i="1" lang="en-US" smtClean="0">
                  <a:latin typeface="Arial" panose="020B0604020202020204" pitchFamily="34" charset="0"/>
                  <a:cs typeface="Arial" panose="020B0604020202020204" pitchFamily="34" charset="0"/>
                </a:rPr>
                <a:t>I</a:t>
              </a:r>
              <a:r>
                <a:rPr altLang="zh-CN" baseline="-25000" b="1" dirty="0" sz="2000" lang="en-US" smtClean="0">
                  <a:latin typeface="Arial" panose="020B0604020202020204" pitchFamily="34" charset="0"/>
                  <a:cs typeface="Arial" panose="020B0604020202020204" pitchFamily="34" charset="0"/>
                </a:rPr>
                <a:t>2</a:t>
              </a:r>
              <a:endParaRPr altLang="en-US" b="1" dirty="0" sz="2000" lang="zh-CN">
                <a:latin typeface="Arial" panose="020B0604020202020204" pitchFamily="34" charset="0"/>
                <a:cs typeface="Arial" panose="020B0604020202020204" pitchFamily="34" charset="0"/>
              </a:endParaRPr>
            </a:p>
          </p:txBody>
        </p:sp>
        <p:grpSp>
          <p:nvGrpSpPr>
            <p:cNvPr id="92" name="组合 178"/>
            <p:cNvGrpSpPr/>
            <p:nvPr/>
          </p:nvGrpSpPr>
          <p:grpSpPr>
            <a:xfrm>
              <a:off x="5581433" y="367436"/>
              <a:ext cx="3029543" cy="3500539"/>
              <a:chOff x="4987177" y="3451220"/>
              <a:chExt cx="3029543" cy="3500539"/>
            </a:xfrm>
          </p:grpSpPr>
          <p:grpSp>
            <p:nvGrpSpPr>
              <p:cNvPr id="93" name="组合 205"/>
              <p:cNvGrpSpPr/>
              <p:nvPr/>
            </p:nvGrpSpPr>
            <p:grpSpPr>
              <a:xfrm>
                <a:off x="4987177" y="3451220"/>
                <a:ext cx="3029543" cy="3500539"/>
                <a:chOff x="582787" y="2246386"/>
                <a:chExt cx="3029543" cy="3500539"/>
              </a:xfrm>
            </p:grpSpPr>
            <p:grpSp>
              <p:nvGrpSpPr>
                <p:cNvPr id="94" name="组合 207"/>
                <p:cNvGrpSpPr/>
                <p:nvPr/>
              </p:nvGrpSpPr>
              <p:grpSpPr>
                <a:xfrm>
                  <a:off x="582787" y="2246386"/>
                  <a:ext cx="3029543" cy="3500539"/>
                  <a:chOff x="582787" y="2246386"/>
                  <a:chExt cx="3029543" cy="3500539"/>
                </a:xfrm>
              </p:grpSpPr>
              <p:grpSp>
                <p:nvGrpSpPr>
                  <p:cNvPr id="95" name="组合 209"/>
                  <p:cNvGrpSpPr/>
                  <p:nvPr/>
                </p:nvGrpSpPr>
                <p:grpSpPr>
                  <a:xfrm>
                    <a:off x="582787" y="2246386"/>
                    <a:ext cx="3029543" cy="3500539"/>
                    <a:chOff x="472582" y="1060105"/>
                    <a:chExt cx="3029543" cy="3500539"/>
                  </a:xfrm>
                </p:grpSpPr>
                <p:grpSp>
                  <p:nvGrpSpPr>
                    <p:cNvPr id="96" name="组合 213"/>
                    <p:cNvGrpSpPr/>
                    <p:nvPr/>
                  </p:nvGrpSpPr>
                  <p:grpSpPr>
                    <a:xfrm>
                      <a:off x="472582" y="1060105"/>
                      <a:ext cx="3029543" cy="3500539"/>
                      <a:chOff x="430637" y="1550492"/>
                      <a:chExt cx="3029543" cy="3500539"/>
                    </a:xfrm>
                  </p:grpSpPr>
                  <p:grpSp>
                    <p:nvGrpSpPr>
                      <p:cNvPr id="97" name="组合 217"/>
                      <p:cNvGrpSpPr/>
                      <p:nvPr/>
                    </p:nvGrpSpPr>
                    <p:grpSpPr>
                      <a:xfrm>
                        <a:off x="430637" y="1550492"/>
                        <a:ext cx="3029543" cy="3500539"/>
                        <a:chOff x="2661010" y="78156"/>
                        <a:chExt cx="3029543" cy="3500539"/>
                      </a:xfrm>
                    </p:grpSpPr>
                    <p:grpSp>
                      <p:nvGrpSpPr>
                        <p:cNvPr id="98" name="组合 219"/>
                        <p:cNvGrpSpPr/>
                        <p:nvPr/>
                      </p:nvGrpSpPr>
                      <p:grpSpPr>
                        <a:xfrm>
                          <a:off x="2661010" y="78156"/>
                          <a:ext cx="3029543" cy="3500539"/>
                          <a:chOff x="714556" y="1314903"/>
                          <a:chExt cx="3029543" cy="3500539"/>
                        </a:xfrm>
                      </p:grpSpPr>
                      <p:grpSp>
                        <p:nvGrpSpPr>
                          <p:cNvPr id="99" name="Group 1096"/>
                          <p:cNvGrpSpPr/>
                          <p:nvPr/>
                        </p:nvGrpSpPr>
                        <p:grpSpPr bwMode="auto">
                          <a:xfrm>
                            <a:off x="1414574" y="1569267"/>
                            <a:ext cx="1047932" cy="3246175"/>
                            <a:chOff x="4170" y="2035"/>
                            <a:chExt cx="737" cy="2283"/>
                          </a:xfrm>
                        </p:grpSpPr>
                        <p:sp>
                          <p:nvSpPr>
                            <p:cNvPr id="1048694" name="Line 1072"/>
                            <p:cNvSpPr>
                              <a:spLocks noChangeShapeType="1"/>
                            </p:cNvSpPr>
                            <p:nvPr/>
                          </p:nvSpPr>
                          <p:spPr bwMode="auto">
                            <a:xfrm>
                              <a:off x="4679" y="2842"/>
                              <a:ext cx="0" cy="476"/>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8695" name="Line 1073"/>
                            <p:cNvSpPr>
                              <a:spLocks noChangeShapeType="1"/>
                            </p:cNvSpPr>
                            <p:nvPr/>
                          </p:nvSpPr>
                          <p:spPr bwMode="auto">
                            <a:xfrm flipH="1">
                              <a:off x="4170" y="3080"/>
                              <a:ext cx="509"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8696" name="Line 1074"/>
                            <p:cNvSpPr>
                              <a:spLocks noChangeShapeType="1"/>
                            </p:cNvSpPr>
                            <p:nvPr/>
                          </p:nvSpPr>
                          <p:spPr bwMode="auto">
                            <a:xfrm flipV="1">
                              <a:off x="4677" y="2835"/>
                              <a:ext cx="220" cy="156"/>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8697" name="Line 1075"/>
                            <p:cNvSpPr>
                              <a:spLocks noChangeShapeType="1"/>
                            </p:cNvSpPr>
                            <p:nvPr/>
                          </p:nvSpPr>
                          <p:spPr bwMode="auto">
                            <a:xfrm flipH="1" flipV="1">
                              <a:off x="4676" y="3172"/>
                              <a:ext cx="231" cy="172"/>
                            </a:xfrm>
                            <a:prstGeom prst="line"/>
                            <a:noFill/>
                            <a:ln w="28575">
                              <a:solidFill>
                                <a:srgbClr val="C00000"/>
                              </a:solidFill>
                              <a:round/>
                              <a:headEnd type="arrow" w="med" len="me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8698" name="Line 1076"/>
                            <p:cNvSpPr>
                              <a:spLocks noChangeShapeType="1"/>
                            </p:cNvSpPr>
                            <p:nvPr/>
                          </p:nvSpPr>
                          <p:spPr bwMode="auto">
                            <a:xfrm flipV="1">
                              <a:off x="4895" y="2035"/>
                              <a:ext cx="0" cy="803"/>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8699" name="Line 1077"/>
                            <p:cNvSpPr>
                              <a:spLocks noChangeShapeType="1"/>
                            </p:cNvSpPr>
                            <p:nvPr/>
                          </p:nvSpPr>
                          <p:spPr bwMode="auto">
                            <a:xfrm>
                              <a:off x="4897" y="3334"/>
                              <a:ext cx="0" cy="984"/>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grpSp>
                      <p:sp>
                        <p:nvSpPr>
                          <p:cNvPr id="1048700" name="文本框 222"/>
                          <p:cNvSpPr txBox="1"/>
                          <p:nvPr/>
                        </p:nvSpPr>
                        <p:spPr>
                          <a:xfrm>
                            <a:off x="3020950" y="1314903"/>
                            <a:ext cx="723149" cy="535940"/>
                          </a:xfrm>
                          <a:prstGeom prst="rect"/>
                          <a:noFill/>
                        </p:spPr>
                        <p:txBody>
                          <a:bodyPr rtlCol="0" wrap="square">
                            <a:spAutoFit/>
                          </a:bodyPr>
                          <a:p>
                            <a:r>
                              <a:rPr altLang="zh-CN" b="1" dirty="0" sz="2400" i="1" lang="en-US" smtClean="0">
                                <a:latin typeface="Arial" panose="020B0604020202020204" pitchFamily="34" charset="0"/>
                                <a:cs typeface="Arial" panose="020B0604020202020204" pitchFamily="34" charset="0"/>
                              </a:rPr>
                              <a:t>V</a:t>
                            </a:r>
                            <a:r>
                              <a:rPr altLang="zh-CN" baseline="-25000" b="1" dirty="0" sz="2400" lang="en-US" smtClean="0">
                                <a:latin typeface="Arial" panose="020B0604020202020204" pitchFamily="34" charset="0"/>
                                <a:cs typeface="Arial" panose="020B0604020202020204" pitchFamily="34" charset="0"/>
                              </a:rPr>
                              <a:t>CC</a:t>
                            </a:r>
                            <a:endParaRPr altLang="en-US" b="1" dirty="0" sz="2400" lang="zh-CN">
                              <a:latin typeface="Arial" panose="020B0604020202020204" pitchFamily="34" charset="0"/>
                              <a:cs typeface="Arial" panose="020B0604020202020204" pitchFamily="34" charset="0"/>
                            </a:endParaRPr>
                          </a:p>
                        </p:txBody>
                      </p:sp>
                      <p:sp>
                        <p:nvSpPr>
                          <p:cNvPr id="1048701" name="文本框 223"/>
                          <p:cNvSpPr txBox="1"/>
                          <p:nvPr/>
                        </p:nvSpPr>
                        <p:spPr>
                          <a:xfrm>
                            <a:off x="1935059" y="1885972"/>
                            <a:ext cx="527448" cy="472440"/>
                          </a:xfrm>
                          <a:prstGeom prst="rect"/>
                          <a:noFill/>
                        </p:spPr>
                        <p:txBody>
                          <a:bodyPr rtlCol="0" wrap="square">
                            <a:spAutoFit/>
                          </a:bodyPr>
                          <a:p>
                            <a:r>
                              <a:rPr altLang="zh-CN" b="1" dirty="0" sz="2000" i="1" lang="en-US" smtClean="0">
                                <a:latin typeface="Arial" panose="020B0604020202020204" pitchFamily="34" charset="0"/>
                                <a:cs typeface="Arial" panose="020B0604020202020204" pitchFamily="34" charset="0"/>
                              </a:rPr>
                              <a:t>R</a:t>
                            </a:r>
                            <a:r>
                              <a:rPr altLang="zh-CN" baseline="-25000" b="1" dirty="0" sz="2000" lang="en-US" smtClean="0">
                                <a:latin typeface="Arial" panose="020B0604020202020204" pitchFamily="34" charset="0"/>
                                <a:cs typeface="Arial" panose="020B0604020202020204" pitchFamily="34" charset="0"/>
                              </a:rPr>
                              <a:t>C</a:t>
                            </a:r>
                            <a:endParaRPr altLang="en-US" b="1" dirty="0" sz="2000" lang="zh-CN">
                              <a:latin typeface="Arial" panose="020B0604020202020204" pitchFamily="34" charset="0"/>
                              <a:cs typeface="Arial" panose="020B0604020202020204" pitchFamily="34" charset="0"/>
                            </a:endParaRPr>
                          </a:p>
                        </p:txBody>
                      </p:sp>
                      <p:sp>
                        <p:nvSpPr>
                          <p:cNvPr id="1048702" name="Line 1077"/>
                          <p:cNvSpPr>
                            <a:spLocks noChangeShapeType="1"/>
                          </p:cNvSpPr>
                          <p:nvPr/>
                        </p:nvSpPr>
                        <p:spPr bwMode="auto">
                          <a:xfrm flipV="1">
                            <a:off x="1418888" y="1568724"/>
                            <a:ext cx="0" cy="3016991"/>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8703" name="Line 1073"/>
                          <p:cNvSpPr>
                            <a:spLocks noChangeShapeType="1"/>
                          </p:cNvSpPr>
                          <p:nvPr/>
                        </p:nvSpPr>
                        <p:spPr bwMode="auto">
                          <a:xfrm flipH="1">
                            <a:off x="1414653" y="4585716"/>
                            <a:ext cx="1047853"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8704" name="矩形 226"/>
                          <p:cNvSpPr/>
                          <p:nvPr/>
                        </p:nvSpPr>
                        <p:spPr>
                          <a:xfrm rot="16200000">
                            <a:off x="1197539" y="2035513"/>
                            <a:ext cx="466034" cy="196395"/>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705" name="Line 1077"/>
                          <p:cNvSpPr>
                            <a:spLocks noChangeShapeType="1"/>
                          </p:cNvSpPr>
                          <p:nvPr/>
                        </p:nvSpPr>
                        <p:spPr bwMode="auto">
                          <a:xfrm flipH="1" flipV="1">
                            <a:off x="1414654" y="1584126"/>
                            <a:ext cx="1480982"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8706" name="矩形 228"/>
                          <p:cNvSpPr/>
                          <p:nvPr/>
                        </p:nvSpPr>
                        <p:spPr>
                          <a:xfrm rot="16200000">
                            <a:off x="2206878" y="2034984"/>
                            <a:ext cx="466034" cy="196395"/>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707" name="文本框 229"/>
                          <p:cNvSpPr txBox="1"/>
                          <p:nvPr/>
                        </p:nvSpPr>
                        <p:spPr>
                          <a:xfrm>
                            <a:off x="714556" y="1860724"/>
                            <a:ext cx="682323" cy="472439"/>
                          </a:xfrm>
                          <a:prstGeom prst="rect"/>
                          <a:noFill/>
                        </p:spPr>
                        <p:txBody>
                          <a:bodyPr rtlCol="0" wrap="square">
                            <a:spAutoFit/>
                          </a:bodyPr>
                          <a:p>
                            <a:r>
                              <a:rPr altLang="zh-CN" b="1" dirty="0" sz="2000" i="1" lang="en-US" smtClean="0">
                                <a:latin typeface="Arial" panose="020B0604020202020204" pitchFamily="34" charset="0"/>
                                <a:cs typeface="Arial" panose="020B0604020202020204" pitchFamily="34" charset="0"/>
                              </a:rPr>
                              <a:t>R</a:t>
                            </a:r>
                            <a:r>
                              <a:rPr altLang="zh-CN" baseline="-25000" b="1" dirty="0" sz="2000" lang="en-US" smtClean="0">
                                <a:latin typeface="Arial" panose="020B0604020202020204" pitchFamily="34" charset="0"/>
                                <a:cs typeface="Arial" panose="020B0604020202020204" pitchFamily="34" charset="0"/>
                              </a:rPr>
                              <a:t>B2</a:t>
                            </a:r>
                            <a:endParaRPr altLang="en-US" b="1" dirty="0" sz="2000" lang="zh-CN">
                              <a:latin typeface="Arial" panose="020B0604020202020204" pitchFamily="34" charset="0"/>
                              <a:cs typeface="Arial" panose="020B0604020202020204" pitchFamily="34" charset="0"/>
                            </a:endParaRPr>
                          </a:p>
                        </p:txBody>
                      </p:sp>
                      <p:sp>
                        <p:nvSpPr>
                          <p:cNvPr id="1048708" name="文本框 232"/>
                          <p:cNvSpPr txBox="1"/>
                          <p:nvPr/>
                        </p:nvSpPr>
                        <p:spPr>
                          <a:xfrm>
                            <a:off x="1912921" y="3011174"/>
                            <a:ext cx="217969" cy="447040"/>
                          </a:xfrm>
                          <a:prstGeom prst="rect"/>
                          <a:noFill/>
                        </p:spPr>
                        <p:txBody>
                          <a:bodyPr rtlCol="0" wrap="square">
                            <a:spAutoFit/>
                          </a:bodyPr>
                          <a:p>
                            <a:endParaRPr altLang="en-US" b="1" dirty="0" sz="2400" lang="zh-CN">
                              <a:latin typeface="Arial" panose="020B0604020202020204" pitchFamily="34" charset="0"/>
                              <a:cs typeface="Arial" panose="020B0604020202020204" pitchFamily="34" charset="0"/>
                            </a:endParaRPr>
                          </a:p>
                        </p:txBody>
                      </p:sp>
                      <p:cxnSp>
                        <p:nvCxnSpPr>
                          <p:cNvPr id="3145731" name="直接连接符 233"/>
                          <p:cNvCxnSpPr>
                            <a:cxnSpLocks/>
                          </p:cNvCxnSpPr>
                          <p:nvPr/>
                        </p:nvCxnSpPr>
                        <p:spPr>
                          <a:xfrm flipV="1">
                            <a:off x="2229093" y="4815368"/>
                            <a:ext cx="440323" cy="74"/>
                          </a:xfrm>
                          <a:prstGeom prst="line"/>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48709" name="椭圆 234"/>
                          <p:cNvSpPr/>
                          <p:nvPr/>
                        </p:nvSpPr>
                        <p:spPr>
                          <a:xfrm>
                            <a:off x="2408275" y="4546946"/>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48710" name="文本框 220"/>
                        <p:cNvSpPr txBox="1"/>
                        <p:nvPr/>
                      </p:nvSpPr>
                      <p:spPr>
                        <a:xfrm>
                          <a:off x="4305902" y="1580224"/>
                          <a:ext cx="483465" cy="523220"/>
                        </a:xfrm>
                        <a:prstGeom prst="rect"/>
                        <a:noFill/>
                      </p:spPr>
                      <p:txBody>
                        <a:bodyPr rtlCol="0" wrap="square">
                          <a:spAutoFit/>
                        </a:bodyPr>
                        <a:p>
                          <a:r>
                            <a:rPr altLang="zh-CN" b="1" dirty="0" sz="2800" lang="en-US" smtClean="0">
                              <a:latin typeface="Arial" panose="020B0604020202020204" pitchFamily="34" charset="0"/>
                              <a:cs typeface="Arial" panose="020B0604020202020204" pitchFamily="34" charset="0"/>
                            </a:rPr>
                            <a:t>T</a:t>
                          </a:r>
                          <a:endParaRPr altLang="en-US" b="1" dirty="0" sz="2800" lang="zh-CN">
                            <a:latin typeface="Arial" panose="020B0604020202020204" pitchFamily="34" charset="0"/>
                            <a:cs typeface="Arial" panose="020B0604020202020204" pitchFamily="34" charset="0"/>
                          </a:endParaRPr>
                        </a:p>
                      </p:txBody>
                    </p:sp>
                  </p:grpSp>
                  <p:sp>
                    <p:nvSpPr>
                      <p:cNvPr id="1048711" name="椭圆 218"/>
                      <p:cNvSpPr/>
                      <p:nvPr/>
                    </p:nvSpPr>
                    <p:spPr>
                      <a:xfrm>
                        <a:off x="2606034" y="1740054"/>
                        <a:ext cx="155017" cy="155017"/>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48712" name="文本框 214"/>
                    <p:cNvSpPr txBox="1"/>
                    <p:nvPr/>
                  </p:nvSpPr>
                  <p:spPr>
                    <a:xfrm>
                      <a:off x="1561591" y="2711445"/>
                      <a:ext cx="425528" cy="400110"/>
                    </a:xfrm>
                    <a:prstGeom prst="rect"/>
                    <a:noFill/>
                  </p:spPr>
                  <p:txBody>
                    <a:bodyPr rtlCol="0" wrap="square">
                      <a:spAutoFit/>
                    </a:bodyPr>
                    <a:p>
                      <a:r>
                        <a:rPr altLang="zh-CN" b="1" dirty="0" sz="2000" lang="en-US" smtClean="0">
                          <a:solidFill>
                            <a:srgbClr val="C00000"/>
                          </a:solidFill>
                          <a:latin typeface="Arial" panose="020B0604020202020204" pitchFamily="34" charset="0"/>
                          <a:cs typeface="Arial" panose="020B0604020202020204" pitchFamily="34" charset="0"/>
                        </a:rPr>
                        <a:t>b</a:t>
                      </a:r>
                      <a:endParaRPr altLang="en-US" b="1" dirty="0" sz="2000" lang="zh-CN">
                        <a:solidFill>
                          <a:srgbClr val="C00000"/>
                        </a:solidFill>
                        <a:latin typeface="Arial" panose="020B0604020202020204" pitchFamily="34" charset="0"/>
                        <a:cs typeface="Arial" panose="020B0604020202020204" pitchFamily="34" charset="0"/>
                      </a:endParaRPr>
                    </a:p>
                  </p:txBody>
                </p:sp>
                <p:sp>
                  <p:nvSpPr>
                    <p:cNvPr id="1048713" name="文本框 215"/>
                    <p:cNvSpPr txBox="1"/>
                    <p:nvPr/>
                  </p:nvSpPr>
                  <p:spPr>
                    <a:xfrm>
                      <a:off x="2154574" y="2894927"/>
                      <a:ext cx="425528" cy="400110"/>
                    </a:xfrm>
                    <a:prstGeom prst="rect"/>
                    <a:noFill/>
                  </p:spPr>
                  <p:txBody>
                    <a:bodyPr rtlCol="0" wrap="square">
                      <a:spAutoFit/>
                    </a:bodyPr>
                    <a:p>
                      <a:r>
                        <a:rPr altLang="zh-CN" b="1" dirty="0" sz="2000" lang="en-US" smtClean="0">
                          <a:solidFill>
                            <a:srgbClr val="C00000"/>
                          </a:solidFill>
                          <a:latin typeface="Arial" panose="020B0604020202020204" pitchFamily="34" charset="0"/>
                          <a:cs typeface="Arial" panose="020B0604020202020204" pitchFamily="34" charset="0"/>
                        </a:rPr>
                        <a:t>e</a:t>
                      </a:r>
                      <a:endParaRPr altLang="en-US" b="1" dirty="0" sz="2000" lang="zh-CN">
                        <a:solidFill>
                          <a:srgbClr val="C00000"/>
                        </a:solidFill>
                        <a:latin typeface="Arial" panose="020B0604020202020204" pitchFamily="34" charset="0"/>
                        <a:cs typeface="Arial" panose="020B0604020202020204" pitchFamily="34" charset="0"/>
                      </a:endParaRPr>
                    </a:p>
                  </p:txBody>
                </p:sp>
                <p:sp>
                  <p:nvSpPr>
                    <p:cNvPr id="1048714" name="文本框 216"/>
                    <p:cNvSpPr txBox="1"/>
                    <p:nvPr/>
                  </p:nvSpPr>
                  <p:spPr>
                    <a:xfrm>
                      <a:off x="2168947" y="2151833"/>
                      <a:ext cx="425528" cy="400110"/>
                    </a:xfrm>
                    <a:prstGeom prst="rect"/>
                    <a:noFill/>
                  </p:spPr>
                  <p:txBody>
                    <a:bodyPr rtlCol="0" wrap="square">
                      <a:spAutoFit/>
                    </a:bodyPr>
                    <a:p>
                      <a:r>
                        <a:rPr altLang="zh-CN" b="1" dirty="0" sz="2000" lang="en-US" smtClean="0">
                          <a:solidFill>
                            <a:srgbClr val="C00000"/>
                          </a:solidFill>
                          <a:latin typeface="Arial" panose="020B0604020202020204" pitchFamily="34" charset="0"/>
                          <a:cs typeface="Arial" panose="020B0604020202020204" pitchFamily="34" charset="0"/>
                        </a:rPr>
                        <a:t>c</a:t>
                      </a:r>
                      <a:endParaRPr altLang="en-US" b="1" dirty="0" sz="2000" lang="zh-CN">
                        <a:solidFill>
                          <a:srgbClr val="C00000"/>
                        </a:solidFill>
                        <a:latin typeface="Arial" panose="020B0604020202020204" pitchFamily="34" charset="0"/>
                        <a:cs typeface="Arial" panose="020B0604020202020204" pitchFamily="34" charset="0"/>
                      </a:endParaRPr>
                    </a:p>
                  </p:txBody>
                </p:sp>
              </p:grpSp>
              <p:sp>
                <p:nvSpPr>
                  <p:cNvPr id="1048715" name="矩形 210"/>
                  <p:cNvSpPr/>
                  <p:nvPr/>
                </p:nvSpPr>
                <p:spPr>
                  <a:xfrm rot="16200000">
                    <a:off x="2081937" y="4925204"/>
                    <a:ext cx="466034" cy="196395"/>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716" name="文本框 211"/>
                  <p:cNvSpPr txBox="1"/>
                  <p:nvPr/>
                </p:nvSpPr>
                <p:spPr>
                  <a:xfrm>
                    <a:off x="1781152" y="4810541"/>
                    <a:ext cx="723149" cy="472439"/>
                  </a:xfrm>
                  <a:prstGeom prst="rect"/>
                  <a:noFill/>
                </p:spPr>
                <p:txBody>
                  <a:bodyPr rtlCol="0" wrap="square">
                    <a:spAutoFit/>
                  </a:bodyPr>
                  <a:p>
                    <a:r>
                      <a:rPr altLang="zh-CN" b="1" dirty="0" sz="2000" i="1" lang="en-US" smtClean="0">
                        <a:latin typeface="Arial" panose="020B0604020202020204" pitchFamily="34" charset="0"/>
                        <a:cs typeface="Arial" panose="020B0604020202020204" pitchFamily="34" charset="0"/>
                      </a:rPr>
                      <a:t>R</a:t>
                    </a:r>
                    <a:r>
                      <a:rPr altLang="zh-CN" baseline="-25000" b="1" dirty="0" sz="2000" lang="en-US" smtClean="0">
                        <a:latin typeface="Arial" panose="020B0604020202020204" pitchFamily="34" charset="0"/>
                        <a:cs typeface="Arial" panose="020B0604020202020204" pitchFamily="34" charset="0"/>
                      </a:rPr>
                      <a:t>E</a:t>
                    </a:r>
                    <a:endParaRPr altLang="en-US" b="1" dirty="0" sz="2000" lang="zh-CN">
                      <a:latin typeface="Arial" panose="020B0604020202020204" pitchFamily="34" charset="0"/>
                      <a:cs typeface="Arial" panose="020B0604020202020204" pitchFamily="34" charset="0"/>
                    </a:endParaRPr>
                  </a:p>
                </p:txBody>
              </p:sp>
              <p:sp>
                <p:nvSpPr>
                  <p:cNvPr id="1048717" name="文本框 212"/>
                  <p:cNvSpPr txBox="1"/>
                  <p:nvPr/>
                </p:nvSpPr>
                <p:spPr>
                  <a:xfrm>
                    <a:off x="603372" y="4460107"/>
                    <a:ext cx="682323" cy="472440"/>
                  </a:xfrm>
                  <a:prstGeom prst="rect"/>
                  <a:noFill/>
                </p:spPr>
                <p:txBody>
                  <a:bodyPr rtlCol="0" wrap="square">
                    <a:spAutoFit/>
                  </a:bodyPr>
                  <a:p>
                    <a:r>
                      <a:rPr altLang="zh-CN" b="1" dirty="0" sz="2000" i="1" lang="en-US" smtClean="0">
                        <a:latin typeface="Arial" panose="020B0604020202020204" pitchFamily="34" charset="0"/>
                        <a:cs typeface="Arial" panose="020B0604020202020204" pitchFamily="34" charset="0"/>
                      </a:rPr>
                      <a:t>R</a:t>
                    </a:r>
                    <a:r>
                      <a:rPr altLang="zh-CN" baseline="-25000" b="1" dirty="0" sz="2000" lang="en-US" smtClean="0">
                        <a:latin typeface="Arial" panose="020B0604020202020204" pitchFamily="34" charset="0"/>
                        <a:cs typeface="Arial" panose="020B0604020202020204" pitchFamily="34" charset="0"/>
                      </a:rPr>
                      <a:t>B1</a:t>
                    </a:r>
                    <a:endParaRPr altLang="en-US" b="1" dirty="0" sz="2000" lang="zh-CN">
                      <a:latin typeface="Arial" panose="020B0604020202020204" pitchFamily="34" charset="0"/>
                      <a:cs typeface="Arial" panose="020B0604020202020204" pitchFamily="34" charset="0"/>
                    </a:endParaRPr>
                  </a:p>
                </p:txBody>
              </p:sp>
            </p:grpSp>
            <p:sp>
              <p:nvSpPr>
                <p:cNvPr id="1048718" name="椭圆 208"/>
                <p:cNvSpPr/>
                <p:nvPr/>
              </p:nvSpPr>
              <p:spPr>
                <a:xfrm>
                  <a:off x="1243102" y="3937657"/>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48719" name="矩形 206"/>
              <p:cNvSpPr/>
              <p:nvPr/>
            </p:nvSpPr>
            <p:spPr>
              <a:xfrm rot="16200000">
                <a:off x="5457348" y="5825792"/>
                <a:ext cx="466034" cy="196395"/>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cxnSp>
          <p:nvCxnSpPr>
            <p:cNvPr id="3145732" name="直接箭头连接符 179"/>
            <p:cNvCxnSpPr>
              <a:cxnSpLocks/>
            </p:cNvCxnSpPr>
            <p:nvPr/>
          </p:nvCxnSpPr>
          <p:spPr>
            <a:xfrm>
              <a:off x="6541033" y="991080"/>
              <a:ext cx="0" cy="427652"/>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145733" name="直接箭头连接符 195"/>
            <p:cNvCxnSpPr>
              <a:cxnSpLocks/>
            </p:cNvCxnSpPr>
            <p:nvPr/>
          </p:nvCxnSpPr>
          <p:spPr>
            <a:xfrm>
              <a:off x="6476735" y="2614723"/>
              <a:ext cx="0" cy="427652"/>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145734" name="直接箭头连接符 198"/>
            <p:cNvCxnSpPr>
              <a:cxnSpLocks/>
            </p:cNvCxnSpPr>
            <p:nvPr/>
          </p:nvCxnSpPr>
          <p:spPr>
            <a:xfrm>
              <a:off x="7544175" y="980205"/>
              <a:ext cx="0" cy="427652"/>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48720" name="文本框 199"/>
            <p:cNvSpPr txBox="1"/>
            <p:nvPr/>
          </p:nvSpPr>
          <p:spPr>
            <a:xfrm>
              <a:off x="7646564" y="931101"/>
              <a:ext cx="582445" cy="472440"/>
            </a:xfrm>
            <a:prstGeom prst="rect"/>
            <a:noFill/>
          </p:spPr>
          <p:txBody>
            <a:bodyPr rtlCol="0" wrap="square">
              <a:spAutoFit/>
            </a:bodyPr>
            <a:p>
              <a:r>
                <a:rPr altLang="zh-CN" b="1" dirty="0" sz="2000" i="1" lang="en-US" smtClean="0">
                  <a:latin typeface="Arial" panose="020B0604020202020204" pitchFamily="34" charset="0"/>
                  <a:cs typeface="Arial" panose="020B0604020202020204" pitchFamily="34" charset="0"/>
                </a:rPr>
                <a:t>I</a:t>
              </a:r>
              <a:r>
                <a:rPr altLang="zh-CN" baseline="-25000" b="1" dirty="0" sz="2000" lang="en-US" smtClean="0">
                  <a:latin typeface="Arial" panose="020B0604020202020204" pitchFamily="34" charset="0"/>
                  <a:cs typeface="Arial" panose="020B0604020202020204" pitchFamily="34" charset="0"/>
                </a:rPr>
                <a:t>CQ</a:t>
              </a:r>
              <a:endParaRPr altLang="en-US" b="1" dirty="0" sz="2000" lang="zh-CN">
                <a:latin typeface="Arial" panose="020B0604020202020204" pitchFamily="34" charset="0"/>
                <a:cs typeface="Arial" panose="020B0604020202020204" pitchFamily="34" charset="0"/>
              </a:endParaRPr>
            </a:p>
          </p:txBody>
        </p:sp>
        <p:cxnSp>
          <p:nvCxnSpPr>
            <p:cNvPr id="3145735" name="直接箭头连接符 200"/>
            <p:cNvCxnSpPr>
              <a:cxnSpLocks/>
            </p:cNvCxnSpPr>
            <p:nvPr/>
          </p:nvCxnSpPr>
          <p:spPr>
            <a:xfrm>
              <a:off x="7511463" y="2981435"/>
              <a:ext cx="0" cy="427652"/>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48721" name="文本框 201"/>
            <p:cNvSpPr txBox="1"/>
            <p:nvPr/>
          </p:nvSpPr>
          <p:spPr>
            <a:xfrm>
              <a:off x="7490562" y="2888959"/>
              <a:ext cx="570236" cy="472440"/>
            </a:xfrm>
            <a:prstGeom prst="rect"/>
            <a:noFill/>
          </p:spPr>
          <p:txBody>
            <a:bodyPr rtlCol="0" wrap="square">
              <a:spAutoFit/>
            </a:bodyPr>
            <a:p>
              <a:r>
                <a:rPr altLang="zh-CN" b="1" dirty="0" sz="2000" i="1" lang="en-US" smtClean="0">
                  <a:latin typeface="Arial" panose="020B0604020202020204" pitchFamily="34" charset="0"/>
                  <a:cs typeface="Arial" panose="020B0604020202020204" pitchFamily="34" charset="0"/>
                </a:rPr>
                <a:t>I</a:t>
              </a:r>
              <a:r>
                <a:rPr altLang="zh-CN" baseline="-25000" b="1" dirty="0" sz="2000" lang="en-US" smtClean="0">
                  <a:latin typeface="Arial" panose="020B0604020202020204" pitchFamily="34" charset="0"/>
                  <a:cs typeface="Arial" panose="020B0604020202020204" pitchFamily="34" charset="0"/>
                </a:rPr>
                <a:t>EQ</a:t>
              </a:r>
              <a:endParaRPr altLang="en-US" b="1" dirty="0" sz="2000" lang="zh-CN">
                <a:latin typeface="Arial" panose="020B0604020202020204" pitchFamily="34" charset="0"/>
                <a:cs typeface="Arial" panose="020B0604020202020204" pitchFamily="34" charset="0"/>
              </a:endParaRPr>
            </a:p>
          </p:txBody>
        </p:sp>
        <p:sp>
          <p:nvSpPr>
            <p:cNvPr id="1048722" name="文本框 202"/>
            <p:cNvSpPr txBox="1"/>
            <p:nvPr/>
          </p:nvSpPr>
          <p:spPr>
            <a:xfrm>
              <a:off x="5649766" y="1869504"/>
              <a:ext cx="638871" cy="472439"/>
            </a:xfrm>
            <a:prstGeom prst="rect"/>
            <a:noFill/>
          </p:spPr>
          <p:txBody>
            <a:bodyPr rtlCol="0" wrap="square">
              <a:spAutoFit/>
            </a:bodyPr>
            <a:p>
              <a:r>
                <a:rPr altLang="zh-CN" b="1" dirty="0" sz="2000" i="1" lang="en-US" smtClean="0">
                  <a:latin typeface="Arial" panose="020B0604020202020204" pitchFamily="34" charset="0"/>
                  <a:cs typeface="Arial" panose="020B0604020202020204" pitchFamily="34" charset="0"/>
                </a:rPr>
                <a:t>U</a:t>
              </a:r>
              <a:r>
                <a:rPr altLang="zh-CN" baseline="-25000" b="1" dirty="0" sz="2000" lang="en-US" smtClean="0">
                  <a:latin typeface="Arial" panose="020B0604020202020204" pitchFamily="34" charset="0"/>
                  <a:cs typeface="Arial" panose="020B0604020202020204" pitchFamily="34" charset="0"/>
                </a:rPr>
                <a:t>BQ</a:t>
              </a:r>
              <a:endParaRPr altLang="en-US" b="1" dirty="0" sz="2000" lang="zh-CN">
                <a:latin typeface="Arial" panose="020B0604020202020204" pitchFamily="34" charset="0"/>
                <a:cs typeface="Arial" panose="020B0604020202020204" pitchFamily="34" charset="0"/>
              </a:endParaRPr>
            </a:p>
          </p:txBody>
        </p:sp>
        <p:sp>
          <p:nvSpPr>
            <p:cNvPr id="1048723" name="文本框 203"/>
            <p:cNvSpPr txBox="1"/>
            <p:nvPr/>
          </p:nvSpPr>
          <p:spPr>
            <a:xfrm>
              <a:off x="7306772" y="2466163"/>
              <a:ext cx="682323" cy="472439"/>
            </a:xfrm>
            <a:prstGeom prst="rect"/>
            <a:noFill/>
          </p:spPr>
          <p:txBody>
            <a:bodyPr rtlCol="0" wrap="square">
              <a:spAutoFit/>
            </a:bodyPr>
            <a:p>
              <a:r>
                <a:rPr altLang="zh-CN" b="1" dirty="0" sz="2000" i="1" lang="en-US" smtClean="0">
                  <a:latin typeface="Arial" panose="020B0604020202020204" pitchFamily="34" charset="0"/>
                  <a:cs typeface="Arial" panose="020B0604020202020204" pitchFamily="34" charset="0"/>
                </a:rPr>
                <a:t>U</a:t>
              </a:r>
              <a:r>
                <a:rPr altLang="zh-CN" baseline="-25000" b="1" dirty="0" sz="2000" lang="en-US" smtClean="0">
                  <a:latin typeface="Arial" panose="020B0604020202020204" pitchFamily="34" charset="0"/>
                  <a:cs typeface="Arial" panose="020B0604020202020204" pitchFamily="34" charset="0"/>
                </a:rPr>
                <a:t>EQ</a:t>
              </a:r>
              <a:endParaRPr altLang="en-US" b="1" dirty="0" sz="2000" lang="zh-CN">
                <a:latin typeface="Arial" panose="020B0604020202020204" pitchFamily="34" charset="0"/>
                <a:cs typeface="Arial" panose="020B0604020202020204" pitchFamily="34" charset="0"/>
              </a:endParaRPr>
            </a:p>
          </p:txBody>
        </p:sp>
        <p:sp>
          <p:nvSpPr>
            <p:cNvPr id="1048724" name="椭圆 204"/>
            <p:cNvSpPr/>
            <p:nvPr/>
          </p:nvSpPr>
          <p:spPr>
            <a:xfrm>
              <a:off x="7271866" y="2656884"/>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48725" name="Rectangle 3"/>
          <p:cNvSpPr>
            <a:spLocks noChangeArrowheads="1"/>
          </p:cNvSpPr>
          <p:nvPr/>
        </p:nvSpPr>
        <p:spPr bwMode="auto">
          <a:xfrm>
            <a:off x="5749424" y="1390281"/>
            <a:ext cx="1592151" cy="461665"/>
          </a:xfrm>
          <a:prstGeom prst="rect"/>
          <a:noFill/>
          <a:ln>
            <a:noFill/>
          </a:ln>
          <a:effectLst/>
        </p:spPr>
        <p:txBody>
          <a:bodyPr wrap="square">
            <a:spAutoFit/>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r>
              <a:rPr altLang="zh-CN" dirty="0" sz="2400" kumimoji="1" lang="en-US" smtClean="0">
                <a:latin typeface="Arial" panose="020B0604020202020204" pitchFamily="34" charset="0"/>
                <a:cs typeface="Arial" panose="020B0604020202020204" pitchFamily="34" charset="0"/>
              </a:rPr>
              <a:t>DC circuit</a:t>
            </a:r>
            <a:endParaRPr altLang="en-US" dirty="0" sz="3200" kumimoji="1" lang="zh-CN" smtClean="0">
              <a:latin typeface="Arial" panose="020B0604020202020204" pitchFamily="34" charset="0"/>
              <a:cs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351" name=""/>
        <p:cNvGrpSpPr/>
        <p:nvPr/>
      </p:nvGrpSpPr>
      <p:grpSpPr>
        <a:xfrm>
          <a:off x="0" y="0"/>
          <a:ext cx="0" cy="0"/>
          <a:chOff x="0" y="0"/>
          <a:chExt cx="0" cy="0"/>
        </a:xfrm>
      </p:grpSpPr>
      <p:sp>
        <p:nvSpPr>
          <p:cNvPr id="1050317"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0318" name="Text Box 4"/>
          <p:cNvSpPr txBox="1">
            <a:spLocks noChangeArrowheads="1"/>
          </p:cNvSpPr>
          <p:nvPr/>
        </p:nvSpPr>
        <p:spPr bwMode="auto">
          <a:xfrm>
            <a:off x="400227" y="466802"/>
            <a:ext cx="4932041" cy="523220"/>
          </a:xfrm>
          <a:prstGeom prst="rect"/>
          <a:noFill/>
          <a:ln>
            <a:noFill/>
          </a:ln>
          <a:effectLst/>
        </p:spPr>
        <p:txBody>
          <a:bodyPr wrap="square">
            <a:spAutoFit/>
          </a:bodyPr>
          <a:lstStyle>
            <a:lvl1pPr eaLnBrk="0" hangingPunct="0">
              <a:defRPr>
                <a:solidFill>
                  <a:schemeClr val="tx1"/>
                </a:solidFill>
                <a:latin typeface="Arial" pitchFamily="34" charset="0"/>
                <a:ea typeface="宋体" pitchFamily="2" charset="-122"/>
              </a:defRPr>
            </a:lvl1pPr>
            <a:lvl2pPr eaLnBrk="0" hangingPunct="0" indent="-285750" marL="742950">
              <a:defRPr>
                <a:solidFill>
                  <a:schemeClr val="tx1"/>
                </a:solidFill>
                <a:latin typeface="Arial" pitchFamily="34" charset="0"/>
                <a:ea typeface="宋体" pitchFamily="2" charset="-122"/>
              </a:defRPr>
            </a:lvl2pPr>
            <a:lvl3pPr eaLnBrk="0" hangingPunct="0" indent="-228600" marL="1143000">
              <a:defRPr>
                <a:solidFill>
                  <a:schemeClr val="tx1"/>
                </a:solidFill>
                <a:latin typeface="Arial" pitchFamily="34" charset="0"/>
                <a:ea typeface="宋体" pitchFamily="2" charset="-122"/>
              </a:defRPr>
            </a:lvl3pPr>
            <a:lvl4pPr eaLnBrk="0" hangingPunct="0" indent="-228600" marL="1600200">
              <a:defRPr>
                <a:solidFill>
                  <a:schemeClr val="tx1"/>
                </a:solidFill>
                <a:latin typeface="Arial" pitchFamily="34" charset="0"/>
                <a:ea typeface="宋体" pitchFamily="2" charset="-122"/>
              </a:defRPr>
            </a:lvl4pPr>
            <a:lvl5pPr eaLnBrk="0" hangingPunct="0" indent="-228600" marL="2057400">
              <a:defRPr>
                <a:solidFill>
                  <a:schemeClr val="tx1"/>
                </a:solidFill>
                <a:latin typeface="Arial" pitchFamily="34" charset="0"/>
                <a:ea typeface="宋体" pitchFamily="2" charset="-122"/>
              </a:defRPr>
            </a:lvl5pPr>
            <a:lvl6pPr eaLnBrk="0" fontAlgn="base" hangingPunct="0" indent="-228600" marL="2514600">
              <a:spcBef>
                <a:spcPct val="0"/>
              </a:spcBef>
              <a:spcAft>
                <a:spcPct val="0"/>
              </a:spcAft>
              <a:defRPr>
                <a:solidFill>
                  <a:schemeClr val="tx1"/>
                </a:solidFill>
                <a:latin typeface="Arial" pitchFamily="34" charset="0"/>
                <a:ea typeface="宋体" pitchFamily="2" charset="-122"/>
              </a:defRPr>
            </a:lvl6pPr>
            <a:lvl7pPr eaLnBrk="0" fontAlgn="base" hangingPunct="0" indent="-228600" marL="2971800">
              <a:spcBef>
                <a:spcPct val="0"/>
              </a:spcBef>
              <a:spcAft>
                <a:spcPct val="0"/>
              </a:spcAft>
              <a:defRPr>
                <a:solidFill>
                  <a:schemeClr val="tx1"/>
                </a:solidFill>
                <a:latin typeface="Arial" pitchFamily="34" charset="0"/>
                <a:ea typeface="宋体" pitchFamily="2" charset="-122"/>
              </a:defRPr>
            </a:lvl7pPr>
            <a:lvl8pPr eaLnBrk="0" fontAlgn="base" hangingPunct="0" indent="-228600" marL="3429000">
              <a:spcBef>
                <a:spcPct val="0"/>
              </a:spcBef>
              <a:spcAft>
                <a:spcPct val="0"/>
              </a:spcAft>
              <a:defRPr>
                <a:solidFill>
                  <a:schemeClr val="tx1"/>
                </a:solidFill>
                <a:latin typeface="Arial" pitchFamily="34" charset="0"/>
                <a:ea typeface="宋体" pitchFamily="2" charset="-122"/>
              </a:defRPr>
            </a:lvl8pPr>
            <a:lvl9pPr eaLnBrk="0" fontAlgn="base" hangingPunct="0" indent="-228600" marL="388620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altLang="zh-CN" dirty="0" sz="2800" kumimoji="1" lang="en-US" smtClean="0">
                <a:cs typeface="Arial" panose="020B0604020202020204" pitchFamily="34" charset="0"/>
              </a:rPr>
              <a:t>Voltage parallel feedback</a:t>
            </a:r>
            <a:endParaRPr altLang="en-US" dirty="0" sz="2400" kumimoji="1" lang="zh-CN">
              <a:cs typeface="Arial" panose="020B0604020202020204" pitchFamily="34" charset="0"/>
            </a:endParaRPr>
          </a:p>
        </p:txBody>
      </p:sp>
      <p:grpSp>
        <p:nvGrpSpPr>
          <p:cNvPr id="352" name="组合 38"/>
          <p:cNvGrpSpPr/>
          <p:nvPr/>
        </p:nvGrpSpPr>
        <p:grpSpPr>
          <a:xfrm>
            <a:off x="3204955" y="2064983"/>
            <a:ext cx="2648238" cy="1808528"/>
            <a:chOff x="3681599" y="1273960"/>
            <a:chExt cx="2648238" cy="1808528"/>
          </a:xfrm>
        </p:grpSpPr>
        <p:sp>
          <p:nvSpPr>
            <p:cNvPr id="1050319" name="矩形 40"/>
            <p:cNvSpPr/>
            <p:nvPr/>
          </p:nvSpPr>
          <p:spPr>
            <a:xfrm>
              <a:off x="3893601" y="1273960"/>
              <a:ext cx="2302778" cy="780176"/>
            </a:xfrm>
            <a:prstGeom prst="rect"/>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320" name="矩形 53"/>
            <p:cNvSpPr/>
            <p:nvPr/>
          </p:nvSpPr>
          <p:spPr>
            <a:xfrm>
              <a:off x="3681599" y="2302312"/>
              <a:ext cx="2648238" cy="780176"/>
            </a:xfrm>
            <a:prstGeom prst="rect"/>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353" name="组合 34"/>
          <p:cNvGrpSpPr/>
          <p:nvPr/>
        </p:nvGrpSpPr>
        <p:grpSpPr>
          <a:xfrm>
            <a:off x="5717734" y="2113741"/>
            <a:ext cx="2359749" cy="1655898"/>
            <a:chOff x="6170839" y="3965003"/>
            <a:chExt cx="2359749" cy="1655898"/>
          </a:xfrm>
        </p:grpSpPr>
        <p:cxnSp>
          <p:nvCxnSpPr>
            <p:cNvPr id="3145881" name="直接连接符 84"/>
            <p:cNvCxnSpPr>
              <a:cxnSpLocks/>
            </p:cNvCxnSpPr>
            <p:nvPr/>
          </p:nvCxnSpPr>
          <p:spPr>
            <a:xfrm>
              <a:off x="7751183" y="4028385"/>
              <a:ext cx="0" cy="576978"/>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882" name="直接连接符 46"/>
            <p:cNvCxnSpPr>
              <a:cxnSpLocks/>
            </p:cNvCxnSpPr>
            <p:nvPr/>
          </p:nvCxnSpPr>
          <p:spPr>
            <a:xfrm flipH="1">
              <a:off x="6170839" y="4015563"/>
              <a:ext cx="1580344"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883" name="直接连接符 47"/>
            <p:cNvCxnSpPr>
              <a:cxnSpLocks/>
            </p:cNvCxnSpPr>
            <p:nvPr/>
          </p:nvCxnSpPr>
          <p:spPr>
            <a:xfrm flipH="1">
              <a:off x="6179229" y="4580413"/>
              <a:ext cx="1571954"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0321" name="矩形 48"/>
            <p:cNvSpPr/>
            <p:nvPr/>
          </p:nvSpPr>
          <p:spPr>
            <a:xfrm rot="16200000">
              <a:off x="7558019" y="4213167"/>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322" name="矩形 49"/>
            <p:cNvSpPr>
              <a:spLocks noChangeAspect="1" noMove="1" noResize="1" noRot="1" noAdjustHandles="1" noEditPoints="1" noChangeArrowheads="1" noChangeShapeType="1" noTextEdit="1"/>
            </p:cNvSpPr>
            <p:nvPr/>
          </p:nvSpPr>
          <p:spPr>
            <a:xfrm>
              <a:off x="7221624" y="4080544"/>
              <a:ext cx="521168" cy="400110"/>
            </a:xfrm>
            <a:prstGeom prst="rect"/>
            <a:blipFill>
              <a:blip xmlns:r="http://schemas.openxmlformats.org/officeDocument/2006/relationships" r:embed="rId1"/>
              <a:stretch>
                <a:fillRect b="-1538"/>
              </a:stretch>
            </a:blipFill>
          </p:spPr>
          <p:txBody>
            <a:bodyPr/>
            <a:p>
              <a:r>
                <a:rPr altLang="en-US" lang="zh-CN">
                  <a:noFill/>
                </a:rPr>
                <a:t> </a:t>
              </a:r>
            </a:p>
          </p:txBody>
        </p:sp>
        <p:sp>
          <p:nvSpPr>
            <p:cNvPr id="1050323" name="文本框 50"/>
            <p:cNvSpPr txBox="1">
              <a:spLocks noChangeAspect="1" noMove="1" noResize="1" noRot="1" noAdjustHandles="1" noEditPoints="1" noChangeArrowheads="1" noChangeShapeType="1" noTextEdit="1"/>
            </p:cNvSpPr>
            <p:nvPr/>
          </p:nvSpPr>
          <p:spPr bwMode="auto">
            <a:xfrm>
              <a:off x="7845628" y="4075066"/>
              <a:ext cx="684960" cy="473206"/>
            </a:xfrm>
            <a:prstGeom prst="rect"/>
            <a:blipFill>
              <a:blip xmlns:r="http://schemas.openxmlformats.org/officeDocument/2006/relationships" r:embed="rId2"/>
              <a:stretch>
                <a:fillRect t="-1299" b="-1299"/>
              </a:stretch>
            </a:blipFill>
            <a:ln>
              <a:noFill/>
            </a:ln>
            <a:effectLst/>
          </p:spPr>
          <p:txBody>
            <a:bodyPr/>
            <a:p>
              <a:r>
                <a:rPr altLang="en-US" lang="zh-CN">
                  <a:noFill/>
                </a:rPr>
                <a:t> </a:t>
              </a:r>
            </a:p>
          </p:txBody>
        </p:sp>
        <p:cxnSp>
          <p:nvCxnSpPr>
            <p:cNvPr id="3145884" name="直接连接符 51"/>
            <p:cNvCxnSpPr>
              <a:cxnSpLocks/>
            </p:cNvCxnSpPr>
            <p:nvPr/>
          </p:nvCxnSpPr>
          <p:spPr>
            <a:xfrm>
              <a:off x="6634810" y="4015563"/>
              <a:ext cx="0" cy="1034969"/>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885" name="直接连接符 52"/>
            <p:cNvCxnSpPr>
              <a:cxnSpLocks/>
            </p:cNvCxnSpPr>
            <p:nvPr/>
          </p:nvCxnSpPr>
          <p:spPr>
            <a:xfrm>
              <a:off x="7177246" y="4585932"/>
              <a:ext cx="0" cy="1034969"/>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886" name="直接连接符 54"/>
            <p:cNvCxnSpPr>
              <a:cxnSpLocks/>
            </p:cNvCxnSpPr>
            <p:nvPr/>
          </p:nvCxnSpPr>
          <p:spPr>
            <a:xfrm flipH="1">
              <a:off x="6304296" y="5034699"/>
              <a:ext cx="330514"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887" name="直接连接符 55"/>
            <p:cNvCxnSpPr>
              <a:cxnSpLocks/>
            </p:cNvCxnSpPr>
            <p:nvPr/>
          </p:nvCxnSpPr>
          <p:spPr>
            <a:xfrm flipH="1">
              <a:off x="6304296" y="5608680"/>
              <a:ext cx="872950"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0324" name="Oval 3165"/>
            <p:cNvSpPr>
              <a:spLocks noChangeArrowheads="1"/>
            </p:cNvSpPr>
            <p:nvPr/>
          </p:nvSpPr>
          <p:spPr bwMode="auto">
            <a:xfrm>
              <a:off x="6573691" y="3965003"/>
              <a:ext cx="122238" cy="122238"/>
            </a:xfrm>
            <a:prstGeom prst="ellipse"/>
            <a:solidFill>
              <a:schemeClr val="tx1"/>
            </a:solidFill>
            <a:ln w="28575">
              <a:no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sp>
          <p:nvSpPr>
            <p:cNvPr id="1050325" name="Oval 3165"/>
            <p:cNvSpPr>
              <a:spLocks noChangeArrowheads="1"/>
            </p:cNvSpPr>
            <p:nvPr/>
          </p:nvSpPr>
          <p:spPr bwMode="auto">
            <a:xfrm>
              <a:off x="7116903" y="4517788"/>
              <a:ext cx="122238" cy="122238"/>
            </a:xfrm>
            <a:prstGeom prst="ellipse"/>
            <a:solidFill>
              <a:schemeClr val="tx1"/>
            </a:solidFill>
            <a:ln w="28575">
              <a:no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grpSp>
      <p:grpSp>
        <p:nvGrpSpPr>
          <p:cNvPr id="354" name="组合 39"/>
          <p:cNvGrpSpPr/>
          <p:nvPr/>
        </p:nvGrpSpPr>
        <p:grpSpPr>
          <a:xfrm>
            <a:off x="1472873" y="1514883"/>
            <a:ext cx="1949427" cy="2242535"/>
            <a:chOff x="1835283" y="979690"/>
            <a:chExt cx="1949427" cy="2242535"/>
          </a:xfrm>
        </p:grpSpPr>
        <p:grpSp>
          <p:nvGrpSpPr>
            <p:cNvPr id="355" name="组合 42"/>
            <p:cNvGrpSpPr/>
            <p:nvPr/>
          </p:nvGrpSpPr>
          <p:grpSpPr>
            <a:xfrm>
              <a:off x="1835283" y="979690"/>
              <a:ext cx="1949427" cy="2242535"/>
              <a:chOff x="1829620" y="3068262"/>
              <a:chExt cx="1949427" cy="2242535"/>
            </a:xfrm>
          </p:grpSpPr>
          <p:cxnSp>
            <p:nvCxnSpPr>
              <p:cNvPr id="3145888" name="直接连接符 105"/>
              <p:cNvCxnSpPr>
                <a:cxnSpLocks/>
              </p:cNvCxnSpPr>
              <p:nvPr/>
            </p:nvCxnSpPr>
            <p:spPr>
              <a:xfrm flipH="1">
                <a:off x="3001377" y="5310797"/>
                <a:ext cx="561596"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0326" name="文本框 87"/>
              <p:cNvSpPr txBox="1">
                <a:spLocks noChangeAspect="1" noMove="1" noResize="1" noRot="1" noAdjustHandles="1" noEditPoints="1" noChangeArrowheads="1" noChangeShapeType="1" noTextEdit="1"/>
              </p:cNvSpPr>
              <p:nvPr/>
            </p:nvSpPr>
            <p:spPr bwMode="auto">
              <a:xfrm>
                <a:off x="1871352" y="3756670"/>
                <a:ext cx="684960" cy="473206"/>
              </a:xfrm>
              <a:prstGeom prst="rect"/>
              <a:blipFill>
                <a:blip xmlns:r="http://schemas.openxmlformats.org/officeDocument/2006/relationships" r:embed="rId3"/>
                <a:stretch>
                  <a:fillRect t="-1282" b="-5128"/>
                </a:stretch>
              </a:blipFill>
              <a:ln>
                <a:noFill/>
              </a:ln>
              <a:effectLst/>
            </p:spPr>
            <p:txBody>
              <a:bodyPr/>
              <a:p>
                <a:r>
                  <a:rPr altLang="en-US" lang="zh-CN">
                    <a:noFill/>
                  </a:rPr>
                  <a:t> </a:t>
                </a:r>
              </a:p>
            </p:txBody>
          </p:sp>
          <p:sp>
            <p:nvSpPr>
              <p:cNvPr id="1050327" name="文本框 88"/>
              <p:cNvSpPr txBox="1">
                <a:spLocks noChangeAspect="1" noMove="1" noResize="1" noRot="1" noAdjustHandles="1" noEditPoints="1" noChangeArrowheads="1" noChangeShapeType="1" noTextEdit="1"/>
              </p:cNvSpPr>
              <p:nvPr/>
            </p:nvSpPr>
            <p:spPr bwMode="auto">
              <a:xfrm>
                <a:off x="2325235" y="3068262"/>
                <a:ext cx="684960" cy="473206"/>
              </a:xfrm>
              <a:prstGeom prst="rect"/>
              <a:blipFill>
                <a:blip xmlns:r="http://schemas.openxmlformats.org/officeDocument/2006/relationships" r:embed="rId4"/>
                <a:stretch>
                  <a:fillRect t="-1299" b="-5195"/>
                </a:stretch>
              </a:blipFill>
              <a:ln>
                <a:noFill/>
              </a:ln>
              <a:effectLst/>
            </p:spPr>
            <p:txBody>
              <a:bodyPr/>
              <a:p>
                <a:r>
                  <a:rPr altLang="en-US" lang="zh-CN">
                    <a:noFill/>
                  </a:rPr>
                  <a:t> </a:t>
                </a:r>
              </a:p>
            </p:txBody>
          </p:sp>
          <p:cxnSp>
            <p:nvCxnSpPr>
              <p:cNvPr id="3145889" name="直接连接符 91"/>
              <p:cNvCxnSpPr>
                <a:cxnSpLocks/>
              </p:cNvCxnSpPr>
              <p:nvPr/>
            </p:nvCxnSpPr>
            <p:spPr>
              <a:xfrm flipH="1">
                <a:off x="2223849" y="3716251"/>
                <a:ext cx="1555198"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890" name="直接连接符 92"/>
              <p:cNvCxnSpPr>
                <a:cxnSpLocks/>
                <a:endCxn id="1050331" idx="6"/>
              </p:cNvCxnSpPr>
              <p:nvPr/>
            </p:nvCxnSpPr>
            <p:spPr>
              <a:xfrm flipH="1" flipV="1">
                <a:off x="2235105" y="4279761"/>
                <a:ext cx="1539871" cy="4527"/>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891" name="直接连接符 93"/>
              <p:cNvCxnSpPr>
                <a:cxnSpLocks/>
              </p:cNvCxnSpPr>
              <p:nvPr/>
            </p:nvCxnSpPr>
            <p:spPr>
              <a:xfrm flipH="1">
                <a:off x="3415236" y="4756615"/>
                <a:ext cx="147737"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892" name="直接连接符 94"/>
              <p:cNvCxnSpPr>
                <a:cxnSpLocks/>
              </p:cNvCxnSpPr>
              <p:nvPr/>
            </p:nvCxnSpPr>
            <p:spPr>
              <a:xfrm>
                <a:off x="3415236" y="4271399"/>
                <a:ext cx="0" cy="495808"/>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0328" name="椭圆 95"/>
              <p:cNvSpPr/>
              <p:nvPr/>
            </p:nvSpPr>
            <p:spPr>
              <a:xfrm>
                <a:off x="2084192" y="3648874"/>
                <a:ext cx="155024" cy="15502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329" name="Rectangle 518"/>
              <p:cNvSpPr>
                <a:spLocks noChangeAspect="1" noMove="1" noResize="1" noRot="1" noAdjustHandles="1" noEditPoints="1" noChangeArrowheads="1" noChangeShapeType="1" noTextEdit="1"/>
              </p:cNvSpPr>
              <p:nvPr/>
            </p:nvSpPr>
            <p:spPr bwMode="auto">
              <a:xfrm>
                <a:off x="1884113" y="3634853"/>
                <a:ext cx="217639" cy="307777"/>
              </a:xfrm>
              <a:prstGeom prst="rect"/>
              <a:blipFill>
                <a:blip xmlns:r="http://schemas.openxmlformats.org/officeDocument/2006/relationships" r:embed="rId5"/>
                <a:stretch>
                  <a:fillRect l="-34286" r="-34286" b="-5882"/>
                </a:stretch>
              </a:blipFill>
              <a:ln w="28575">
                <a:noFill/>
                <a:miter lim="800000"/>
                <a:headEnd/>
                <a:tailEnd/>
              </a:ln>
            </p:spPr>
            <p:txBody>
              <a:bodyPr/>
              <a:p>
                <a:r>
                  <a:rPr altLang="en-US" lang="zh-CN">
                    <a:noFill/>
                  </a:rPr>
                  <a:t> </a:t>
                </a:r>
              </a:p>
            </p:txBody>
          </p:sp>
          <p:sp>
            <p:nvSpPr>
              <p:cNvPr id="1050330" name="Rectangle 519"/>
              <p:cNvSpPr>
                <a:spLocks noChangeAspect="1" noMove="1" noResize="1" noRot="1" noAdjustHandles="1" noEditPoints="1" noChangeArrowheads="1" noChangeShapeType="1" noTextEdit="1"/>
              </p:cNvSpPr>
              <p:nvPr/>
            </p:nvSpPr>
            <p:spPr bwMode="auto">
              <a:xfrm>
                <a:off x="1829620" y="4041461"/>
                <a:ext cx="322263" cy="307975"/>
              </a:xfrm>
              <a:prstGeom prst="rect"/>
              <a:blipFill>
                <a:blip xmlns:r="http://schemas.openxmlformats.org/officeDocument/2006/relationships" r:embed="rId6"/>
                <a:stretch>
                  <a:fillRect/>
                </a:stretch>
              </a:blipFill>
              <a:ln w="28575">
                <a:noFill/>
                <a:miter lim="800000"/>
                <a:headEnd/>
                <a:tailEnd/>
              </a:ln>
            </p:spPr>
            <p:txBody>
              <a:bodyPr/>
              <a:p>
                <a:r>
                  <a:rPr altLang="en-US" lang="zh-CN">
                    <a:noFill/>
                  </a:rPr>
                  <a:t> </a:t>
                </a:r>
              </a:p>
            </p:txBody>
          </p:sp>
        </p:grpSp>
        <p:sp>
          <p:nvSpPr>
            <p:cNvPr id="1050331" name="椭圆 43"/>
            <p:cNvSpPr/>
            <p:nvPr/>
          </p:nvSpPr>
          <p:spPr>
            <a:xfrm>
              <a:off x="2085744" y="2113677"/>
              <a:ext cx="155024" cy="15502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5893" name="直接连接符 44"/>
            <p:cNvCxnSpPr>
              <a:cxnSpLocks/>
            </p:cNvCxnSpPr>
            <p:nvPr/>
          </p:nvCxnSpPr>
          <p:spPr>
            <a:xfrm>
              <a:off x="3012659" y="1623349"/>
              <a:ext cx="0" cy="1594546"/>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0332" name="椭圆 45"/>
            <p:cNvSpPr/>
            <p:nvPr/>
          </p:nvSpPr>
          <p:spPr>
            <a:xfrm>
              <a:off x="3355895" y="2135906"/>
              <a:ext cx="130009" cy="130009"/>
            </a:xfrm>
            <a:prstGeom prst="ellipse"/>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333" name="椭圆 58"/>
            <p:cNvSpPr/>
            <p:nvPr/>
          </p:nvSpPr>
          <p:spPr>
            <a:xfrm>
              <a:off x="2942036" y="1555347"/>
              <a:ext cx="130009" cy="130009"/>
            </a:xfrm>
            <a:prstGeom prst="ellipse"/>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334" name="矩形 60"/>
            <p:cNvSpPr/>
            <p:nvPr/>
          </p:nvSpPr>
          <p:spPr>
            <a:xfrm>
              <a:off x="2400989" y="1562417"/>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335" name="矩形 62"/>
            <p:cNvSpPr>
              <a:spLocks noChangeAspect="1" noMove="1" noResize="1" noRot="1" noAdjustHandles="1" noEditPoints="1" noChangeArrowheads="1" noChangeShapeType="1" noTextEdit="1"/>
            </p:cNvSpPr>
            <p:nvPr/>
          </p:nvSpPr>
          <p:spPr>
            <a:xfrm>
              <a:off x="2382888" y="1644731"/>
              <a:ext cx="521168" cy="400110"/>
            </a:xfrm>
            <a:prstGeom prst="rect"/>
            <a:blipFill>
              <a:blip xmlns:r="http://schemas.openxmlformats.org/officeDocument/2006/relationships" r:embed="rId7"/>
              <a:stretch>
                <a:fillRect b="-1538"/>
              </a:stretch>
            </a:blipFill>
          </p:spPr>
          <p:txBody>
            <a:bodyPr/>
            <a:p>
              <a:r>
                <a:rPr altLang="en-US" lang="zh-CN">
                  <a:noFill/>
                </a:rPr>
                <a:t> </a:t>
              </a:r>
            </a:p>
          </p:txBody>
        </p:sp>
        <p:cxnSp>
          <p:nvCxnSpPr>
            <p:cNvPr id="3145894" name="直接箭头连接符 66"/>
            <p:cNvCxnSpPr>
              <a:cxnSpLocks/>
            </p:cNvCxnSpPr>
            <p:nvPr/>
          </p:nvCxnSpPr>
          <p:spPr>
            <a:xfrm>
              <a:off x="2488623" y="1448927"/>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145895" name="直接箭头连接符 68"/>
            <p:cNvCxnSpPr>
              <a:cxnSpLocks/>
            </p:cNvCxnSpPr>
            <p:nvPr/>
          </p:nvCxnSpPr>
          <p:spPr>
            <a:xfrm>
              <a:off x="3267258" y="1525782"/>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0336" name="文本框 69"/>
            <p:cNvSpPr txBox="1">
              <a:spLocks noChangeAspect="1" noMove="1" noResize="1" noRot="1" noAdjustHandles="1" noEditPoints="1" noChangeArrowheads="1" noChangeShapeType="1" noTextEdit="1"/>
            </p:cNvSpPr>
            <p:nvPr/>
          </p:nvSpPr>
          <p:spPr bwMode="auto">
            <a:xfrm>
              <a:off x="3088830" y="1012158"/>
              <a:ext cx="684960" cy="473206"/>
            </a:xfrm>
            <a:prstGeom prst="rect"/>
            <a:blipFill>
              <a:blip xmlns:r="http://schemas.openxmlformats.org/officeDocument/2006/relationships" r:embed="rId8"/>
              <a:stretch>
                <a:fillRect t="-1299" b="-6494"/>
              </a:stretch>
            </a:blipFill>
            <a:ln>
              <a:noFill/>
            </a:ln>
            <a:effectLst/>
          </p:spPr>
          <p:txBody>
            <a:bodyPr/>
            <a:p>
              <a:r>
                <a:rPr altLang="en-US" lang="zh-CN">
                  <a:noFill/>
                </a:rPr>
                <a:t> </a:t>
              </a:r>
            </a:p>
          </p:txBody>
        </p:sp>
        <p:cxnSp>
          <p:nvCxnSpPr>
            <p:cNvPr id="3145896" name="直接箭头连接符 82"/>
            <p:cNvCxnSpPr>
              <a:cxnSpLocks/>
            </p:cNvCxnSpPr>
            <p:nvPr/>
          </p:nvCxnSpPr>
          <p:spPr>
            <a:xfrm rot="5400000">
              <a:off x="2685376" y="2592269"/>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0337" name="文本框 83"/>
            <p:cNvSpPr txBox="1">
              <a:spLocks noChangeAspect="1" noMove="1" noResize="1" noRot="1" noAdjustHandles="1" noEditPoints="1" noChangeArrowheads="1" noChangeShapeType="1" noTextEdit="1"/>
            </p:cNvSpPr>
            <p:nvPr/>
          </p:nvSpPr>
          <p:spPr bwMode="auto">
            <a:xfrm>
              <a:off x="2352992" y="2318867"/>
              <a:ext cx="684960" cy="473206"/>
            </a:xfrm>
            <a:prstGeom prst="rect"/>
            <a:blipFill>
              <a:blip xmlns:r="http://schemas.openxmlformats.org/officeDocument/2006/relationships" r:embed="rId9"/>
              <a:stretch>
                <a:fillRect t="-1282" b="-5128"/>
              </a:stretch>
            </a:blipFill>
            <a:ln>
              <a:noFill/>
            </a:ln>
            <a:effectLst/>
          </p:spPr>
          <p:txBody>
            <a:bodyPr/>
            <a:p>
              <a:r>
                <a:rPr altLang="en-US" lang="zh-CN">
                  <a:noFill/>
                </a:rPr>
                <a:t> </a:t>
              </a:r>
            </a:p>
          </p:txBody>
        </p:sp>
      </p:grpSp>
      <p:sp>
        <p:nvSpPr>
          <p:cNvPr id="1050338" name="文本框 106"/>
          <p:cNvSpPr txBox="1">
            <a:spLocks noChangeAspect="1" noMove="1" noResize="1" noRot="1" noAdjustHandles="1" noEditPoints="1" noChangeArrowheads="1" noChangeShapeType="1" noTextEdit="1"/>
          </p:cNvSpPr>
          <p:nvPr/>
        </p:nvSpPr>
        <p:spPr bwMode="auto">
          <a:xfrm>
            <a:off x="4319254" y="2142214"/>
            <a:ext cx="684960" cy="539571"/>
          </a:xfrm>
          <a:prstGeom prst="rect"/>
          <a:blipFill>
            <a:blip xmlns:r="http://schemas.openxmlformats.org/officeDocument/2006/relationships" r:embed="rId10"/>
            <a:stretch>
              <a:fillRect/>
            </a:stretch>
          </a:blipFill>
          <a:ln>
            <a:noFill/>
          </a:ln>
          <a:effectLst/>
        </p:spPr>
        <p:txBody>
          <a:bodyPr/>
          <a:p>
            <a:r>
              <a:rPr altLang="en-US" lang="zh-CN">
                <a:noFill/>
              </a:rPr>
              <a:t> </a:t>
            </a:r>
          </a:p>
        </p:txBody>
      </p:sp>
      <p:sp>
        <p:nvSpPr>
          <p:cNvPr id="1050339" name="文本框 107"/>
          <p:cNvSpPr txBox="1">
            <a:spLocks noChangeAspect="1" noMove="1" noResize="1" noRot="1" noAdjustHandles="1" noEditPoints="1" noChangeArrowheads="1" noChangeShapeType="1" noTextEdit="1"/>
          </p:cNvSpPr>
          <p:nvPr/>
        </p:nvSpPr>
        <p:spPr bwMode="auto">
          <a:xfrm>
            <a:off x="4319254" y="3230068"/>
            <a:ext cx="684960" cy="587340"/>
          </a:xfrm>
          <a:prstGeom prst="rect"/>
          <a:blipFill>
            <a:blip xmlns:r="http://schemas.openxmlformats.org/officeDocument/2006/relationships" r:embed="rId11"/>
            <a:stretch>
              <a:fillRect/>
            </a:stretch>
          </a:blipFill>
          <a:ln>
            <a:noFill/>
          </a:ln>
          <a:effectLst/>
        </p:spPr>
        <p:txBody>
          <a:bodyPr/>
          <a:p>
            <a:r>
              <a:rPr altLang="en-US" lang="zh-CN">
                <a:noFill/>
              </a:rPr>
              <a:t> </a:t>
            </a:r>
          </a:p>
        </p:txBody>
      </p:sp>
      <p:sp>
        <p:nvSpPr>
          <p:cNvPr id="1050340" name="文本框 108"/>
          <p:cNvSpPr txBox="1">
            <a:spLocks noChangeAspect="1" noMove="1" noResize="1" noRot="1" noAdjustHandles="1" noEditPoints="1" noChangeArrowheads="1" noChangeShapeType="1" noTextEdit="1"/>
          </p:cNvSpPr>
          <p:nvPr/>
        </p:nvSpPr>
        <p:spPr bwMode="auto">
          <a:xfrm>
            <a:off x="1334162" y="4437807"/>
            <a:ext cx="2127313" cy="1111073"/>
          </a:xfrm>
          <a:prstGeom prst="rect"/>
          <a:blipFill>
            <a:blip xmlns:r="http://schemas.openxmlformats.org/officeDocument/2006/relationships" r:embed="rId12"/>
            <a:stretch>
              <a:fillRect/>
            </a:stretch>
          </a:blipFill>
          <a:ln>
            <a:noFill/>
          </a:ln>
          <a:effectLst/>
        </p:spPr>
        <p:txBody>
          <a:bodyPr/>
          <a:p>
            <a:r>
              <a:rPr altLang="en-US" lang="zh-CN">
                <a:noFill/>
              </a:rPr>
              <a:t> </a:t>
            </a:r>
          </a:p>
        </p:txBody>
      </p:sp>
      <p:sp>
        <p:nvSpPr>
          <p:cNvPr id="1050341" name="文本框 109"/>
          <p:cNvSpPr txBox="1">
            <a:spLocks noChangeAspect="1" noMove="1" noResize="1" noRot="1" noAdjustHandles="1" noEditPoints="1" noChangeArrowheads="1" noChangeShapeType="1" noTextEdit="1"/>
          </p:cNvSpPr>
          <p:nvPr/>
        </p:nvSpPr>
        <p:spPr bwMode="auto">
          <a:xfrm>
            <a:off x="3551737" y="4437807"/>
            <a:ext cx="2127313" cy="1071062"/>
          </a:xfrm>
          <a:prstGeom prst="rect"/>
          <a:blipFill>
            <a:blip xmlns:r="http://schemas.openxmlformats.org/officeDocument/2006/relationships" r:embed="rId13"/>
            <a:stretch>
              <a:fillRect/>
            </a:stretch>
          </a:blipFill>
          <a:ln>
            <a:noFill/>
          </a:ln>
          <a:effectLst/>
        </p:spPr>
        <p:txBody>
          <a:bodyPr/>
          <a:p>
            <a:r>
              <a:rPr altLang="en-US" lang="zh-CN">
                <a:noFill/>
              </a:rPr>
              <a:t> </a:t>
            </a:r>
          </a:p>
        </p:txBody>
      </p:sp>
      <p:sp>
        <p:nvSpPr>
          <p:cNvPr id="1050342" name="文本框 110"/>
          <p:cNvSpPr txBox="1">
            <a:spLocks noChangeAspect="1" noMove="1" noResize="1" noRot="1" noAdjustHandles="1" noEditPoints="1" noChangeArrowheads="1" noChangeShapeType="1" noTextEdit="1"/>
          </p:cNvSpPr>
          <p:nvPr/>
        </p:nvSpPr>
        <p:spPr bwMode="auto">
          <a:xfrm>
            <a:off x="5819571" y="4437807"/>
            <a:ext cx="2127313" cy="1071062"/>
          </a:xfrm>
          <a:prstGeom prst="rect"/>
          <a:blipFill>
            <a:blip xmlns:r="http://schemas.openxmlformats.org/officeDocument/2006/relationships" r:embed="rId14"/>
            <a:stretch>
              <a:fillRect/>
            </a:stretch>
          </a:blipFill>
          <a:ln>
            <a:noFill/>
          </a:ln>
          <a:effectLst/>
        </p:spPr>
        <p:txBody>
          <a:bodyPr/>
          <a:p>
            <a:r>
              <a:rPr altLang="en-US" lang="zh-CN">
                <a:noFill/>
              </a:rPr>
              <a:t> </a:t>
            </a:r>
          </a:p>
        </p:txBody>
      </p:sp>
      <p:sp>
        <p:nvSpPr>
          <p:cNvPr id="1050343" name="文本框 111"/>
          <p:cNvSpPr txBox="1"/>
          <p:nvPr/>
        </p:nvSpPr>
        <p:spPr bwMode="auto">
          <a:xfrm>
            <a:off x="1272397" y="5711774"/>
            <a:ext cx="2377311" cy="461665"/>
          </a:xfrm>
          <a:prstGeom prst="rect"/>
          <a:noFill/>
          <a:ln>
            <a:noFill/>
          </a:ln>
          <a:effectLst/>
        </p:spPr>
        <p:txBody>
          <a:bodyPr rtlCol="0" wrap="square">
            <a:spAutoFit/>
          </a:bodyPr>
          <a:p>
            <a:pPr eaLnBrk="1" hangingPunct="1">
              <a:spcBef>
                <a:spcPct val="50000"/>
              </a:spcBef>
            </a:pPr>
            <a:r>
              <a:rPr altLang="zh-CN" dirty="0" sz="2400" kumimoji="1" lang="en-US" smtClean="0">
                <a:latin typeface="Arial" panose="020B0604020202020204" pitchFamily="34" charset="0"/>
                <a:cs typeface="Arial" panose="020B0604020202020204" pitchFamily="34" charset="0"/>
              </a:rPr>
              <a:t>Open loop gain</a:t>
            </a:r>
            <a:endParaRPr altLang="en-US" dirty="0" sz="2400" kumimoji="1" lang="zh-CN" smtClean="0">
              <a:latin typeface="Arial" panose="020B0604020202020204" pitchFamily="34" charset="0"/>
              <a:cs typeface="Arial" panose="020B0604020202020204" pitchFamily="34" charset="0"/>
            </a:endParaRPr>
          </a:p>
        </p:txBody>
      </p:sp>
      <p:sp>
        <p:nvSpPr>
          <p:cNvPr id="1050344" name="文本框 112"/>
          <p:cNvSpPr txBox="1"/>
          <p:nvPr/>
        </p:nvSpPr>
        <p:spPr bwMode="auto">
          <a:xfrm>
            <a:off x="3525031" y="5538236"/>
            <a:ext cx="2326160" cy="802640"/>
          </a:xfrm>
          <a:prstGeom prst="rect"/>
          <a:noFill/>
          <a:ln>
            <a:noFill/>
          </a:ln>
          <a:effectLst/>
        </p:spPr>
        <p:txBody>
          <a:bodyPr rtlCol="0" wrap="square">
            <a:spAutoFit/>
          </a:bodyPr>
          <a:p>
            <a:pPr algn="ctr" eaLnBrk="1" hangingPunct="1">
              <a:spcBef>
                <a:spcPct val="50000"/>
              </a:spcBef>
            </a:pPr>
            <a:r>
              <a:rPr altLang="zh-CN" dirty="0" sz="2400" kumimoji="1" lang="en-US" smtClean="0">
                <a:latin typeface="Arial" panose="020B0604020202020204" pitchFamily="34" charset="0"/>
                <a:cs typeface="Arial" panose="020B0604020202020204" pitchFamily="34" charset="0"/>
              </a:rPr>
              <a:t>Feedback factor</a:t>
            </a:r>
            <a:endParaRPr altLang="en-US" dirty="0" sz="2400" kumimoji="1" lang="zh-CN" smtClean="0">
              <a:latin typeface="Arial" panose="020B0604020202020204" pitchFamily="34" charset="0"/>
              <a:cs typeface="Arial" panose="020B0604020202020204" pitchFamily="34" charset="0"/>
            </a:endParaRPr>
          </a:p>
        </p:txBody>
      </p:sp>
      <p:sp>
        <p:nvSpPr>
          <p:cNvPr id="1050345" name="文本框 113"/>
          <p:cNvSpPr txBox="1"/>
          <p:nvPr/>
        </p:nvSpPr>
        <p:spPr bwMode="auto">
          <a:xfrm>
            <a:off x="5836323" y="5683815"/>
            <a:ext cx="2377311" cy="461665"/>
          </a:xfrm>
          <a:prstGeom prst="rect"/>
          <a:noFill/>
          <a:ln>
            <a:noFill/>
          </a:ln>
          <a:effectLst/>
        </p:spPr>
        <p:txBody>
          <a:bodyPr rtlCol="0" wrap="square">
            <a:spAutoFit/>
          </a:bodyPr>
          <a:p>
            <a:pPr eaLnBrk="1" hangingPunct="1">
              <a:spcBef>
                <a:spcPct val="50000"/>
              </a:spcBef>
            </a:pPr>
            <a:r>
              <a:rPr altLang="zh-CN" dirty="0" sz="2400" kumimoji="1" lang="en-US" smtClean="0">
                <a:latin typeface="Arial" panose="020B0604020202020204" pitchFamily="34" charset="0"/>
                <a:cs typeface="Arial" panose="020B0604020202020204" pitchFamily="34" charset="0"/>
              </a:rPr>
              <a:t>Close loop gain</a:t>
            </a:r>
            <a:endParaRPr altLang="en-US" dirty="0" sz="2400" kumimoji="1" lang="zh-CN" smtClean="0">
              <a:latin typeface="Arial" panose="020B0604020202020204" pitchFamily="34" charset="0"/>
              <a:cs typeface="Arial" panose="020B0604020202020204" pitchFamily="34" charset="0"/>
            </a:endParaRPr>
          </a:p>
        </p:txBody>
      </p:sp>
      <mc:AlternateContent xmlns:mc="http://schemas.openxmlformats.org/markup-compatibility/2006">
        <mc:Choice xmlns:p14="http://schemas.microsoft.com/office/powerpoint/2010/main" Requires="p14">
          <p:contentPart p14:bwMode="auto" r:id="rId15">
            <p14:nvContentPartPr>
              <p14:cNvPr id="1050346" name=""/>
              <p14:cNvContentPartPr/>
              <p14:nvPr/>
            </p14:nvContentPartPr>
            <p14:xfrm>
              <a:off x="7374242" y="2073315"/>
              <a:ext cx="301895" cy="668225"/>
            </p14:xfrm>
          </p:contentPart>
        </mc:Choice>
        <mc:Fallback>
          <p:sp>
            <p:nvSpPr>
              <p:cNvPr id="1050346" name=""/>
              <p:cNvSpPr/>
              <p:nvPr/>
            </p:nvSpPr>
            <p:spPr>
              <a:xfrm>
                <a:off x="7374242" y="2073315"/>
                <a:ext cx="301895" cy="668225"/>
              </a:xfrm>
            </p:spPr>
          </p:sp>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358" name=""/>
        <p:cNvGrpSpPr/>
        <p:nvPr/>
      </p:nvGrpSpPr>
      <p:grpSpPr>
        <a:xfrm>
          <a:off x="0" y="0"/>
          <a:ext cx="0" cy="0"/>
          <a:chOff x="0" y="0"/>
          <a:chExt cx="0" cy="0"/>
        </a:xfrm>
      </p:grpSpPr>
      <p:sp>
        <p:nvSpPr>
          <p:cNvPr id="1050350"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0351" name="Text Box 4"/>
          <p:cNvSpPr txBox="1">
            <a:spLocks noChangeArrowheads="1"/>
          </p:cNvSpPr>
          <p:nvPr/>
        </p:nvSpPr>
        <p:spPr bwMode="auto">
          <a:xfrm>
            <a:off x="400227" y="466802"/>
            <a:ext cx="4932041" cy="523220"/>
          </a:xfrm>
          <a:prstGeom prst="rect"/>
          <a:noFill/>
          <a:ln>
            <a:noFill/>
          </a:ln>
          <a:effectLst/>
        </p:spPr>
        <p:txBody>
          <a:bodyPr wrap="square">
            <a:spAutoFit/>
          </a:bodyPr>
          <a:lstStyle>
            <a:lvl1pPr eaLnBrk="0" hangingPunct="0">
              <a:defRPr>
                <a:solidFill>
                  <a:schemeClr val="tx1"/>
                </a:solidFill>
                <a:latin typeface="Arial" pitchFamily="34" charset="0"/>
                <a:ea typeface="宋体" pitchFamily="2" charset="-122"/>
              </a:defRPr>
            </a:lvl1pPr>
            <a:lvl2pPr eaLnBrk="0" hangingPunct="0" indent="-285750" marL="742950">
              <a:defRPr>
                <a:solidFill>
                  <a:schemeClr val="tx1"/>
                </a:solidFill>
                <a:latin typeface="Arial" pitchFamily="34" charset="0"/>
                <a:ea typeface="宋体" pitchFamily="2" charset="-122"/>
              </a:defRPr>
            </a:lvl2pPr>
            <a:lvl3pPr eaLnBrk="0" hangingPunct="0" indent="-228600" marL="1143000">
              <a:defRPr>
                <a:solidFill>
                  <a:schemeClr val="tx1"/>
                </a:solidFill>
                <a:latin typeface="Arial" pitchFamily="34" charset="0"/>
                <a:ea typeface="宋体" pitchFamily="2" charset="-122"/>
              </a:defRPr>
            </a:lvl3pPr>
            <a:lvl4pPr eaLnBrk="0" hangingPunct="0" indent="-228600" marL="1600200">
              <a:defRPr>
                <a:solidFill>
                  <a:schemeClr val="tx1"/>
                </a:solidFill>
                <a:latin typeface="Arial" pitchFamily="34" charset="0"/>
                <a:ea typeface="宋体" pitchFamily="2" charset="-122"/>
              </a:defRPr>
            </a:lvl4pPr>
            <a:lvl5pPr eaLnBrk="0" hangingPunct="0" indent="-228600" marL="2057400">
              <a:defRPr>
                <a:solidFill>
                  <a:schemeClr val="tx1"/>
                </a:solidFill>
                <a:latin typeface="Arial" pitchFamily="34" charset="0"/>
                <a:ea typeface="宋体" pitchFamily="2" charset="-122"/>
              </a:defRPr>
            </a:lvl5pPr>
            <a:lvl6pPr eaLnBrk="0" fontAlgn="base" hangingPunct="0" indent="-228600" marL="2514600">
              <a:spcBef>
                <a:spcPct val="0"/>
              </a:spcBef>
              <a:spcAft>
                <a:spcPct val="0"/>
              </a:spcAft>
              <a:defRPr>
                <a:solidFill>
                  <a:schemeClr val="tx1"/>
                </a:solidFill>
                <a:latin typeface="Arial" pitchFamily="34" charset="0"/>
                <a:ea typeface="宋体" pitchFamily="2" charset="-122"/>
              </a:defRPr>
            </a:lvl6pPr>
            <a:lvl7pPr eaLnBrk="0" fontAlgn="base" hangingPunct="0" indent="-228600" marL="2971800">
              <a:spcBef>
                <a:spcPct val="0"/>
              </a:spcBef>
              <a:spcAft>
                <a:spcPct val="0"/>
              </a:spcAft>
              <a:defRPr>
                <a:solidFill>
                  <a:schemeClr val="tx1"/>
                </a:solidFill>
                <a:latin typeface="Arial" pitchFamily="34" charset="0"/>
                <a:ea typeface="宋体" pitchFamily="2" charset="-122"/>
              </a:defRPr>
            </a:lvl7pPr>
            <a:lvl8pPr eaLnBrk="0" fontAlgn="base" hangingPunct="0" indent="-228600" marL="3429000">
              <a:spcBef>
                <a:spcPct val="0"/>
              </a:spcBef>
              <a:spcAft>
                <a:spcPct val="0"/>
              </a:spcAft>
              <a:defRPr>
                <a:solidFill>
                  <a:schemeClr val="tx1"/>
                </a:solidFill>
                <a:latin typeface="Arial" pitchFamily="34" charset="0"/>
                <a:ea typeface="宋体" pitchFamily="2" charset="-122"/>
              </a:defRPr>
            </a:lvl8pPr>
            <a:lvl9pPr eaLnBrk="0" fontAlgn="base" hangingPunct="0" indent="-228600" marL="388620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altLang="zh-CN" dirty="0" sz="2800" kumimoji="1" lang="en-US" smtClean="0">
                <a:cs typeface="Arial" panose="020B0604020202020204" pitchFamily="34" charset="0"/>
              </a:rPr>
              <a:t>Current series feedback</a:t>
            </a:r>
            <a:endParaRPr altLang="en-US" dirty="0" sz="2400" kumimoji="1" lang="zh-CN">
              <a:cs typeface="Arial" panose="020B0604020202020204" pitchFamily="34" charset="0"/>
            </a:endParaRPr>
          </a:p>
        </p:txBody>
      </p:sp>
      <p:grpSp>
        <p:nvGrpSpPr>
          <p:cNvPr id="359" name="组合 1"/>
          <p:cNvGrpSpPr/>
          <p:nvPr/>
        </p:nvGrpSpPr>
        <p:grpSpPr>
          <a:xfrm>
            <a:off x="1545257" y="1862703"/>
            <a:ext cx="4307936" cy="2120958"/>
            <a:chOff x="1903275" y="3421338"/>
            <a:chExt cx="4307936" cy="2120958"/>
          </a:xfrm>
        </p:grpSpPr>
        <p:grpSp>
          <p:nvGrpSpPr>
            <p:cNvPr id="360" name="组合 38"/>
            <p:cNvGrpSpPr/>
            <p:nvPr/>
          </p:nvGrpSpPr>
          <p:grpSpPr>
            <a:xfrm>
              <a:off x="2223849" y="3623618"/>
              <a:ext cx="3987362" cy="1808528"/>
              <a:chOff x="2342475" y="1273960"/>
              <a:chExt cx="3987362" cy="1808528"/>
            </a:xfrm>
          </p:grpSpPr>
          <p:sp>
            <p:nvSpPr>
              <p:cNvPr id="1050352" name="矩形 40"/>
              <p:cNvSpPr/>
              <p:nvPr/>
            </p:nvSpPr>
            <p:spPr>
              <a:xfrm>
                <a:off x="3893601" y="1273960"/>
                <a:ext cx="2302778" cy="780176"/>
              </a:xfrm>
              <a:prstGeom prst="rect"/>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353" name="矩形 53"/>
              <p:cNvSpPr/>
              <p:nvPr/>
            </p:nvSpPr>
            <p:spPr>
              <a:xfrm>
                <a:off x="3681599" y="2302312"/>
                <a:ext cx="2648238" cy="780176"/>
              </a:xfrm>
              <a:prstGeom prst="rect"/>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5897" name="直接连接符 61"/>
              <p:cNvCxnSpPr>
                <a:cxnSpLocks/>
              </p:cNvCxnSpPr>
              <p:nvPr/>
            </p:nvCxnSpPr>
            <p:spPr>
              <a:xfrm flipH="1">
                <a:off x="2342475" y="2961139"/>
                <a:ext cx="1339124"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50354" name="文本框 63"/>
            <p:cNvSpPr txBox="1">
              <a:spLocks noChangeAspect="1" noMove="1" noResize="1" noRot="1" noAdjustHandles="1" noEditPoints="1" noChangeArrowheads="1" noChangeShapeType="1" noTextEdit="1"/>
            </p:cNvSpPr>
            <p:nvPr/>
          </p:nvSpPr>
          <p:spPr bwMode="auto">
            <a:xfrm>
              <a:off x="2730276" y="3743382"/>
              <a:ext cx="684960" cy="473206"/>
            </a:xfrm>
            <a:prstGeom prst="rect"/>
            <a:blipFill>
              <a:blip xmlns:r="http://schemas.openxmlformats.org/officeDocument/2006/relationships" r:embed="rId1"/>
              <a:stretch>
                <a:fillRect l="-1770" t="-1282" b="-5128"/>
              </a:stretch>
            </a:blipFill>
            <a:ln>
              <a:noFill/>
            </a:ln>
            <a:effectLst/>
          </p:spPr>
          <p:txBody>
            <a:bodyPr/>
            <a:p>
              <a:r>
                <a:rPr altLang="en-US" lang="zh-CN">
                  <a:noFill/>
                </a:rPr>
                <a:t> </a:t>
              </a:r>
            </a:p>
          </p:txBody>
        </p:sp>
        <p:sp>
          <p:nvSpPr>
            <p:cNvPr id="1050355" name="文本框 64"/>
            <p:cNvSpPr txBox="1">
              <a:spLocks noChangeAspect="1" noMove="1" noResize="1" noRot="1" noAdjustHandles="1" noEditPoints="1" noChangeArrowheads="1" noChangeShapeType="1" noTextEdit="1"/>
            </p:cNvSpPr>
            <p:nvPr/>
          </p:nvSpPr>
          <p:spPr bwMode="auto">
            <a:xfrm>
              <a:off x="1903275" y="4267601"/>
              <a:ext cx="684960" cy="473206"/>
            </a:xfrm>
            <a:prstGeom prst="rect"/>
            <a:blipFill>
              <a:blip xmlns:r="http://schemas.openxmlformats.org/officeDocument/2006/relationships" r:embed="rId2"/>
              <a:stretch>
                <a:fillRect t="-1282" b="-5128"/>
              </a:stretch>
            </a:blipFill>
            <a:ln>
              <a:noFill/>
            </a:ln>
            <a:effectLst/>
          </p:spPr>
          <p:txBody>
            <a:bodyPr/>
            <a:p>
              <a:r>
                <a:rPr altLang="en-US" lang="zh-CN">
                  <a:noFill/>
                </a:rPr>
                <a:t> </a:t>
              </a:r>
            </a:p>
          </p:txBody>
        </p:sp>
        <p:sp>
          <p:nvSpPr>
            <p:cNvPr id="1050356" name="文本框 65"/>
            <p:cNvSpPr txBox="1">
              <a:spLocks noChangeAspect="1" noMove="1" noResize="1" noRot="1" noAdjustHandles="1" noEditPoints="1" noChangeArrowheads="1" noChangeShapeType="1" noTextEdit="1"/>
            </p:cNvSpPr>
            <p:nvPr/>
          </p:nvSpPr>
          <p:spPr bwMode="auto">
            <a:xfrm>
              <a:off x="2730276" y="4837591"/>
              <a:ext cx="684960" cy="473206"/>
            </a:xfrm>
            <a:prstGeom prst="rect"/>
            <a:blipFill>
              <a:blip xmlns:r="http://schemas.openxmlformats.org/officeDocument/2006/relationships" r:embed="rId3"/>
              <a:stretch>
                <a:fillRect t="-1282" b="-5128"/>
              </a:stretch>
            </a:blipFill>
            <a:ln>
              <a:noFill/>
            </a:ln>
            <a:effectLst/>
          </p:spPr>
          <p:txBody>
            <a:bodyPr/>
            <a:p>
              <a:r>
                <a:rPr altLang="en-US" lang="zh-CN">
                  <a:noFill/>
                </a:rPr>
                <a:t> </a:t>
              </a:r>
            </a:p>
          </p:txBody>
        </p:sp>
        <p:cxnSp>
          <p:nvCxnSpPr>
            <p:cNvPr id="3145898" name="直接连接符 70"/>
            <p:cNvCxnSpPr>
              <a:cxnSpLocks/>
            </p:cNvCxnSpPr>
            <p:nvPr/>
          </p:nvCxnSpPr>
          <p:spPr>
            <a:xfrm flipH="1">
              <a:off x="2223849" y="3716251"/>
              <a:ext cx="1555198"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899" name="直接连接符 71"/>
            <p:cNvCxnSpPr>
              <a:cxnSpLocks/>
            </p:cNvCxnSpPr>
            <p:nvPr/>
          </p:nvCxnSpPr>
          <p:spPr>
            <a:xfrm flipH="1">
              <a:off x="2803845" y="4284288"/>
              <a:ext cx="971130"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900" name="直接连接符 72"/>
            <p:cNvCxnSpPr>
              <a:cxnSpLocks/>
            </p:cNvCxnSpPr>
            <p:nvPr/>
          </p:nvCxnSpPr>
          <p:spPr>
            <a:xfrm flipH="1">
              <a:off x="2803845" y="4756615"/>
              <a:ext cx="759128"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901" name="直接连接符 73"/>
            <p:cNvCxnSpPr>
              <a:cxnSpLocks/>
            </p:cNvCxnSpPr>
            <p:nvPr/>
          </p:nvCxnSpPr>
          <p:spPr>
            <a:xfrm>
              <a:off x="2809690" y="4271197"/>
              <a:ext cx="0" cy="495808"/>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0357" name="椭圆 74"/>
            <p:cNvSpPr/>
            <p:nvPr/>
          </p:nvSpPr>
          <p:spPr>
            <a:xfrm>
              <a:off x="2084192" y="3648874"/>
              <a:ext cx="155024" cy="15502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358" name="椭圆 75"/>
            <p:cNvSpPr/>
            <p:nvPr/>
          </p:nvSpPr>
          <p:spPr>
            <a:xfrm>
              <a:off x="2068824" y="5233285"/>
              <a:ext cx="155024" cy="15502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359" name="Rectangle 518"/>
            <p:cNvSpPr>
              <a:spLocks noChangeAspect="1" noMove="1" noResize="1" noRot="1" noAdjustHandles="1" noEditPoints="1" noChangeArrowheads="1" noChangeShapeType="1" noTextEdit="1"/>
            </p:cNvSpPr>
            <p:nvPr/>
          </p:nvSpPr>
          <p:spPr bwMode="auto">
            <a:xfrm>
              <a:off x="2873368" y="3421338"/>
              <a:ext cx="217639" cy="307777"/>
            </a:xfrm>
            <a:prstGeom prst="rect"/>
            <a:blipFill>
              <a:blip xmlns:r="http://schemas.openxmlformats.org/officeDocument/2006/relationships" r:embed="rId4"/>
              <a:stretch>
                <a:fillRect l="-34286" r="-34286" b="-8000"/>
              </a:stretch>
            </a:blipFill>
            <a:ln w="28575">
              <a:noFill/>
              <a:miter lim="800000"/>
              <a:headEnd/>
              <a:tailEnd/>
            </a:ln>
          </p:spPr>
          <p:txBody>
            <a:bodyPr/>
            <a:p>
              <a:r>
                <a:rPr altLang="en-US" lang="zh-CN">
                  <a:noFill/>
                </a:rPr>
                <a:t> </a:t>
              </a:r>
            </a:p>
          </p:txBody>
        </p:sp>
        <p:sp>
          <p:nvSpPr>
            <p:cNvPr id="1050360" name="Rectangle 519"/>
            <p:cNvSpPr>
              <a:spLocks noChangeAspect="1" noMove="1" noResize="1" noRot="1" noAdjustHandles="1" noEditPoints="1" noChangeArrowheads="1" noChangeShapeType="1" noTextEdit="1"/>
            </p:cNvSpPr>
            <p:nvPr/>
          </p:nvSpPr>
          <p:spPr bwMode="auto">
            <a:xfrm>
              <a:off x="2828429" y="4196229"/>
              <a:ext cx="322263" cy="307975"/>
            </a:xfrm>
            <a:prstGeom prst="rect"/>
            <a:blipFill>
              <a:blip xmlns:r="http://schemas.openxmlformats.org/officeDocument/2006/relationships" r:embed="rId5"/>
              <a:stretch>
                <a:fillRect/>
              </a:stretch>
            </a:blipFill>
            <a:ln w="28575">
              <a:noFill/>
              <a:miter lim="800000"/>
              <a:headEnd/>
              <a:tailEnd/>
            </a:ln>
          </p:spPr>
          <p:txBody>
            <a:bodyPr/>
            <a:p>
              <a:r>
                <a:rPr altLang="en-US" lang="zh-CN">
                  <a:noFill/>
                </a:rPr>
                <a:t> </a:t>
              </a:r>
            </a:p>
          </p:txBody>
        </p:sp>
        <p:sp>
          <p:nvSpPr>
            <p:cNvPr id="1050361" name="Rectangle 518"/>
            <p:cNvSpPr>
              <a:spLocks noChangeAspect="1" noMove="1" noResize="1" noRot="1" noAdjustHandles="1" noEditPoints="1" noChangeArrowheads="1" noChangeShapeType="1" noTextEdit="1"/>
            </p:cNvSpPr>
            <p:nvPr/>
          </p:nvSpPr>
          <p:spPr bwMode="auto">
            <a:xfrm>
              <a:off x="2864010" y="4459430"/>
              <a:ext cx="217639" cy="307777"/>
            </a:xfrm>
            <a:prstGeom prst="rect"/>
            <a:blipFill>
              <a:blip xmlns:r="http://schemas.openxmlformats.org/officeDocument/2006/relationships" r:embed="rId6"/>
              <a:stretch>
                <a:fillRect l="-33333" r="-30556" b="-8000"/>
              </a:stretch>
            </a:blipFill>
            <a:ln w="28575">
              <a:noFill/>
              <a:miter lim="800000"/>
              <a:headEnd/>
              <a:tailEnd/>
            </a:ln>
          </p:spPr>
          <p:txBody>
            <a:bodyPr/>
            <a:p>
              <a:r>
                <a:rPr altLang="en-US" lang="zh-CN">
                  <a:noFill/>
                </a:rPr>
                <a:t> </a:t>
              </a:r>
            </a:p>
          </p:txBody>
        </p:sp>
        <p:sp>
          <p:nvSpPr>
            <p:cNvPr id="1050362" name="Rectangle 519"/>
            <p:cNvSpPr>
              <a:spLocks noChangeAspect="1" noMove="1" noResize="1" noRot="1" noAdjustHandles="1" noEditPoints="1" noChangeArrowheads="1" noChangeShapeType="1" noTextEdit="1"/>
            </p:cNvSpPr>
            <p:nvPr/>
          </p:nvSpPr>
          <p:spPr bwMode="auto">
            <a:xfrm>
              <a:off x="2819071" y="5234321"/>
              <a:ext cx="322263" cy="307975"/>
            </a:xfrm>
            <a:prstGeom prst="rect"/>
            <a:blipFill>
              <a:blip xmlns:r="http://schemas.openxmlformats.org/officeDocument/2006/relationships" r:embed="rId7"/>
              <a:stretch>
                <a:fillRect/>
              </a:stretch>
            </a:blipFill>
            <a:ln w="28575">
              <a:noFill/>
              <a:miter lim="800000"/>
              <a:headEnd/>
              <a:tailEnd/>
            </a:ln>
          </p:spPr>
          <p:txBody>
            <a:bodyPr/>
            <a:p>
              <a:r>
                <a:rPr altLang="en-US" lang="zh-CN">
                  <a:noFill/>
                </a:rPr>
                <a:t> </a:t>
              </a:r>
            </a:p>
          </p:txBody>
        </p:sp>
        <p:sp>
          <p:nvSpPr>
            <p:cNvPr id="1050363" name="Rectangle 518"/>
            <p:cNvSpPr>
              <a:spLocks noChangeAspect="1" noMove="1" noResize="1" noRot="1" noAdjustHandles="1" noEditPoints="1" noChangeArrowheads="1" noChangeShapeType="1" noTextEdit="1"/>
            </p:cNvSpPr>
            <p:nvPr/>
          </p:nvSpPr>
          <p:spPr bwMode="auto">
            <a:xfrm>
              <a:off x="2055031" y="3787194"/>
              <a:ext cx="217639" cy="307777"/>
            </a:xfrm>
            <a:prstGeom prst="rect"/>
            <a:blipFill>
              <a:blip xmlns:r="http://schemas.openxmlformats.org/officeDocument/2006/relationships" r:embed="rId8"/>
              <a:stretch>
                <a:fillRect l="-33333" r="-30556" b="-8000"/>
              </a:stretch>
            </a:blipFill>
            <a:ln w="28575">
              <a:noFill/>
              <a:miter lim="800000"/>
              <a:headEnd/>
              <a:tailEnd/>
            </a:ln>
          </p:spPr>
          <p:txBody>
            <a:bodyPr/>
            <a:p>
              <a:r>
                <a:rPr altLang="en-US" lang="zh-CN">
                  <a:noFill/>
                </a:rPr>
                <a:t> </a:t>
              </a:r>
            </a:p>
          </p:txBody>
        </p:sp>
        <p:sp>
          <p:nvSpPr>
            <p:cNvPr id="1050364" name="Rectangle 519"/>
            <p:cNvSpPr>
              <a:spLocks noChangeAspect="1" noMove="1" noResize="1" noRot="1" noAdjustHandles="1" noEditPoints="1" noChangeArrowheads="1" noChangeShapeType="1" noTextEdit="1"/>
            </p:cNvSpPr>
            <p:nvPr/>
          </p:nvSpPr>
          <p:spPr bwMode="auto">
            <a:xfrm>
              <a:off x="1995335" y="4925310"/>
              <a:ext cx="322263" cy="307975"/>
            </a:xfrm>
            <a:prstGeom prst="rect"/>
            <a:blipFill>
              <a:blip xmlns:r="http://schemas.openxmlformats.org/officeDocument/2006/relationships" r:embed="rId9"/>
              <a:stretch>
                <a:fillRect/>
              </a:stretch>
            </a:blipFill>
            <a:ln w="28575">
              <a:noFill/>
              <a:miter lim="800000"/>
              <a:headEnd/>
              <a:tailEnd/>
            </a:ln>
          </p:spPr>
          <p:txBody>
            <a:bodyPr/>
            <a:p>
              <a:r>
                <a:rPr altLang="en-US" lang="zh-CN">
                  <a:noFill/>
                </a:rPr>
                <a:t> </a:t>
              </a:r>
            </a:p>
          </p:txBody>
        </p:sp>
      </p:grpSp>
      <p:sp>
        <p:nvSpPr>
          <p:cNvPr id="1050365" name="文本框 92"/>
          <p:cNvSpPr txBox="1">
            <a:spLocks noChangeAspect="1" noMove="1" noResize="1" noRot="1" noAdjustHandles="1" noEditPoints="1" noChangeArrowheads="1" noChangeShapeType="1" noTextEdit="1"/>
          </p:cNvSpPr>
          <p:nvPr/>
        </p:nvSpPr>
        <p:spPr bwMode="auto">
          <a:xfrm>
            <a:off x="4319254" y="2142214"/>
            <a:ext cx="684960" cy="590162"/>
          </a:xfrm>
          <a:prstGeom prst="rect"/>
          <a:blipFill>
            <a:blip xmlns:r="http://schemas.openxmlformats.org/officeDocument/2006/relationships" r:embed="rId10"/>
            <a:stretch>
              <a:fillRect/>
            </a:stretch>
          </a:blipFill>
          <a:ln>
            <a:noFill/>
          </a:ln>
          <a:effectLst/>
        </p:spPr>
        <p:txBody>
          <a:bodyPr/>
          <a:p>
            <a:r>
              <a:rPr altLang="en-US" lang="zh-CN">
                <a:noFill/>
              </a:rPr>
              <a:t> </a:t>
            </a:r>
          </a:p>
        </p:txBody>
      </p:sp>
      <p:sp>
        <p:nvSpPr>
          <p:cNvPr id="1050366" name="文本框 93"/>
          <p:cNvSpPr txBox="1">
            <a:spLocks noChangeAspect="1" noMove="1" noResize="1" noRot="1" noAdjustHandles="1" noEditPoints="1" noChangeArrowheads="1" noChangeShapeType="1" noTextEdit="1"/>
          </p:cNvSpPr>
          <p:nvPr/>
        </p:nvSpPr>
        <p:spPr bwMode="auto">
          <a:xfrm>
            <a:off x="4319254" y="3230068"/>
            <a:ext cx="684960" cy="536750"/>
          </a:xfrm>
          <a:prstGeom prst="rect"/>
          <a:blipFill>
            <a:blip xmlns:r="http://schemas.openxmlformats.org/officeDocument/2006/relationships" r:embed="rId11"/>
            <a:stretch>
              <a:fillRect/>
            </a:stretch>
          </a:blipFill>
          <a:ln>
            <a:noFill/>
          </a:ln>
          <a:effectLst/>
        </p:spPr>
        <p:txBody>
          <a:bodyPr/>
          <a:p>
            <a:r>
              <a:rPr altLang="en-US" lang="zh-CN">
                <a:noFill/>
              </a:rPr>
              <a:t> </a:t>
            </a:r>
          </a:p>
        </p:txBody>
      </p:sp>
      <p:sp>
        <p:nvSpPr>
          <p:cNvPr id="1050367" name="文本框 94"/>
          <p:cNvSpPr txBox="1">
            <a:spLocks noChangeAspect="1" noMove="1" noResize="1" noRot="1" noAdjustHandles="1" noEditPoints="1" noChangeArrowheads="1" noChangeShapeType="1" noTextEdit="1"/>
          </p:cNvSpPr>
          <p:nvPr/>
        </p:nvSpPr>
        <p:spPr bwMode="auto">
          <a:xfrm>
            <a:off x="1334162" y="4437807"/>
            <a:ext cx="2127313" cy="1071062"/>
          </a:xfrm>
          <a:prstGeom prst="rect"/>
          <a:blipFill>
            <a:blip xmlns:r="http://schemas.openxmlformats.org/officeDocument/2006/relationships" r:embed="rId12"/>
            <a:stretch>
              <a:fillRect/>
            </a:stretch>
          </a:blipFill>
          <a:ln>
            <a:noFill/>
          </a:ln>
          <a:effectLst/>
        </p:spPr>
        <p:txBody>
          <a:bodyPr/>
          <a:p>
            <a:r>
              <a:rPr altLang="en-US" lang="zh-CN">
                <a:noFill/>
              </a:rPr>
              <a:t> </a:t>
            </a:r>
          </a:p>
        </p:txBody>
      </p:sp>
      <p:sp>
        <p:nvSpPr>
          <p:cNvPr id="1050368" name="文本框 95"/>
          <p:cNvSpPr txBox="1">
            <a:spLocks noChangeAspect="1" noMove="1" noResize="1" noRot="1" noAdjustHandles="1" noEditPoints="1" noChangeArrowheads="1" noChangeShapeType="1" noTextEdit="1"/>
          </p:cNvSpPr>
          <p:nvPr/>
        </p:nvSpPr>
        <p:spPr bwMode="auto">
          <a:xfrm>
            <a:off x="3551737" y="4437807"/>
            <a:ext cx="2127313" cy="1071062"/>
          </a:xfrm>
          <a:prstGeom prst="rect"/>
          <a:blipFill>
            <a:blip xmlns:r="http://schemas.openxmlformats.org/officeDocument/2006/relationships" r:embed="rId13"/>
            <a:stretch>
              <a:fillRect/>
            </a:stretch>
          </a:blipFill>
          <a:ln>
            <a:noFill/>
          </a:ln>
          <a:effectLst/>
        </p:spPr>
        <p:txBody>
          <a:bodyPr/>
          <a:p>
            <a:r>
              <a:rPr altLang="en-US" lang="zh-CN">
                <a:noFill/>
              </a:rPr>
              <a:t> </a:t>
            </a:r>
          </a:p>
        </p:txBody>
      </p:sp>
      <p:sp>
        <p:nvSpPr>
          <p:cNvPr id="1050369" name="文本框 96"/>
          <p:cNvSpPr txBox="1">
            <a:spLocks noChangeAspect="1" noMove="1" noResize="1" noRot="1" noAdjustHandles="1" noEditPoints="1" noChangeArrowheads="1" noChangeShapeType="1" noTextEdit="1"/>
          </p:cNvSpPr>
          <p:nvPr/>
        </p:nvSpPr>
        <p:spPr bwMode="auto">
          <a:xfrm>
            <a:off x="5819571" y="4437807"/>
            <a:ext cx="2127313" cy="1071062"/>
          </a:xfrm>
          <a:prstGeom prst="rect"/>
          <a:blipFill>
            <a:blip xmlns:r="http://schemas.openxmlformats.org/officeDocument/2006/relationships" r:embed="rId14"/>
            <a:stretch>
              <a:fillRect/>
            </a:stretch>
          </a:blipFill>
          <a:ln>
            <a:noFill/>
          </a:ln>
          <a:effectLst/>
        </p:spPr>
        <p:txBody>
          <a:bodyPr/>
          <a:p>
            <a:r>
              <a:rPr altLang="en-US" lang="zh-CN">
                <a:noFill/>
              </a:rPr>
              <a:t> </a:t>
            </a:r>
          </a:p>
        </p:txBody>
      </p:sp>
      <p:grpSp>
        <p:nvGrpSpPr>
          <p:cNvPr id="361" name="组合 41"/>
          <p:cNvGrpSpPr/>
          <p:nvPr/>
        </p:nvGrpSpPr>
        <p:grpSpPr>
          <a:xfrm>
            <a:off x="5722356" y="2184747"/>
            <a:ext cx="2469492" cy="1593117"/>
            <a:chOff x="6009779" y="1807494"/>
            <a:chExt cx="2469492" cy="1593117"/>
          </a:xfrm>
        </p:grpSpPr>
        <p:grpSp>
          <p:nvGrpSpPr>
            <p:cNvPr id="362" name="组合 42"/>
            <p:cNvGrpSpPr/>
            <p:nvPr/>
          </p:nvGrpSpPr>
          <p:grpSpPr>
            <a:xfrm>
              <a:off x="6009779" y="1807494"/>
              <a:ext cx="2469492" cy="1593117"/>
              <a:chOff x="6170839" y="4015563"/>
              <a:chExt cx="2469492" cy="1593117"/>
            </a:xfrm>
          </p:grpSpPr>
          <p:cxnSp>
            <p:nvCxnSpPr>
              <p:cNvPr id="3145902" name="直接连接符 44"/>
              <p:cNvCxnSpPr>
                <a:cxnSpLocks/>
              </p:cNvCxnSpPr>
              <p:nvPr/>
            </p:nvCxnSpPr>
            <p:spPr>
              <a:xfrm>
                <a:off x="7751183" y="4028385"/>
                <a:ext cx="0" cy="1580295"/>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903" name="直接连接符 45"/>
              <p:cNvCxnSpPr>
                <a:cxnSpLocks/>
              </p:cNvCxnSpPr>
              <p:nvPr/>
            </p:nvCxnSpPr>
            <p:spPr>
              <a:xfrm flipH="1">
                <a:off x="6170839" y="4015563"/>
                <a:ext cx="1580344"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904" name="直接连接符 56"/>
              <p:cNvCxnSpPr>
                <a:cxnSpLocks/>
              </p:cNvCxnSpPr>
              <p:nvPr/>
            </p:nvCxnSpPr>
            <p:spPr>
              <a:xfrm flipH="1">
                <a:off x="6179229" y="4580413"/>
                <a:ext cx="455581"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0370" name="矩形 58"/>
              <p:cNvSpPr/>
              <p:nvPr/>
            </p:nvSpPr>
            <p:spPr>
              <a:xfrm rot="16200000">
                <a:off x="7549627" y="4784934"/>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371" name="矩形 60"/>
              <p:cNvSpPr>
                <a:spLocks noChangeAspect="1" noMove="1" noResize="1" noRot="1" noAdjustHandles="1" noEditPoints="1" noChangeArrowheads="1" noChangeShapeType="1" noTextEdit="1"/>
              </p:cNvSpPr>
              <p:nvPr/>
            </p:nvSpPr>
            <p:spPr>
              <a:xfrm>
                <a:off x="7135571" y="4634589"/>
                <a:ext cx="521168" cy="400110"/>
              </a:xfrm>
              <a:prstGeom prst="rect"/>
              <a:blipFill>
                <a:blip xmlns:r="http://schemas.openxmlformats.org/officeDocument/2006/relationships" r:embed="rId15"/>
                <a:stretch>
                  <a:fillRect/>
                </a:stretch>
              </a:blipFill>
            </p:spPr>
            <p:txBody>
              <a:bodyPr/>
              <a:p>
                <a:r>
                  <a:rPr altLang="en-US" lang="zh-CN">
                    <a:noFill/>
                  </a:rPr>
                  <a:t> </a:t>
                </a:r>
              </a:p>
            </p:txBody>
          </p:sp>
          <p:sp>
            <p:nvSpPr>
              <p:cNvPr id="1050372" name="文本框 62"/>
              <p:cNvSpPr txBox="1">
                <a:spLocks noChangeAspect="1" noMove="1" noResize="1" noRot="1" noAdjustHandles="1" noEditPoints="1" noChangeArrowheads="1" noChangeShapeType="1" noTextEdit="1"/>
              </p:cNvSpPr>
              <p:nvPr/>
            </p:nvSpPr>
            <p:spPr bwMode="auto">
              <a:xfrm>
                <a:off x="7955371" y="4522831"/>
                <a:ext cx="684960" cy="473206"/>
              </a:xfrm>
              <a:prstGeom prst="rect"/>
              <a:blipFill>
                <a:blip xmlns:r="http://schemas.openxmlformats.org/officeDocument/2006/relationships" r:embed="rId16"/>
                <a:stretch>
                  <a:fillRect t="-1299" b="-1299"/>
                </a:stretch>
              </a:blipFill>
              <a:ln>
                <a:noFill/>
              </a:ln>
              <a:effectLst/>
            </p:spPr>
            <p:txBody>
              <a:bodyPr/>
              <a:p>
                <a:r>
                  <a:rPr altLang="en-US" lang="zh-CN">
                    <a:noFill/>
                  </a:rPr>
                  <a:t> </a:t>
                </a:r>
              </a:p>
            </p:txBody>
          </p:sp>
          <p:cxnSp>
            <p:nvCxnSpPr>
              <p:cNvPr id="3145905" name="直接连接符 66"/>
              <p:cNvCxnSpPr>
                <a:cxnSpLocks/>
              </p:cNvCxnSpPr>
              <p:nvPr/>
            </p:nvCxnSpPr>
            <p:spPr>
              <a:xfrm>
                <a:off x="6634810" y="4569052"/>
                <a:ext cx="0" cy="486427"/>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906" name="直接连接符 67"/>
              <p:cNvCxnSpPr>
                <a:cxnSpLocks/>
              </p:cNvCxnSpPr>
              <p:nvPr/>
            </p:nvCxnSpPr>
            <p:spPr>
              <a:xfrm flipH="1">
                <a:off x="6304296" y="5034699"/>
                <a:ext cx="330514"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907" name="直接连接符 68"/>
              <p:cNvCxnSpPr>
                <a:cxnSpLocks/>
              </p:cNvCxnSpPr>
              <p:nvPr/>
            </p:nvCxnSpPr>
            <p:spPr>
              <a:xfrm flipH="1">
                <a:off x="6304296" y="5608680"/>
                <a:ext cx="1438496"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145908" name="直接箭头连接符 43"/>
            <p:cNvCxnSpPr>
              <a:cxnSpLocks/>
            </p:cNvCxnSpPr>
            <p:nvPr/>
          </p:nvCxnSpPr>
          <p:spPr>
            <a:xfrm>
              <a:off x="7851060" y="2276100"/>
              <a:ext cx="0" cy="55053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grpSp>
      <p:sp>
        <p:nvSpPr>
          <p:cNvPr id="1050373" name="文本框 69"/>
          <p:cNvSpPr txBox="1"/>
          <p:nvPr/>
        </p:nvSpPr>
        <p:spPr bwMode="auto">
          <a:xfrm>
            <a:off x="1272397" y="5711774"/>
            <a:ext cx="2377311" cy="461665"/>
          </a:xfrm>
          <a:prstGeom prst="rect"/>
          <a:noFill/>
          <a:ln>
            <a:noFill/>
          </a:ln>
          <a:effectLst/>
        </p:spPr>
        <p:txBody>
          <a:bodyPr rtlCol="0" wrap="square">
            <a:spAutoFit/>
          </a:bodyPr>
          <a:p>
            <a:pPr eaLnBrk="1" hangingPunct="1">
              <a:spcBef>
                <a:spcPct val="50000"/>
              </a:spcBef>
            </a:pPr>
            <a:r>
              <a:rPr altLang="zh-CN" dirty="0" sz="2400" kumimoji="1" lang="en-US" smtClean="0">
                <a:latin typeface="Arial" panose="020B0604020202020204" pitchFamily="34" charset="0"/>
                <a:cs typeface="Arial" panose="020B0604020202020204" pitchFamily="34" charset="0"/>
              </a:rPr>
              <a:t>Open loop gain</a:t>
            </a:r>
            <a:endParaRPr altLang="en-US" dirty="0" sz="2400" kumimoji="1" lang="zh-CN" smtClean="0">
              <a:latin typeface="Arial" panose="020B0604020202020204" pitchFamily="34" charset="0"/>
              <a:cs typeface="Arial" panose="020B0604020202020204" pitchFamily="34" charset="0"/>
            </a:endParaRPr>
          </a:p>
        </p:txBody>
      </p:sp>
      <p:sp>
        <p:nvSpPr>
          <p:cNvPr id="1050374" name="文本框 82"/>
          <p:cNvSpPr txBox="1"/>
          <p:nvPr/>
        </p:nvSpPr>
        <p:spPr bwMode="auto">
          <a:xfrm>
            <a:off x="3525031" y="5538236"/>
            <a:ext cx="2326160" cy="802640"/>
          </a:xfrm>
          <a:prstGeom prst="rect"/>
          <a:noFill/>
          <a:ln>
            <a:noFill/>
          </a:ln>
          <a:effectLst/>
        </p:spPr>
        <p:txBody>
          <a:bodyPr rtlCol="0" wrap="square">
            <a:spAutoFit/>
          </a:bodyPr>
          <a:p>
            <a:pPr algn="ctr" eaLnBrk="1" hangingPunct="1">
              <a:spcBef>
                <a:spcPct val="50000"/>
              </a:spcBef>
            </a:pPr>
            <a:r>
              <a:rPr altLang="zh-CN" dirty="0" sz="2400" kumimoji="1" lang="en-US" smtClean="0">
                <a:latin typeface="Arial" panose="020B0604020202020204" pitchFamily="34" charset="0"/>
                <a:cs typeface="Arial" panose="020B0604020202020204" pitchFamily="34" charset="0"/>
              </a:rPr>
              <a:t>Feedback factor</a:t>
            </a:r>
            <a:endParaRPr altLang="en-US" dirty="0" sz="2400" kumimoji="1" lang="zh-CN" smtClean="0">
              <a:latin typeface="Arial" panose="020B0604020202020204" pitchFamily="34" charset="0"/>
              <a:cs typeface="Arial" panose="020B0604020202020204" pitchFamily="34" charset="0"/>
            </a:endParaRPr>
          </a:p>
        </p:txBody>
      </p:sp>
      <p:sp>
        <p:nvSpPr>
          <p:cNvPr id="1050375" name="文本框 83"/>
          <p:cNvSpPr txBox="1"/>
          <p:nvPr/>
        </p:nvSpPr>
        <p:spPr bwMode="auto">
          <a:xfrm>
            <a:off x="5836323" y="5683815"/>
            <a:ext cx="2377311" cy="461665"/>
          </a:xfrm>
          <a:prstGeom prst="rect"/>
          <a:noFill/>
          <a:ln>
            <a:noFill/>
          </a:ln>
          <a:effectLst/>
        </p:spPr>
        <p:txBody>
          <a:bodyPr rtlCol="0" wrap="square">
            <a:spAutoFit/>
          </a:bodyPr>
          <a:p>
            <a:pPr eaLnBrk="1" hangingPunct="1">
              <a:spcBef>
                <a:spcPct val="50000"/>
              </a:spcBef>
            </a:pPr>
            <a:r>
              <a:rPr altLang="zh-CN" dirty="0" sz="2400" kumimoji="1" lang="en-US" smtClean="0">
                <a:latin typeface="Arial" panose="020B0604020202020204" pitchFamily="34" charset="0"/>
                <a:cs typeface="Arial" panose="020B0604020202020204" pitchFamily="34" charset="0"/>
              </a:rPr>
              <a:t>Close loop gain</a:t>
            </a:r>
            <a:endParaRPr altLang="en-US" dirty="0" sz="2400" kumimoji="1" lang="zh-CN" smtClean="0">
              <a:latin typeface="Arial" panose="020B0604020202020204" pitchFamily="34" charset="0"/>
              <a:cs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365" name=""/>
        <p:cNvGrpSpPr/>
        <p:nvPr/>
      </p:nvGrpSpPr>
      <p:grpSpPr>
        <a:xfrm>
          <a:off x="0" y="0"/>
          <a:ext cx="0" cy="0"/>
          <a:chOff x="0" y="0"/>
          <a:chExt cx="0" cy="0"/>
        </a:xfrm>
      </p:grpSpPr>
      <p:sp>
        <p:nvSpPr>
          <p:cNvPr id="1050379"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0380" name="Text Box 4"/>
          <p:cNvSpPr txBox="1">
            <a:spLocks noChangeArrowheads="1"/>
          </p:cNvSpPr>
          <p:nvPr/>
        </p:nvSpPr>
        <p:spPr bwMode="auto">
          <a:xfrm>
            <a:off x="400227" y="466802"/>
            <a:ext cx="4932041" cy="523220"/>
          </a:xfrm>
          <a:prstGeom prst="rect"/>
          <a:noFill/>
          <a:ln>
            <a:noFill/>
          </a:ln>
          <a:effectLst/>
        </p:spPr>
        <p:txBody>
          <a:bodyPr wrap="square">
            <a:spAutoFit/>
          </a:bodyPr>
          <a:lstStyle>
            <a:lvl1pPr eaLnBrk="0" hangingPunct="0">
              <a:defRPr>
                <a:solidFill>
                  <a:schemeClr val="tx1"/>
                </a:solidFill>
                <a:latin typeface="Arial" pitchFamily="34" charset="0"/>
                <a:ea typeface="宋体" pitchFamily="2" charset="-122"/>
              </a:defRPr>
            </a:lvl1pPr>
            <a:lvl2pPr eaLnBrk="0" hangingPunct="0" indent="-285750" marL="742950">
              <a:defRPr>
                <a:solidFill>
                  <a:schemeClr val="tx1"/>
                </a:solidFill>
                <a:latin typeface="Arial" pitchFamily="34" charset="0"/>
                <a:ea typeface="宋体" pitchFamily="2" charset="-122"/>
              </a:defRPr>
            </a:lvl2pPr>
            <a:lvl3pPr eaLnBrk="0" hangingPunct="0" indent="-228600" marL="1143000">
              <a:defRPr>
                <a:solidFill>
                  <a:schemeClr val="tx1"/>
                </a:solidFill>
                <a:latin typeface="Arial" pitchFamily="34" charset="0"/>
                <a:ea typeface="宋体" pitchFamily="2" charset="-122"/>
              </a:defRPr>
            </a:lvl3pPr>
            <a:lvl4pPr eaLnBrk="0" hangingPunct="0" indent="-228600" marL="1600200">
              <a:defRPr>
                <a:solidFill>
                  <a:schemeClr val="tx1"/>
                </a:solidFill>
                <a:latin typeface="Arial" pitchFamily="34" charset="0"/>
                <a:ea typeface="宋体" pitchFamily="2" charset="-122"/>
              </a:defRPr>
            </a:lvl4pPr>
            <a:lvl5pPr eaLnBrk="0" hangingPunct="0" indent="-228600" marL="2057400">
              <a:defRPr>
                <a:solidFill>
                  <a:schemeClr val="tx1"/>
                </a:solidFill>
                <a:latin typeface="Arial" pitchFamily="34" charset="0"/>
                <a:ea typeface="宋体" pitchFamily="2" charset="-122"/>
              </a:defRPr>
            </a:lvl5pPr>
            <a:lvl6pPr eaLnBrk="0" fontAlgn="base" hangingPunct="0" indent="-228600" marL="2514600">
              <a:spcBef>
                <a:spcPct val="0"/>
              </a:spcBef>
              <a:spcAft>
                <a:spcPct val="0"/>
              </a:spcAft>
              <a:defRPr>
                <a:solidFill>
                  <a:schemeClr val="tx1"/>
                </a:solidFill>
                <a:latin typeface="Arial" pitchFamily="34" charset="0"/>
                <a:ea typeface="宋体" pitchFamily="2" charset="-122"/>
              </a:defRPr>
            </a:lvl6pPr>
            <a:lvl7pPr eaLnBrk="0" fontAlgn="base" hangingPunct="0" indent="-228600" marL="2971800">
              <a:spcBef>
                <a:spcPct val="0"/>
              </a:spcBef>
              <a:spcAft>
                <a:spcPct val="0"/>
              </a:spcAft>
              <a:defRPr>
                <a:solidFill>
                  <a:schemeClr val="tx1"/>
                </a:solidFill>
                <a:latin typeface="Arial" pitchFamily="34" charset="0"/>
                <a:ea typeface="宋体" pitchFamily="2" charset="-122"/>
              </a:defRPr>
            </a:lvl7pPr>
            <a:lvl8pPr eaLnBrk="0" fontAlgn="base" hangingPunct="0" indent="-228600" marL="3429000">
              <a:spcBef>
                <a:spcPct val="0"/>
              </a:spcBef>
              <a:spcAft>
                <a:spcPct val="0"/>
              </a:spcAft>
              <a:defRPr>
                <a:solidFill>
                  <a:schemeClr val="tx1"/>
                </a:solidFill>
                <a:latin typeface="Arial" pitchFamily="34" charset="0"/>
                <a:ea typeface="宋体" pitchFamily="2" charset="-122"/>
              </a:defRPr>
            </a:lvl8pPr>
            <a:lvl9pPr eaLnBrk="0" fontAlgn="base" hangingPunct="0" indent="-228600" marL="388620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altLang="zh-CN" dirty="0" sz="2800" kumimoji="1" lang="en-US" smtClean="0">
                <a:cs typeface="Arial" panose="020B0604020202020204" pitchFamily="34" charset="0"/>
              </a:rPr>
              <a:t>Current parallel feedback</a:t>
            </a:r>
            <a:endParaRPr altLang="en-US" dirty="0" sz="2400" kumimoji="1" lang="zh-CN">
              <a:cs typeface="Arial" panose="020B0604020202020204" pitchFamily="34" charset="0"/>
            </a:endParaRPr>
          </a:p>
        </p:txBody>
      </p:sp>
      <p:grpSp>
        <p:nvGrpSpPr>
          <p:cNvPr id="366" name="组合 38"/>
          <p:cNvGrpSpPr/>
          <p:nvPr/>
        </p:nvGrpSpPr>
        <p:grpSpPr>
          <a:xfrm>
            <a:off x="3204955" y="2064983"/>
            <a:ext cx="2648238" cy="1808528"/>
            <a:chOff x="3681599" y="1273960"/>
            <a:chExt cx="2648238" cy="1808528"/>
          </a:xfrm>
        </p:grpSpPr>
        <p:sp>
          <p:nvSpPr>
            <p:cNvPr id="1050381" name="矩形 40"/>
            <p:cNvSpPr/>
            <p:nvPr/>
          </p:nvSpPr>
          <p:spPr>
            <a:xfrm>
              <a:off x="3893601" y="1273960"/>
              <a:ext cx="2302778" cy="780176"/>
            </a:xfrm>
            <a:prstGeom prst="rect"/>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382" name="矩形 53"/>
            <p:cNvSpPr/>
            <p:nvPr/>
          </p:nvSpPr>
          <p:spPr>
            <a:xfrm>
              <a:off x="3681599" y="2302312"/>
              <a:ext cx="2648238" cy="780176"/>
            </a:xfrm>
            <a:prstGeom prst="rect"/>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367" name="组合 39"/>
          <p:cNvGrpSpPr/>
          <p:nvPr/>
        </p:nvGrpSpPr>
        <p:grpSpPr>
          <a:xfrm>
            <a:off x="1472873" y="1514883"/>
            <a:ext cx="1949427" cy="2242535"/>
            <a:chOff x="1835283" y="979690"/>
            <a:chExt cx="1949427" cy="2242535"/>
          </a:xfrm>
        </p:grpSpPr>
        <p:grpSp>
          <p:nvGrpSpPr>
            <p:cNvPr id="368" name="组合 42"/>
            <p:cNvGrpSpPr/>
            <p:nvPr/>
          </p:nvGrpSpPr>
          <p:grpSpPr>
            <a:xfrm>
              <a:off x="1835283" y="979690"/>
              <a:ext cx="1949427" cy="2242535"/>
              <a:chOff x="1829620" y="3068262"/>
              <a:chExt cx="1949427" cy="2242535"/>
            </a:xfrm>
          </p:grpSpPr>
          <p:cxnSp>
            <p:nvCxnSpPr>
              <p:cNvPr id="3145909" name="直接连接符 105"/>
              <p:cNvCxnSpPr>
                <a:cxnSpLocks/>
              </p:cNvCxnSpPr>
              <p:nvPr/>
            </p:nvCxnSpPr>
            <p:spPr>
              <a:xfrm flipH="1">
                <a:off x="3001377" y="5310797"/>
                <a:ext cx="561596"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0383" name="文本框 87"/>
              <p:cNvSpPr txBox="1">
                <a:spLocks noChangeAspect="1" noMove="1" noResize="1" noRot="1" noAdjustHandles="1" noEditPoints="1" noChangeArrowheads="1" noChangeShapeType="1" noTextEdit="1"/>
              </p:cNvSpPr>
              <p:nvPr/>
            </p:nvSpPr>
            <p:spPr bwMode="auto">
              <a:xfrm>
                <a:off x="1871352" y="3756670"/>
                <a:ext cx="684960" cy="473206"/>
              </a:xfrm>
              <a:prstGeom prst="rect"/>
              <a:blipFill>
                <a:blip xmlns:r="http://schemas.openxmlformats.org/officeDocument/2006/relationships" r:embed="rId1"/>
                <a:stretch>
                  <a:fillRect t="-1282" b="-5128"/>
                </a:stretch>
              </a:blipFill>
              <a:ln>
                <a:noFill/>
              </a:ln>
              <a:effectLst/>
            </p:spPr>
            <p:txBody>
              <a:bodyPr/>
              <a:p>
                <a:r>
                  <a:rPr altLang="en-US" lang="zh-CN">
                    <a:noFill/>
                  </a:rPr>
                  <a:t> </a:t>
                </a:r>
              </a:p>
            </p:txBody>
          </p:sp>
          <p:sp>
            <p:nvSpPr>
              <p:cNvPr id="1050384" name="文本框 88"/>
              <p:cNvSpPr txBox="1">
                <a:spLocks noChangeAspect="1" noMove="1" noResize="1" noRot="1" noAdjustHandles="1" noEditPoints="1" noChangeArrowheads="1" noChangeShapeType="1" noTextEdit="1"/>
              </p:cNvSpPr>
              <p:nvPr/>
            </p:nvSpPr>
            <p:spPr bwMode="auto">
              <a:xfrm>
                <a:off x="2325235" y="3068262"/>
                <a:ext cx="684960" cy="473206"/>
              </a:xfrm>
              <a:prstGeom prst="rect"/>
              <a:blipFill>
                <a:blip xmlns:r="http://schemas.openxmlformats.org/officeDocument/2006/relationships" r:embed="rId2"/>
                <a:stretch>
                  <a:fillRect t="-1299" b="-5195"/>
                </a:stretch>
              </a:blipFill>
              <a:ln>
                <a:noFill/>
              </a:ln>
              <a:effectLst/>
            </p:spPr>
            <p:txBody>
              <a:bodyPr/>
              <a:p>
                <a:r>
                  <a:rPr altLang="en-US" lang="zh-CN">
                    <a:noFill/>
                  </a:rPr>
                  <a:t> </a:t>
                </a:r>
              </a:p>
            </p:txBody>
          </p:sp>
          <p:cxnSp>
            <p:nvCxnSpPr>
              <p:cNvPr id="3145910" name="直接连接符 91"/>
              <p:cNvCxnSpPr>
                <a:cxnSpLocks/>
              </p:cNvCxnSpPr>
              <p:nvPr/>
            </p:nvCxnSpPr>
            <p:spPr>
              <a:xfrm flipH="1">
                <a:off x="2223849" y="3716251"/>
                <a:ext cx="1555198"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911" name="直接连接符 92"/>
              <p:cNvCxnSpPr>
                <a:cxnSpLocks/>
                <a:endCxn id="1050388" idx="6"/>
              </p:cNvCxnSpPr>
              <p:nvPr/>
            </p:nvCxnSpPr>
            <p:spPr>
              <a:xfrm flipH="1" flipV="1">
                <a:off x="2235105" y="4279761"/>
                <a:ext cx="1539871" cy="4527"/>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912" name="直接连接符 93"/>
              <p:cNvCxnSpPr>
                <a:cxnSpLocks/>
              </p:cNvCxnSpPr>
              <p:nvPr/>
            </p:nvCxnSpPr>
            <p:spPr>
              <a:xfrm flipH="1">
                <a:off x="3415236" y="4756615"/>
                <a:ext cx="147737"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913" name="直接连接符 94"/>
              <p:cNvCxnSpPr>
                <a:cxnSpLocks/>
              </p:cNvCxnSpPr>
              <p:nvPr/>
            </p:nvCxnSpPr>
            <p:spPr>
              <a:xfrm>
                <a:off x="3415236" y="4271399"/>
                <a:ext cx="0" cy="495808"/>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0385" name="椭圆 95"/>
              <p:cNvSpPr/>
              <p:nvPr/>
            </p:nvSpPr>
            <p:spPr>
              <a:xfrm>
                <a:off x="2084192" y="3648874"/>
                <a:ext cx="155024" cy="15502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386" name="Rectangle 518"/>
              <p:cNvSpPr>
                <a:spLocks noChangeAspect="1" noMove="1" noResize="1" noRot="1" noAdjustHandles="1" noEditPoints="1" noChangeArrowheads="1" noChangeShapeType="1" noTextEdit="1"/>
              </p:cNvSpPr>
              <p:nvPr/>
            </p:nvSpPr>
            <p:spPr bwMode="auto">
              <a:xfrm>
                <a:off x="1884113" y="3634853"/>
                <a:ext cx="217639" cy="307777"/>
              </a:xfrm>
              <a:prstGeom prst="rect"/>
              <a:blipFill>
                <a:blip xmlns:r="http://schemas.openxmlformats.org/officeDocument/2006/relationships" r:embed="rId3"/>
                <a:stretch>
                  <a:fillRect l="-34286" r="-34286" b="-5882"/>
                </a:stretch>
              </a:blipFill>
              <a:ln w="28575">
                <a:noFill/>
                <a:miter lim="800000"/>
                <a:headEnd/>
                <a:tailEnd/>
              </a:ln>
            </p:spPr>
            <p:txBody>
              <a:bodyPr/>
              <a:p>
                <a:r>
                  <a:rPr altLang="en-US" lang="zh-CN">
                    <a:noFill/>
                  </a:rPr>
                  <a:t> </a:t>
                </a:r>
              </a:p>
            </p:txBody>
          </p:sp>
          <p:sp>
            <p:nvSpPr>
              <p:cNvPr id="1050387" name="Rectangle 519"/>
              <p:cNvSpPr>
                <a:spLocks noChangeAspect="1" noMove="1" noResize="1" noRot="1" noAdjustHandles="1" noEditPoints="1" noChangeArrowheads="1" noChangeShapeType="1" noTextEdit="1"/>
              </p:cNvSpPr>
              <p:nvPr/>
            </p:nvSpPr>
            <p:spPr bwMode="auto">
              <a:xfrm>
                <a:off x="1829620" y="4041461"/>
                <a:ext cx="322263" cy="307975"/>
              </a:xfrm>
              <a:prstGeom prst="rect"/>
              <a:blipFill>
                <a:blip xmlns:r="http://schemas.openxmlformats.org/officeDocument/2006/relationships" r:embed="rId4"/>
                <a:stretch>
                  <a:fillRect/>
                </a:stretch>
              </a:blipFill>
              <a:ln w="28575">
                <a:noFill/>
                <a:miter lim="800000"/>
                <a:headEnd/>
                <a:tailEnd/>
              </a:ln>
            </p:spPr>
            <p:txBody>
              <a:bodyPr/>
              <a:p>
                <a:r>
                  <a:rPr altLang="en-US" lang="zh-CN">
                    <a:noFill/>
                  </a:rPr>
                  <a:t> </a:t>
                </a:r>
              </a:p>
            </p:txBody>
          </p:sp>
        </p:grpSp>
        <p:sp>
          <p:nvSpPr>
            <p:cNvPr id="1050388" name="椭圆 43"/>
            <p:cNvSpPr/>
            <p:nvPr/>
          </p:nvSpPr>
          <p:spPr>
            <a:xfrm>
              <a:off x="2085744" y="2113677"/>
              <a:ext cx="155024" cy="155024"/>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5914" name="直接连接符 44"/>
            <p:cNvCxnSpPr>
              <a:cxnSpLocks/>
            </p:cNvCxnSpPr>
            <p:nvPr/>
          </p:nvCxnSpPr>
          <p:spPr>
            <a:xfrm>
              <a:off x="3012659" y="1623349"/>
              <a:ext cx="0" cy="1594546"/>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0389" name="椭圆 45"/>
            <p:cNvSpPr/>
            <p:nvPr/>
          </p:nvSpPr>
          <p:spPr>
            <a:xfrm>
              <a:off x="3355895" y="2135906"/>
              <a:ext cx="130009" cy="130009"/>
            </a:xfrm>
            <a:prstGeom prst="ellipse"/>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390" name="椭圆 58"/>
            <p:cNvSpPr/>
            <p:nvPr/>
          </p:nvSpPr>
          <p:spPr>
            <a:xfrm>
              <a:off x="2942036" y="1555347"/>
              <a:ext cx="130009" cy="130009"/>
            </a:xfrm>
            <a:prstGeom prst="ellipse"/>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391" name="矩形 60"/>
            <p:cNvSpPr/>
            <p:nvPr/>
          </p:nvSpPr>
          <p:spPr>
            <a:xfrm>
              <a:off x="2400989" y="1562417"/>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392" name="矩形 62"/>
            <p:cNvSpPr>
              <a:spLocks noChangeAspect="1" noMove="1" noResize="1" noRot="1" noAdjustHandles="1" noEditPoints="1" noChangeArrowheads="1" noChangeShapeType="1" noTextEdit="1"/>
            </p:cNvSpPr>
            <p:nvPr/>
          </p:nvSpPr>
          <p:spPr>
            <a:xfrm>
              <a:off x="2382888" y="1644731"/>
              <a:ext cx="521168" cy="400110"/>
            </a:xfrm>
            <a:prstGeom prst="rect"/>
            <a:blipFill>
              <a:blip xmlns:r="http://schemas.openxmlformats.org/officeDocument/2006/relationships" r:embed="rId5"/>
              <a:stretch>
                <a:fillRect b="-1538"/>
              </a:stretch>
            </a:blipFill>
          </p:spPr>
          <p:txBody>
            <a:bodyPr/>
            <a:p>
              <a:r>
                <a:rPr altLang="en-US" lang="zh-CN">
                  <a:noFill/>
                </a:rPr>
                <a:t> </a:t>
              </a:r>
            </a:p>
          </p:txBody>
        </p:sp>
        <p:cxnSp>
          <p:nvCxnSpPr>
            <p:cNvPr id="3145915" name="直接箭头连接符 66"/>
            <p:cNvCxnSpPr>
              <a:cxnSpLocks/>
            </p:cNvCxnSpPr>
            <p:nvPr/>
          </p:nvCxnSpPr>
          <p:spPr>
            <a:xfrm>
              <a:off x="2488623" y="1448927"/>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145916" name="直接箭头连接符 68"/>
            <p:cNvCxnSpPr>
              <a:cxnSpLocks/>
            </p:cNvCxnSpPr>
            <p:nvPr/>
          </p:nvCxnSpPr>
          <p:spPr>
            <a:xfrm>
              <a:off x="3267258" y="1525782"/>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0393" name="文本框 69"/>
            <p:cNvSpPr txBox="1">
              <a:spLocks noChangeAspect="1" noMove="1" noResize="1" noRot="1" noAdjustHandles="1" noEditPoints="1" noChangeArrowheads="1" noChangeShapeType="1" noTextEdit="1"/>
            </p:cNvSpPr>
            <p:nvPr/>
          </p:nvSpPr>
          <p:spPr bwMode="auto">
            <a:xfrm>
              <a:off x="3088830" y="1012158"/>
              <a:ext cx="684960" cy="473206"/>
            </a:xfrm>
            <a:prstGeom prst="rect"/>
            <a:blipFill>
              <a:blip xmlns:r="http://schemas.openxmlformats.org/officeDocument/2006/relationships" r:embed="rId6"/>
              <a:stretch>
                <a:fillRect t="-1299" b="-6494"/>
              </a:stretch>
            </a:blipFill>
            <a:ln>
              <a:noFill/>
            </a:ln>
            <a:effectLst/>
          </p:spPr>
          <p:txBody>
            <a:bodyPr/>
            <a:p>
              <a:r>
                <a:rPr altLang="en-US" lang="zh-CN">
                  <a:noFill/>
                </a:rPr>
                <a:t> </a:t>
              </a:r>
            </a:p>
          </p:txBody>
        </p:sp>
        <p:cxnSp>
          <p:nvCxnSpPr>
            <p:cNvPr id="3145917" name="直接箭头连接符 82"/>
            <p:cNvCxnSpPr>
              <a:cxnSpLocks/>
            </p:cNvCxnSpPr>
            <p:nvPr/>
          </p:nvCxnSpPr>
          <p:spPr>
            <a:xfrm rot="5400000">
              <a:off x="2685376" y="2592269"/>
              <a:ext cx="369511" cy="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0394" name="文本框 83"/>
            <p:cNvSpPr txBox="1">
              <a:spLocks noChangeAspect="1" noMove="1" noResize="1" noRot="1" noAdjustHandles="1" noEditPoints="1" noChangeArrowheads="1" noChangeShapeType="1" noTextEdit="1"/>
            </p:cNvSpPr>
            <p:nvPr/>
          </p:nvSpPr>
          <p:spPr bwMode="auto">
            <a:xfrm>
              <a:off x="2352992" y="2318867"/>
              <a:ext cx="684960" cy="473206"/>
            </a:xfrm>
            <a:prstGeom prst="rect"/>
            <a:blipFill>
              <a:blip xmlns:r="http://schemas.openxmlformats.org/officeDocument/2006/relationships" r:embed="rId7"/>
              <a:stretch>
                <a:fillRect t="-1282" b="-5128"/>
              </a:stretch>
            </a:blipFill>
            <a:ln>
              <a:noFill/>
            </a:ln>
            <a:effectLst/>
          </p:spPr>
          <p:txBody>
            <a:bodyPr/>
            <a:p>
              <a:r>
                <a:rPr altLang="en-US" lang="zh-CN">
                  <a:noFill/>
                </a:rPr>
                <a:t> </a:t>
              </a:r>
            </a:p>
          </p:txBody>
        </p:sp>
      </p:grpSp>
      <p:sp>
        <p:nvSpPr>
          <p:cNvPr id="1050395" name="文本框 106"/>
          <p:cNvSpPr txBox="1">
            <a:spLocks noChangeAspect="1" noMove="1" noResize="1" noRot="1" noAdjustHandles="1" noEditPoints="1" noChangeArrowheads="1" noChangeShapeType="1" noTextEdit="1"/>
          </p:cNvSpPr>
          <p:nvPr/>
        </p:nvSpPr>
        <p:spPr bwMode="auto">
          <a:xfrm>
            <a:off x="4319254" y="2142214"/>
            <a:ext cx="684960" cy="539571"/>
          </a:xfrm>
          <a:prstGeom prst="rect"/>
          <a:blipFill>
            <a:blip xmlns:r="http://schemas.openxmlformats.org/officeDocument/2006/relationships" r:embed="rId8"/>
            <a:stretch>
              <a:fillRect/>
            </a:stretch>
          </a:blipFill>
          <a:ln>
            <a:noFill/>
          </a:ln>
          <a:effectLst/>
        </p:spPr>
        <p:txBody>
          <a:bodyPr/>
          <a:p>
            <a:r>
              <a:rPr altLang="en-US" lang="zh-CN">
                <a:noFill/>
              </a:rPr>
              <a:t> </a:t>
            </a:r>
          </a:p>
        </p:txBody>
      </p:sp>
      <p:sp>
        <p:nvSpPr>
          <p:cNvPr id="1050396" name="文本框 107"/>
          <p:cNvSpPr txBox="1">
            <a:spLocks noChangeAspect="1" noMove="1" noResize="1" noRot="1" noAdjustHandles="1" noEditPoints="1" noChangeArrowheads="1" noChangeShapeType="1" noTextEdit="1"/>
          </p:cNvSpPr>
          <p:nvPr/>
        </p:nvSpPr>
        <p:spPr bwMode="auto">
          <a:xfrm>
            <a:off x="4319254" y="3230068"/>
            <a:ext cx="684960" cy="536750"/>
          </a:xfrm>
          <a:prstGeom prst="rect"/>
          <a:blipFill>
            <a:blip xmlns:r="http://schemas.openxmlformats.org/officeDocument/2006/relationships" r:embed="rId9"/>
            <a:stretch>
              <a:fillRect/>
            </a:stretch>
          </a:blipFill>
          <a:ln>
            <a:noFill/>
          </a:ln>
          <a:effectLst/>
        </p:spPr>
        <p:txBody>
          <a:bodyPr/>
          <a:p>
            <a:r>
              <a:rPr altLang="en-US" lang="zh-CN">
                <a:noFill/>
              </a:rPr>
              <a:t> </a:t>
            </a:r>
          </a:p>
        </p:txBody>
      </p:sp>
      <p:sp>
        <p:nvSpPr>
          <p:cNvPr id="1050397" name="文本框 108"/>
          <p:cNvSpPr txBox="1">
            <a:spLocks noChangeAspect="1" noMove="1" noResize="1" noRot="1" noAdjustHandles="1" noEditPoints="1" noChangeArrowheads="1" noChangeShapeType="1" noTextEdit="1"/>
          </p:cNvSpPr>
          <p:nvPr/>
        </p:nvSpPr>
        <p:spPr bwMode="auto">
          <a:xfrm>
            <a:off x="1334162" y="4437807"/>
            <a:ext cx="2127313" cy="1111073"/>
          </a:xfrm>
          <a:prstGeom prst="rect"/>
          <a:blipFill>
            <a:blip xmlns:r="http://schemas.openxmlformats.org/officeDocument/2006/relationships" r:embed="rId10"/>
            <a:stretch>
              <a:fillRect/>
            </a:stretch>
          </a:blipFill>
          <a:ln>
            <a:noFill/>
          </a:ln>
          <a:effectLst/>
        </p:spPr>
        <p:txBody>
          <a:bodyPr/>
          <a:p>
            <a:r>
              <a:rPr altLang="en-US" lang="zh-CN">
                <a:noFill/>
              </a:rPr>
              <a:t> </a:t>
            </a:r>
          </a:p>
        </p:txBody>
      </p:sp>
      <p:sp>
        <p:nvSpPr>
          <p:cNvPr id="1050398" name="文本框 109"/>
          <p:cNvSpPr txBox="1">
            <a:spLocks noChangeAspect="1" noMove="1" noResize="1" noRot="1" noAdjustHandles="1" noEditPoints="1" noChangeArrowheads="1" noChangeShapeType="1" noTextEdit="1"/>
          </p:cNvSpPr>
          <p:nvPr/>
        </p:nvSpPr>
        <p:spPr bwMode="auto">
          <a:xfrm>
            <a:off x="3551737" y="4437807"/>
            <a:ext cx="2127313" cy="1071062"/>
          </a:xfrm>
          <a:prstGeom prst="rect"/>
          <a:blipFill>
            <a:blip xmlns:r="http://schemas.openxmlformats.org/officeDocument/2006/relationships" r:embed="rId11"/>
            <a:stretch>
              <a:fillRect/>
            </a:stretch>
          </a:blipFill>
          <a:ln>
            <a:noFill/>
          </a:ln>
          <a:effectLst/>
        </p:spPr>
        <p:txBody>
          <a:bodyPr/>
          <a:p>
            <a:r>
              <a:rPr altLang="en-US" lang="zh-CN">
                <a:noFill/>
              </a:rPr>
              <a:t> </a:t>
            </a:r>
          </a:p>
        </p:txBody>
      </p:sp>
      <p:sp>
        <p:nvSpPr>
          <p:cNvPr id="1050399" name="文本框 110"/>
          <p:cNvSpPr txBox="1">
            <a:spLocks noChangeAspect="1" noMove="1" noResize="1" noRot="1" noAdjustHandles="1" noEditPoints="1" noChangeArrowheads="1" noChangeShapeType="1" noTextEdit="1"/>
          </p:cNvSpPr>
          <p:nvPr/>
        </p:nvSpPr>
        <p:spPr bwMode="auto">
          <a:xfrm>
            <a:off x="5819571" y="4437807"/>
            <a:ext cx="2127313" cy="1071062"/>
          </a:xfrm>
          <a:prstGeom prst="rect"/>
          <a:blipFill>
            <a:blip xmlns:r="http://schemas.openxmlformats.org/officeDocument/2006/relationships" r:embed="rId12"/>
            <a:stretch>
              <a:fillRect/>
            </a:stretch>
          </a:blipFill>
          <a:ln>
            <a:noFill/>
          </a:ln>
          <a:effectLst/>
        </p:spPr>
        <p:txBody>
          <a:bodyPr/>
          <a:p>
            <a:r>
              <a:rPr altLang="en-US" lang="zh-CN">
                <a:noFill/>
              </a:rPr>
              <a:t> </a:t>
            </a:r>
          </a:p>
        </p:txBody>
      </p:sp>
      <p:grpSp>
        <p:nvGrpSpPr>
          <p:cNvPr id="369" name="组合 56"/>
          <p:cNvGrpSpPr/>
          <p:nvPr/>
        </p:nvGrpSpPr>
        <p:grpSpPr>
          <a:xfrm>
            <a:off x="5722356" y="2184747"/>
            <a:ext cx="2469492" cy="1593117"/>
            <a:chOff x="6009779" y="1807494"/>
            <a:chExt cx="2469492" cy="1593117"/>
          </a:xfrm>
        </p:grpSpPr>
        <p:grpSp>
          <p:nvGrpSpPr>
            <p:cNvPr id="370" name="组合 61"/>
            <p:cNvGrpSpPr/>
            <p:nvPr/>
          </p:nvGrpSpPr>
          <p:grpSpPr>
            <a:xfrm>
              <a:off x="6009779" y="1807494"/>
              <a:ext cx="2469492" cy="1593117"/>
              <a:chOff x="6170839" y="4015563"/>
              <a:chExt cx="2469492" cy="1593117"/>
            </a:xfrm>
          </p:grpSpPr>
          <p:cxnSp>
            <p:nvCxnSpPr>
              <p:cNvPr id="3145918" name="直接连接符 64"/>
              <p:cNvCxnSpPr>
                <a:cxnSpLocks/>
              </p:cNvCxnSpPr>
              <p:nvPr/>
            </p:nvCxnSpPr>
            <p:spPr>
              <a:xfrm>
                <a:off x="7751183" y="4028385"/>
                <a:ext cx="0" cy="1580295"/>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919" name="直接连接符 65"/>
              <p:cNvCxnSpPr>
                <a:cxnSpLocks/>
              </p:cNvCxnSpPr>
              <p:nvPr/>
            </p:nvCxnSpPr>
            <p:spPr>
              <a:xfrm flipH="1">
                <a:off x="6170839" y="4015563"/>
                <a:ext cx="1580344"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920" name="直接连接符 67"/>
              <p:cNvCxnSpPr>
                <a:cxnSpLocks/>
              </p:cNvCxnSpPr>
              <p:nvPr/>
            </p:nvCxnSpPr>
            <p:spPr>
              <a:xfrm flipH="1">
                <a:off x="6179229" y="4580413"/>
                <a:ext cx="455581"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0400" name="矩形 70"/>
              <p:cNvSpPr/>
              <p:nvPr/>
            </p:nvSpPr>
            <p:spPr>
              <a:xfrm rot="16200000">
                <a:off x="7549627" y="4784934"/>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401" name="矩形 71"/>
              <p:cNvSpPr>
                <a:spLocks noChangeAspect="1" noMove="1" noResize="1" noRot="1" noAdjustHandles="1" noEditPoints="1" noChangeArrowheads="1" noChangeShapeType="1" noTextEdit="1"/>
              </p:cNvSpPr>
              <p:nvPr/>
            </p:nvSpPr>
            <p:spPr>
              <a:xfrm>
                <a:off x="7135571" y="4634589"/>
                <a:ext cx="521168" cy="400110"/>
              </a:xfrm>
              <a:prstGeom prst="rect"/>
              <a:blipFill>
                <a:blip xmlns:r="http://schemas.openxmlformats.org/officeDocument/2006/relationships" r:embed="rId13"/>
                <a:stretch>
                  <a:fillRect/>
                </a:stretch>
              </a:blipFill>
            </p:spPr>
            <p:txBody>
              <a:bodyPr/>
              <a:p>
                <a:r>
                  <a:rPr altLang="en-US" lang="zh-CN">
                    <a:noFill/>
                  </a:rPr>
                  <a:t> </a:t>
                </a:r>
              </a:p>
            </p:txBody>
          </p:sp>
          <p:sp>
            <p:nvSpPr>
              <p:cNvPr id="1050402" name="文本框 72"/>
              <p:cNvSpPr txBox="1">
                <a:spLocks noChangeAspect="1" noMove="1" noResize="1" noRot="1" noAdjustHandles="1" noEditPoints="1" noChangeArrowheads="1" noChangeShapeType="1" noTextEdit="1"/>
              </p:cNvSpPr>
              <p:nvPr/>
            </p:nvSpPr>
            <p:spPr bwMode="auto">
              <a:xfrm>
                <a:off x="7955371" y="4522831"/>
                <a:ext cx="684960" cy="473206"/>
              </a:xfrm>
              <a:prstGeom prst="rect"/>
              <a:blipFill>
                <a:blip xmlns:r="http://schemas.openxmlformats.org/officeDocument/2006/relationships" r:embed="rId14"/>
                <a:stretch>
                  <a:fillRect t="-1299" b="-1299"/>
                </a:stretch>
              </a:blipFill>
              <a:ln>
                <a:noFill/>
              </a:ln>
              <a:effectLst/>
            </p:spPr>
            <p:txBody>
              <a:bodyPr/>
              <a:p>
                <a:r>
                  <a:rPr altLang="en-US" lang="zh-CN">
                    <a:noFill/>
                  </a:rPr>
                  <a:t> </a:t>
                </a:r>
              </a:p>
            </p:txBody>
          </p:sp>
          <p:cxnSp>
            <p:nvCxnSpPr>
              <p:cNvPr id="3145921" name="直接连接符 73"/>
              <p:cNvCxnSpPr>
                <a:cxnSpLocks/>
              </p:cNvCxnSpPr>
              <p:nvPr/>
            </p:nvCxnSpPr>
            <p:spPr>
              <a:xfrm>
                <a:off x="6634810" y="4569052"/>
                <a:ext cx="0" cy="486427"/>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922" name="直接连接符 74"/>
              <p:cNvCxnSpPr>
                <a:cxnSpLocks/>
              </p:cNvCxnSpPr>
              <p:nvPr/>
            </p:nvCxnSpPr>
            <p:spPr>
              <a:xfrm flipH="1">
                <a:off x="6304296" y="5034699"/>
                <a:ext cx="330514"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923" name="直接连接符 75"/>
              <p:cNvCxnSpPr>
                <a:cxnSpLocks/>
              </p:cNvCxnSpPr>
              <p:nvPr/>
            </p:nvCxnSpPr>
            <p:spPr>
              <a:xfrm flipH="1">
                <a:off x="6304296" y="5608680"/>
                <a:ext cx="1438496" cy="0"/>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145924" name="直接箭头连接符 63"/>
            <p:cNvCxnSpPr>
              <a:cxnSpLocks/>
            </p:cNvCxnSpPr>
            <p:nvPr/>
          </p:nvCxnSpPr>
          <p:spPr>
            <a:xfrm>
              <a:off x="7851060" y="2276100"/>
              <a:ext cx="0" cy="550530"/>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grpSp>
      <p:sp>
        <p:nvSpPr>
          <p:cNvPr id="1050403" name="文本框 76"/>
          <p:cNvSpPr txBox="1"/>
          <p:nvPr/>
        </p:nvSpPr>
        <p:spPr bwMode="auto">
          <a:xfrm>
            <a:off x="1272397" y="5711774"/>
            <a:ext cx="2377311" cy="461665"/>
          </a:xfrm>
          <a:prstGeom prst="rect"/>
          <a:noFill/>
          <a:ln>
            <a:noFill/>
          </a:ln>
          <a:effectLst/>
        </p:spPr>
        <p:txBody>
          <a:bodyPr rtlCol="0" wrap="square">
            <a:spAutoFit/>
          </a:bodyPr>
          <a:p>
            <a:pPr eaLnBrk="1" hangingPunct="1">
              <a:spcBef>
                <a:spcPct val="50000"/>
              </a:spcBef>
            </a:pPr>
            <a:r>
              <a:rPr altLang="zh-CN" dirty="0" sz="2400" kumimoji="1" lang="en-US" smtClean="0">
                <a:latin typeface="Arial" panose="020B0604020202020204" pitchFamily="34" charset="0"/>
                <a:cs typeface="Arial" panose="020B0604020202020204" pitchFamily="34" charset="0"/>
              </a:rPr>
              <a:t>Open loop gain</a:t>
            </a:r>
            <a:endParaRPr altLang="en-US" dirty="0" sz="2400" kumimoji="1" lang="zh-CN" smtClean="0">
              <a:latin typeface="Arial" panose="020B0604020202020204" pitchFamily="34" charset="0"/>
              <a:cs typeface="Arial" panose="020B0604020202020204" pitchFamily="34" charset="0"/>
            </a:endParaRPr>
          </a:p>
        </p:txBody>
      </p:sp>
      <p:sp>
        <p:nvSpPr>
          <p:cNvPr id="1050404" name="文本框 77"/>
          <p:cNvSpPr txBox="1"/>
          <p:nvPr/>
        </p:nvSpPr>
        <p:spPr bwMode="auto">
          <a:xfrm>
            <a:off x="3525031" y="5538236"/>
            <a:ext cx="2326160" cy="802640"/>
          </a:xfrm>
          <a:prstGeom prst="rect"/>
          <a:noFill/>
          <a:ln>
            <a:noFill/>
          </a:ln>
          <a:effectLst/>
        </p:spPr>
        <p:txBody>
          <a:bodyPr rtlCol="0" wrap="square">
            <a:spAutoFit/>
          </a:bodyPr>
          <a:p>
            <a:pPr algn="ctr" eaLnBrk="1" hangingPunct="1">
              <a:spcBef>
                <a:spcPct val="50000"/>
              </a:spcBef>
            </a:pPr>
            <a:r>
              <a:rPr altLang="zh-CN" dirty="0" sz="2400" kumimoji="1" lang="en-US" smtClean="0">
                <a:latin typeface="Arial" panose="020B0604020202020204" pitchFamily="34" charset="0"/>
                <a:cs typeface="Arial" panose="020B0604020202020204" pitchFamily="34" charset="0"/>
              </a:rPr>
              <a:t>Feedback factor</a:t>
            </a:r>
            <a:endParaRPr altLang="en-US" dirty="0" sz="2400" kumimoji="1" lang="zh-CN" smtClean="0">
              <a:latin typeface="Arial" panose="020B0604020202020204" pitchFamily="34" charset="0"/>
              <a:cs typeface="Arial" panose="020B0604020202020204" pitchFamily="34" charset="0"/>
            </a:endParaRPr>
          </a:p>
        </p:txBody>
      </p:sp>
      <p:sp>
        <p:nvSpPr>
          <p:cNvPr id="1050405" name="文本框 78"/>
          <p:cNvSpPr txBox="1"/>
          <p:nvPr/>
        </p:nvSpPr>
        <p:spPr bwMode="auto">
          <a:xfrm>
            <a:off x="5836323" y="5683815"/>
            <a:ext cx="2377311" cy="461665"/>
          </a:xfrm>
          <a:prstGeom prst="rect"/>
          <a:noFill/>
          <a:ln>
            <a:noFill/>
          </a:ln>
          <a:effectLst/>
        </p:spPr>
        <p:txBody>
          <a:bodyPr rtlCol="0" wrap="square">
            <a:spAutoFit/>
          </a:bodyPr>
          <a:p>
            <a:pPr eaLnBrk="1" hangingPunct="1">
              <a:spcBef>
                <a:spcPct val="50000"/>
              </a:spcBef>
            </a:pPr>
            <a:r>
              <a:rPr altLang="zh-CN" dirty="0" sz="2400" kumimoji="1" lang="en-US" smtClean="0">
                <a:latin typeface="Arial" panose="020B0604020202020204" pitchFamily="34" charset="0"/>
                <a:cs typeface="Arial" panose="020B0604020202020204" pitchFamily="34" charset="0"/>
              </a:rPr>
              <a:t>Close loop gain</a:t>
            </a:r>
            <a:endParaRPr altLang="en-US" dirty="0" sz="2400" kumimoji="1" lang="zh-CN" smtClean="0">
              <a:latin typeface="Arial" panose="020B0604020202020204" pitchFamily="34" charset="0"/>
              <a:cs typeface="Arial"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373" name=""/>
        <p:cNvGrpSpPr/>
        <p:nvPr/>
      </p:nvGrpSpPr>
      <p:grpSpPr>
        <a:xfrm>
          <a:off x="0" y="0"/>
          <a:ext cx="0" cy="0"/>
          <a:chOff x="0" y="0"/>
          <a:chExt cx="0" cy="0"/>
        </a:xfrm>
      </p:grpSpPr>
      <p:graphicFrame>
        <p:nvGraphicFramePr>
          <p:cNvPr id="4194313" name="表格 4"/>
          <p:cNvGraphicFramePr>
            <a:graphicFrameLocks noGrp="1"/>
          </p:cNvGraphicFramePr>
          <p:nvPr/>
        </p:nvGraphicFramePr>
        <p:xfrm>
          <a:off x="281419" y="1360466"/>
          <a:ext cx="8581160" cy="4832493"/>
        </p:xfrm>
        <a:graphic>
          <a:graphicData uri="http://schemas.openxmlformats.org/drawingml/2006/table">
            <a:tbl>
              <a:tblPr firstRow="1" bandRow="1">
                <a:tableStyleId>{5C22544A-7EE6-4342-B048-85BDC9FD1C3A}</a:tableStyleId>
              </a:tblPr>
              <a:tblGrid>
                <a:gridCol w="1406239"/>
                <a:gridCol w="1532659"/>
                <a:gridCol w="1636568"/>
                <a:gridCol w="1605395"/>
                <a:gridCol w="2400299"/>
              </a:tblGrid>
              <a:tr h="618257">
                <a:tc>
                  <a:txBody>
                    <a:bodyPr/>
                    <a:p>
                      <a:pPr algn="ctr"/>
                      <a:endParaRPr altLang="en-US" dirty="0" lang="zh-CN"/>
                    </a:p>
                  </a:txBody>
                  <a:tcPr anchor="ctr"/>
                </a:tc>
                <a:tc>
                  <a:txBody>
                    <a:bodyPr/>
                    <a:p>
                      <a:pPr algn="ctr"/>
                      <a:endParaRPr altLang="en-US" dirty="0" sz="2800" lang="zh-CN"/>
                    </a:p>
                  </a:txBody>
                  <a:tcPr anchor="ctr"/>
                </a:tc>
                <a:tc>
                  <a:txBody>
                    <a:bodyPr/>
                    <a:p>
                      <a:pPr algn="ctr"/>
                      <a:endParaRPr altLang="en-US" dirty="0" sz="2800" lang="zh-CN"/>
                    </a:p>
                  </a:txBody>
                  <a:tcPr anchor="ctr"/>
                </a:tc>
                <a:tc>
                  <a:txBody>
                    <a:bodyPr/>
                    <a:p>
                      <a:pPr algn="ctr"/>
                      <a:endParaRPr altLang="en-US" dirty="0" lang="zh-CN"/>
                    </a:p>
                  </a:txBody>
                  <a:tcPr anchor="ctr"/>
                </a:tc>
                <a:tc>
                  <a:txBody>
                    <a:bodyPr/>
                    <a:p>
                      <a:pPr algn="ctr"/>
                      <a:r>
                        <a:rPr altLang="zh-CN" dirty="0" sz="2400" lang="en-US" smtClean="0">
                          <a:latin typeface="Arial" panose="020B0604020202020204" pitchFamily="34" charset="0"/>
                          <a:cs typeface="Arial" panose="020B0604020202020204" pitchFamily="34" charset="0"/>
                        </a:rPr>
                        <a:t>Functionality</a:t>
                      </a:r>
                      <a:endParaRPr altLang="en-US" dirty="0" sz="2400" lang="zh-CN">
                        <a:latin typeface="Arial" panose="020B0604020202020204" pitchFamily="34" charset="0"/>
                        <a:cs typeface="Arial" panose="020B0604020202020204" pitchFamily="34" charset="0"/>
                      </a:endParaRPr>
                    </a:p>
                  </a:txBody>
                  <a:tcPr anchor="ctr"/>
                </a:tc>
              </a:tr>
              <a:tr h="1053559">
                <a:tc>
                  <a:txBody>
                    <a:bodyPr/>
                    <a:p>
                      <a:pPr algn="ctr" defTabSz="914400" eaLnBrk="1" fontAlgn="auto" hangingPunct="1" indent="0" latinLnBrk="0" marL="0" marR="0" rtl="0">
                        <a:lnSpc>
                          <a:spcPct val="100000"/>
                        </a:lnSpc>
                        <a:spcBef>
                          <a:spcPts val="0"/>
                        </a:spcBef>
                        <a:spcAft>
                          <a:spcPts val="0"/>
                        </a:spcAft>
                        <a:buClrTx/>
                        <a:buSzTx/>
                        <a:buFontTx/>
                        <a:buNone/>
                      </a:pPr>
                      <a:r>
                        <a:rPr altLang="zh-CN" dirty="0" sz="2000" kumimoji="1" lang="en-US" smtClean="0">
                          <a:latin typeface="Arial" panose="020B0604020202020204" pitchFamily="34" charset="0"/>
                          <a:cs typeface="Arial" panose="020B0604020202020204" pitchFamily="34" charset="0"/>
                        </a:rPr>
                        <a:t>Voltage series</a:t>
                      </a:r>
                      <a:endParaRPr altLang="en-US" dirty="0" sz="2000" kumimoji="1" lang="zh-CN" smtClean="0">
                        <a:latin typeface="Arial" panose="020B0604020202020204" pitchFamily="34" charset="0"/>
                        <a:cs typeface="Arial" panose="020B0604020202020204" pitchFamily="34" charset="0"/>
                      </a:endParaRPr>
                    </a:p>
                  </a:txBody>
                  <a:tcPr anchor="ctr"/>
                </a:tc>
                <a:tc>
                  <a:txBody>
                    <a:bodyPr/>
                    <a:p>
                      <a:pPr algn="ctr" defTabSz="914400" eaLnBrk="1" fontAlgn="auto" hangingPunct="1" indent="0" latinLnBrk="0" marL="0" marR="0" rtl="0">
                        <a:lnSpc>
                          <a:spcPct val="100000"/>
                        </a:lnSpc>
                        <a:spcBef>
                          <a:spcPts val="0"/>
                        </a:spcBef>
                        <a:spcAft>
                          <a:spcPts val="0"/>
                        </a:spcAft>
                        <a:buClrTx/>
                        <a:buSzTx/>
                        <a:buFontTx/>
                        <a:buNone/>
                      </a:pPr>
                      <a:endParaRPr altLang="en-US" dirty="0" sz="2000" kumimoji="1" lang="zh-CN" smtClean="0">
                        <a:latin typeface="Arial" panose="020B0604020202020204" pitchFamily="34" charset="0"/>
                        <a:cs typeface="Arial" panose="020B0604020202020204" pitchFamily="34" charset="0"/>
                      </a:endParaRPr>
                    </a:p>
                  </a:txBody>
                  <a:tcPr anchor="ctr"/>
                </a:tc>
                <a:tc>
                  <a:txBody>
                    <a:bodyPr/>
                    <a:p>
                      <a:pPr algn="ctr" defTabSz="914400" eaLnBrk="1" fontAlgn="auto" hangingPunct="1" indent="0" latinLnBrk="0" marL="0" marR="0" rtl="0">
                        <a:lnSpc>
                          <a:spcPct val="100000"/>
                        </a:lnSpc>
                        <a:spcBef>
                          <a:spcPts val="0"/>
                        </a:spcBef>
                        <a:spcAft>
                          <a:spcPts val="0"/>
                        </a:spcAft>
                        <a:buClrTx/>
                        <a:buSzTx/>
                        <a:buFontTx/>
                        <a:buNone/>
                      </a:pPr>
                      <a:endParaRPr altLang="en-US" dirty="0" sz="2000" kumimoji="1" lang="zh-CN" smtClean="0">
                        <a:latin typeface="Arial" panose="020B0604020202020204" pitchFamily="34" charset="0"/>
                        <a:cs typeface="Arial" panose="020B0604020202020204" pitchFamily="34" charset="0"/>
                      </a:endParaRPr>
                    </a:p>
                  </a:txBody>
                  <a:tcPr anchor="ctr"/>
                </a:tc>
                <a:tc>
                  <a:txBody>
                    <a:bodyPr/>
                    <a:p>
                      <a:pPr algn="ctr"/>
                      <a:endParaRPr altLang="en-US" b="1" dirty="0" sz="2000" lang="zh-CN">
                        <a:latin typeface="Arial" panose="020B0604020202020204" pitchFamily="34" charset="0"/>
                        <a:cs typeface="Arial" panose="020B0604020202020204" pitchFamily="34" charset="0"/>
                      </a:endParaRPr>
                    </a:p>
                  </a:txBody>
                  <a:tcPr anchor="ctr"/>
                </a:tc>
                <a:tc>
                  <a:txBody>
                    <a:bodyPr/>
                    <a:p>
                      <a:pPr algn="ctr"/>
                      <a:r>
                        <a:rPr altLang="zh-CN" dirty="0" sz="2000" lang="en-US" smtClean="0">
                          <a:latin typeface="Arial" panose="020B0604020202020204" pitchFamily="34" charset="0"/>
                          <a:cs typeface="Arial" panose="020B0604020202020204" pitchFamily="34" charset="0"/>
                        </a:rPr>
                        <a:t>Voltage amplification</a:t>
                      </a:r>
                      <a:endParaRPr altLang="en-US" dirty="0" sz="2000" lang="zh-CN">
                        <a:latin typeface="Arial" panose="020B0604020202020204" pitchFamily="34" charset="0"/>
                        <a:cs typeface="Arial" panose="020B0604020202020204" pitchFamily="34" charset="0"/>
                      </a:endParaRPr>
                    </a:p>
                  </a:txBody>
                  <a:tcPr anchor="ctr"/>
                </a:tc>
              </a:tr>
              <a:tr h="1053559">
                <a:tc>
                  <a:txBody>
                    <a:bodyPr/>
                    <a:p>
                      <a:pPr algn="ctr" defTabSz="914400" eaLnBrk="1" fontAlgn="auto" hangingPunct="1" indent="0" latinLnBrk="0" marL="0" marR="0" rtl="0">
                        <a:lnSpc>
                          <a:spcPct val="100000"/>
                        </a:lnSpc>
                        <a:spcBef>
                          <a:spcPts val="0"/>
                        </a:spcBef>
                        <a:spcAft>
                          <a:spcPts val="0"/>
                        </a:spcAft>
                        <a:buClrTx/>
                        <a:buSzTx/>
                        <a:buFontTx/>
                        <a:buNone/>
                      </a:pPr>
                      <a:r>
                        <a:rPr altLang="zh-CN" dirty="0" sz="2000" kumimoji="1" lang="en-US" smtClean="0">
                          <a:latin typeface="Arial" panose="020B0604020202020204" pitchFamily="34" charset="0"/>
                          <a:cs typeface="Arial" panose="020B0604020202020204" pitchFamily="34" charset="0"/>
                        </a:rPr>
                        <a:t>Voltage parallel</a:t>
                      </a:r>
                      <a:endParaRPr altLang="en-US" dirty="0" sz="2000" kumimoji="1" lang="zh-CN" smtClean="0">
                        <a:latin typeface="Arial" panose="020B0604020202020204" pitchFamily="34" charset="0"/>
                        <a:cs typeface="Arial" panose="020B0604020202020204" pitchFamily="34" charset="0"/>
                      </a:endParaRPr>
                    </a:p>
                  </a:txBody>
                  <a:tcPr anchor="ctr"/>
                </a:tc>
                <a:tc>
                  <a:txBody>
                    <a:bodyPr/>
                    <a:p>
                      <a:pPr algn="ctr" defTabSz="914400" eaLnBrk="1" fontAlgn="auto" hangingPunct="1" indent="0" latinLnBrk="0" marL="0" marR="0" rtl="0">
                        <a:lnSpc>
                          <a:spcPct val="100000"/>
                        </a:lnSpc>
                        <a:spcBef>
                          <a:spcPts val="0"/>
                        </a:spcBef>
                        <a:spcAft>
                          <a:spcPts val="0"/>
                        </a:spcAft>
                        <a:buClrTx/>
                        <a:buSzTx/>
                        <a:buFontTx/>
                        <a:buNone/>
                      </a:pPr>
                      <a:endParaRPr altLang="en-US" dirty="0" sz="2000" kumimoji="1" lang="zh-CN" smtClean="0">
                        <a:latin typeface="Arial" panose="020B0604020202020204" pitchFamily="34" charset="0"/>
                        <a:cs typeface="Arial" panose="020B0604020202020204" pitchFamily="34" charset="0"/>
                      </a:endParaRPr>
                    </a:p>
                  </a:txBody>
                  <a:tcPr anchor="ctr"/>
                </a:tc>
                <a:tc>
                  <a:txBody>
                    <a:bodyPr/>
                    <a:p>
                      <a:pPr algn="ctr"/>
                      <a:endParaRPr altLang="en-US" dirty="0" sz="2000" lang="zh-CN">
                        <a:latin typeface="Arial" panose="020B0604020202020204" pitchFamily="34" charset="0"/>
                        <a:cs typeface="Arial" panose="020B0604020202020204" pitchFamily="34" charset="0"/>
                      </a:endParaRPr>
                    </a:p>
                  </a:txBody>
                  <a:tcPr anchor="ctr"/>
                </a:tc>
                <a:tc>
                  <a:txBody>
                    <a:bodyPr/>
                    <a:p>
                      <a:pPr algn="ctr" defTabSz="914400" eaLnBrk="1" fontAlgn="auto" hangingPunct="1" indent="0" latinLnBrk="0" marL="0" marR="0" rtl="0">
                        <a:lnSpc>
                          <a:spcPct val="100000"/>
                        </a:lnSpc>
                        <a:spcBef>
                          <a:spcPts val="0"/>
                        </a:spcBef>
                        <a:spcAft>
                          <a:spcPts val="0"/>
                        </a:spcAft>
                        <a:buClrTx/>
                        <a:buSzTx/>
                        <a:buFontTx/>
                        <a:buNone/>
                      </a:pPr>
                      <a:endParaRPr altLang="en-US" dirty="0" sz="2000" kumimoji="1" lang="zh-CN" smtClean="0">
                        <a:latin typeface="Arial" panose="020B0604020202020204" pitchFamily="34" charset="0"/>
                        <a:cs typeface="Arial" panose="020B0604020202020204" pitchFamily="34" charset="0"/>
                      </a:endParaRPr>
                    </a:p>
                  </a:txBody>
                  <a:tcPr anchor="ctr"/>
                </a:tc>
                <a:tc>
                  <a:txBody>
                    <a:bodyPr/>
                    <a:p>
                      <a:pPr algn="ctr"/>
                      <a:r>
                        <a:rPr altLang="zh-CN" dirty="0" sz="2000" lang="en-US" smtClean="0">
                          <a:latin typeface="Arial" panose="020B0604020202020204" pitchFamily="34" charset="0"/>
                          <a:cs typeface="Arial" panose="020B0604020202020204" pitchFamily="34" charset="0"/>
                        </a:rPr>
                        <a:t>Convert current to voltage</a:t>
                      </a:r>
                      <a:endParaRPr altLang="en-US" dirty="0" sz="2000" lang="zh-CN">
                        <a:latin typeface="Arial" panose="020B0604020202020204" pitchFamily="34" charset="0"/>
                        <a:cs typeface="Arial" panose="020B0604020202020204" pitchFamily="34" charset="0"/>
                      </a:endParaRPr>
                    </a:p>
                  </a:txBody>
                  <a:tcPr anchor="ctr"/>
                </a:tc>
              </a:tr>
              <a:tr h="1053559">
                <a:tc>
                  <a:txBody>
                    <a:bodyPr/>
                    <a:p>
                      <a:pPr algn="ctr" defTabSz="914400" eaLnBrk="1" fontAlgn="auto" hangingPunct="1" indent="0" latinLnBrk="0" marL="0" marR="0" rtl="0">
                        <a:lnSpc>
                          <a:spcPct val="100000"/>
                        </a:lnSpc>
                        <a:spcBef>
                          <a:spcPts val="0"/>
                        </a:spcBef>
                        <a:spcAft>
                          <a:spcPts val="0"/>
                        </a:spcAft>
                        <a:buClrTx/>
                        <a:buSzTx/>
                        <a:buFontTx/>
                        <a:buNone/>
                      </a:pPr>
                      <a:r>
                        <a:rPr altLang="zh-CN" dirty="0" sz="2000" kumimoji="1" lang="en-US" smtClean="0">
                          <a:latin typeface="Arial" panose="020B0604020202020204" pitchFamily="34" charset="0"/>
                          <a:cs typeface="Arial" panose="020B0604020202020204" pitchFamily="34" charset="0"/>
                        </a:rPr>
                        <a:t>Current series</a:t>
                      </a:r>
                      <a:endParaRPr altLang="en-US" dirty="0" sz="2000" kumimoji="1" lang="zh-CN" smtClean="0">
                        <a:latin typeface="Arial" panose="020B0604020202020204" pitchFamily="34" charset="0"/>
                        <a:cs typeface="Arial" panose="020B0604020202020204" pitchFamily="34" charset="0"/>
                      </a:endParaRPr>
                    </a:p>
                  </a:txBody>
                  <a:tcPr anchor="ctr"/>
                </a:tc>
                <a:tc>
                  <a:txBody>
                    <a:bodyPr/>
                    <a:p>
                      <a:pPr algn="ctr" defTabSz="914400" eaLnBrk="1" fontAlgn="auto" hangingPunct="1" indent="0" latinLnBrk="0" marL="0" marR="0" rtl="0">
                        <a:lnSpc>
                          <a:spcPct val="100000"/>
                        </a:lnSpc>
                        <a:spcBef>
                          <a:spcPts val="0"/>
                        </a:spcBef>
                        <a:spcAft>
                          <a:spcPts val="0"/>
                        </a:spcAft>
                        <a:buClrTx/>
                        <a:buSzTx/>
                        <a:buFontTx/>
                        <a:buNone/>
                      </a:pPr>
                      <a:endParaRPr altLang="en-US" dirty="0" sz="2000" kumimoji="1" lang="zh-CN" smtClean="0">
                        <a:latin typeface="Arial" panose="020B0604020202020204" pitchFamily="34" charset="0"/>
                        <a:cs typeface="Arial" panose="020B0604020202020204" pitchFamily="34" charset="0"/>
                      </a:endParaRPr>
                    </a:p>
                  </a:txBody>
                  <a:tcPr anchor="ctr"/>
                </a:tc>
                <a:tc>
                  <a:txBody>
                    <a:bodyPr/>
                    <a:p>
                      <a:pPr algn="ctr" defTabSz="914400" eaLnBrk="1" fontAlgn="auto" hangingPunct="1" indent="0" latinLnBrk="0" marL="0" marR="0" rtl="0">
                        <a:lnSpc>
                          <a:spcPct val="100000"/>
                        </a:lnSpc>
                        <a:spcBef>
                          <a:spcPts val="0"/>
                        </a:spcBef>
                        <a:spcAft>
                          <a:spcPts val="0"/>
                        </a:spcAft>
                        <a:buClrTx/>
                        <a:buSzTx/>
                        <a:buFontTx/>
                        <a:buNone/>
                      </a:pPr>
                      <a:endParaRPr altLang="en-US" dirty="0" sz="2000" kumimoji="1" lang="zh-CN" smtClean="0">
                        <a:latin typeface="Arial" panose="020B0604020202020204" pitchFamily="34" charset="0"/>
                        <a:cs typeface="Arial" panose="020B0604020202020204" pitchFamily="34" charset="0"/>
                      </a:endParaRPr>
                    </a:p>
                  </a:txBody>
                  <a:tcPr anchor="ctr"/>
                </a:tc>
                <a:tc>
                  <a:txBody>
                    <a:bodyPr/>
                    <a:p>
                      <a:pPr algn="ctr" defTabSz="914400" eaLnBrk="1" fontAlgn="auto" hangingPunct="1" indent="0" latinLnBrk="0" marL="0" marR="0" rtl="0">
                        <a:lnSpc>
                          <a:spcPct val="100000"/>
                        </a:lnSpc>
                        <a:spcBef>
                          <a:spcPts val="0"/>
                        </a:spcBef>
                        <a:spcAft>
                          <a:spcPts val="0"/>
                        </a:spcAft>
                        <a:buClrTx/>
                        <a:buSzTx/>
                        <a:buFontTx/>
                        <a:buNone/>
                      </a:pPr>
                      <a:endParaRPr altLang="en-US" dirty="0" sz="2000" kumimoji="1" lang="zh-CN" smtClean="0">
                        <a:latin typeface="Arial" panose="020B0604020202020204" pitchFamily="34" charset="0"/>
                        <a:cs typeface="Arial" panose="020B0604020202020204" pitchFamily="34" charset="0"/>
                      </a:endParaRPr>
                    </a:p>
                  </a:txBody>
                  <a:tcPr anchor="ctr"/>
                </a:tc>
                <a:tc>
                  <a:txBody>
                    <a:bodyPr/>
                    <a:p>
                      <a:pPr algn="ctr" defTabSz="914400" eaLnBrk="1" fontAlgn="auto" hangingPunct="1" indent="0" latinLnBrk="0" marL="0" marR="0" rtl="0">
                        <a:lnSpc>
                          <a:spcPct val="100000"/>
                        </a:lnSpc>
                        <a:spcBef>
                          <a:spcPts val="0"/>
                        </a:spcBef>
                        <a:spcAft>
                          <a:spcPts val="0"/>
                        </a:spcAft>
                        <a:buClrTx/>
                        <a:buSzTx/>
                        <a:buFontTx/>
                        <a:buNone/>
                      </a:pPr>
                      <a:r>
                        <a:rPr altLang="zh-CN" dirty="0" sz="2000" lang="en-US" smtClean="0">
                          <a:latin typeface="Arial" panose="020B0604020202020204" pitchFamily="34" charset="0"/>
                          <a:cs typeface="Arial" panose="020B0604020202020204" pitchFamily="34" charset="0"/>
                        </a:rPr>
                        <a:t>Convert voltage to current</a:t>
                      </a:r>
                      <a:endParaRPr altLang="en-US" dirty="0" sz="2000" lang="zh-CN" smtClean="0">
                        <a:latin typeface="Arial" panose="020B0604020202020204" pitchFamily="34" charset="0"/>
                        <a:cs typeface="Arial" panose="020B0604020202020204" pitchFamily="34" charset="0"/>
                      </a:endParaRPr>
                    </a:p>
                  </a:txBody>
                  <a:tcPr anchor="ctr"/>
                </a:tc>
              </a:tr>
              <a:tr h="1053559">
                <a:tc>
                  <a:txBody>
                    <a:bodyPr/>
                    <a:p>
                      <a:pPr algn="ctr" defTabSz="914400" eaLnBrk="1" fontAlgn="auto" hangingPunct="1" indent="0" latinLnBrk="0" marL="0" marR="0" rtl="0">
                        <a:lnSpc>
                          <a:spcPct val="100000"/>
                        </a:lnSpc>
                        <a:spcBef>
                          <a:spcPts val="0"/>
                        </a:spcBef>
                        <a:spcAft>
                          <a:spcPts val="0"/>
                        </a:spcAft>
                        <a:buClrTx/>
                        <a:buSzTx/>
                        <a:buFontTx/>
                        <a:buNone/>
                      </a:pPr>
                      <a:r>
                        <a:rPr altLang="zh-CN" dirty="0" sz="2000" kumimoji="1" lang="en-US" smtClean="0">
                          <a:latin typeface="Arial" panose="020B0604020202020204" pitchFamily="34" charset="0"/>
                          <a:cs typeface="Arial" panose="020B0604020202020204" pitchFamily="34" charset="0"/>
                        </a:rPr>
                        <a:t>Current parallel</a:t>
                      </a:r>
                      <a:endParaRPr altLang="en-US" dirty="0" sz="2000" kumimoji="1" lang="zh-CN" smtClean="0">
                        <a:latin typeface="Arial" panose="020B0604020202020204" pitchFamily="34" charset="0"/>
                        <a:cs typeface="Arial" panose="020B0604020202020204" pitchFamily="34" charset="0"/>
                      </a:endParaRPr>
                    </a:p>
                  </a:txBody>
                  <a:tcPr anchor="ctr"/>
                </a:tc>
                <a:tc>
                  <a:txBody>
                    <a:bodyPr/>
                    <a:p>
                      <a:pPr algn="ctr" defTabSz="914400" eaLnBrk="1" fontAlgn="auto" hangingPunct="1" indent="0" latinLnBrk="0" marL="0" marR="0" rtl="0">
                        <a:lnSpc>
                          <a:spcPct val="100000"/>
                        </a:lnSpc>
                        <a:spcBef>
                          <a:spcPts val="0"/>
                        </a:spcBef>
                        <a:spcAft>
                          <a:spcPts val="0"/>
                        </a:spcAft>
                        <a:buClrTx/>
                        <a:buSzTx/>
                        <a:buFontTx/>
                        <a:buNone/>
                      </a:pPr>
                      <a:endParaRPr altLang="en-US" dirty="0" sz="2000" kumimoji="1" lang="zh-CN" smtClean="0">
                        <a:latin typeface="Arial" panose="020B0604020202020204" pitchFamily="34" charset="0"/>
                        <a:cs typeface="Arial" panose="020B0604020202020204" pitchFamily="34" charset="0"/>
                      </a:endParaRPr>
                    </a:p>
                  </a:txBody>
                  <a:tcPr anchor="ctr"/>
                </a:tc>
                <a:tc>
                  <a:txBody>
                    <a:bodyPr/>
                    <a:p>
                      <a:pPr algn="ctr" defTabSz="914400" eaLnBrk="1" fontAlgn="auto" hangingPunct="1" indent="0" latinLnBrk="0" marL="0" marR="0" rtl="0">
                        <a:lnSpc>
                          <a:spcPct val="100000"/>
                        </a:lnSpc>
                        <a:spcBef>
                          <a:spcPts val="0"/>
                        </a:spcBef>
                        <a:spcAft>
                          <a:spcPts val="0"/>
                        </a:spcAft>
                        <a:buClrTx/>
                        <a:buSzTx/>
                        <a:buFontTx/>
                        <a:buNone/>
                      </a:pPr>
                      <a:endParaRPr altLang="en-US" dirty="0" sz="2000" kumimoji="1" lang="zh-CN" smtClean="0">
                        <a:latin typeface="Arial" panose="020B0604020202020204" pitchFamily="34" charset="0"/>
                        <a:cs typeface="Arial" panose="020B0604020202020204" pitchFamily="34" charset="0"/>
                      </a:endParaRPr>
                    </a:p>
                  </a:txBody>
                  <a:tcPr anchor="ctr"/>
                </a:tc>
                <a:tc>
                  <a:txBody>
                    <a:bodyPr/>
                    <a:p>
                      <a:pPr algn="ctr" defTabSz="914400" eaLnBrk="1" fontAlgn="auto" hangingPunct="1" indent="0" latinLnBrk="0" marL="0" marR="0" rtl="0">
                        <a:lnSpc>
                          <a:spcPct val="100000"/>
                        </a:lnSpc>
                        <a:spcBef>
                          <a:spcPts val="0"/>
                        </a:spcBef>
                        <a:spcAft>
                          <a:spcPts val="0"/>
                        </a:spcAft>
                        <a:buClrTx/>
                        <a:buSzTx/>
                        <a:buFontTx/>
                        <a:buNone/>
                      </a:pPr>
                      <a:endParaRPr altLang="en-US" dirty="0" sz="2000" kumimoji="1" lang="zh-CN" smtClean="0">
                        <a:latin typeface="Arial" panose="020B0604020202020204" pitchFamily="34" charset="0"/>
                        <a:cs typeface="Arial" panose="020B0604020202020204" pitchFamily="34" charset="0"/>
                      </a:endParaRPr>
                    </a:p>
                  </a:txBody>
                  <a:tcPr anchor="ctr"/>
                </a:tc>
                <a:tc>
                  <a:txBody>
                    <a:bodyPr/>
                    <a:p>
                      <a:pPr algn="ctr" defTabSz="914400" eaLnBrk="1" fontAlgn="auto" hangingPunct="1" indent="0" latinLnBrk="0" marL="0" marR="0" rtl="0">
                        <a:lnSpc>
                          <a:spcPct val="100000"/>
                        </a:lnSpc>
                        <a:spcBef>
                          <a:spcPts val="0"/>
                        </a:spcBef>
                        <a:spcAft>
                          <a:spcPts val="0"/>
                        </a:spcAft>
                        <a:buClrTx/>
                        <a:buSzTx/>
                        <a:buFontTx/>
                        <a:buNone/>
                      </a:pPr>
                      <a:r>
                        <a:rPr altLang="zh-CN" dirty="0" sz="2000" lang="en-US" smtClean="0">
                          <a:latin typeface="Arial" panose="020B0604020202020204" pitchFamily="34" charset="0"/>
                          <a:cs typeface="Arial" panose="020B0604020202020204" pitchFamily="34" charset="0"/>
                        </a:rPr>
                        <a:t>Current amplification</a:t>
                      </a:r>
                      <a:endParaRPr altLang="en-US" dirty="0" sz="2000" lang="zh-CN" smtClean="0">
                        <a:latin typeface="Arial" panose="020B0604020202020204" pitchFamily="34" charset="0"/>
                        <a:cs typeface="Arial" panose="020B0604020202020204" pitchFamily="34" charset="0"/>
                      </a:endParaRPr>
                    </a:p>
                  </a:txBody>
                  <a:tcPr anchor="ctr"/>
                </a:tc>
              </a:tr>
            </a:tbl>
          </a:graphicData>
        </a:graphic>
      </p:graphicFrame>
      <p:sp>
        <p:nvSpPr>
          <p:cNvPr id="1050409"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0410" name="Text Box 4"/>
          <p:cNvSpPr txBox="1">
            <a:spLocks noChangeArrowheads="1"/>
          </p:cNvSpPr>
          <p:nvPr/>
        </p:nvSpPr>
        <p:spPr bwMode="auto">
          <a:xfrm>
            <a:off x="400227" y="466802"/>
            <a:ext cx="8213837" cy="523220"/>
          </a:xfrm>
          <a:prstGeom prst="rect"/>
          <a:noFill/>
          <a:ln>
            <a:noFill/>
          </a:ln>
          <a:effectLst/>
        </p:spPr>
        <p:txBody>
          <a:bodyPr wrap="square">
            <a:spAutoFit/>
          </a:bodyPr>
          <a:lstStyle>
            <a:lvl1pPr eaLnBrk="0" hangingPunct="0">
              <a:defRPr>
                <a:solidFill>
                  <a:schemeClr val="tx1"/>
                </a:solidFill>
                <a:latin typeface="Arial" pitchFamily="34" charset="0"/>
                <a:ea typeface="宋体" pitchFamily="2" charset="-122"/>
              </a:defRPr>
            </a:lvl1pPr>
            <a:lvl2pPr eaLnBrk="0" hangingPunct="0" indent="-285750" marL="742950">
              <a:defRPr>
                <a:solidFill>
                  <a:schemeClr val="tx1"/>
                </a:solidFill>
                <a:latin typeface="Arial" pitchFamily="34" charset="0"/>
                <a:ea typeface="宋体" pitchFamily="2" charset="-122"/>
              </a:defRPr>
            </a:lvl2pPr>
            <a:lvl3pPr eaLnBrk="0" hangingPunct="0" indent="-228600" marL="1143000">
              <a:defRPr>
                <a:solidFill>
                  <a:schemeClr val="tx1"/>
                </a:solidFill>
                <a:latin typeface="Arial" pitchFamily="34" charset="0"/>
                <a:ea typeface="宋体" pitchFamily="2" charset="-122"/>
              </a:defRPr>
            </a:lvl3pPr>
            <a:lvl4pPr eaLnBrk="0" hangingPunct="0" indent="-228600" marL="1600200">
              <a:defRPr>
                <a:solidFill>
                  <a:schemeClr val="tx1"/>
                </a:solidFill>
                <a:latin typeface="Arial" pitchFamily="34" charset="0"/>
                <a:ea typeface="宋体" pitchFamily="2" charset="-122"/>
              </a:defRPr>
            </a:lvl4pPr>
            <a:lvl5pPr eaLnBrk="0" hangingPunct="0" indent="-228600" marL="2057400">
              <a:defRPr>
                <a:solidFill>
                  <a:schemeClr val="tx1"/>
                </a:solidFill>
                <a:latin typeface="Arial" pitchFamily="34" charset="0"/>
                <a:ea typeface="宋体" pitchFamily="2" charset="-122"/>
              </a:defRPr>
            </a:lvl5pPr>
            <a:lvl6pPr eaLnBrk="0" fontAlgn="base" hangingPunct="0" indent="-228600" marL="2514600">
              <a:spcBef>
                <a:spcPct val="0"/>
              </a:spcBef>
              <a:spcAft>
                <a:spcPct val="0"/>
              </a:spcAft>
              <a:defRPr>
                <a:solidFill>
                  <a:schemeClr val="tx1"/>
                </a:solidFill>
                <a:latin typeface="Arial" pitchFamily="34" charset="0"/>
                <a:ea typeface="宋体" pitchFamily="2" charset="-122"/>
              </a:defRPr>
            </a:lvl6pPr>
            <a:lvl7pPr eaLnBrk="0" fontAlgn="base" hangingPunct="0" indent="-228600" marL="2971800">
              <a:spcBef>
                <a:spcPct val="0"/>
              </a:spcBef>
              <a:spcAft>
                <a:spcPct val="0"/>
              </a:spcAft>
              <a:defRPr>
                <a:solidFill>
                  <a:schemeClr val="tx1"/>
                </a:solidFill>
                <a:latin typeface="Arial" pitchFamily="34" charset="0"/>
                <a:ea typeface="宋体" pitchFamily="2" charset="-122"/>
              </a:defRPr>
            </a:lvl7pPr>
            <a:lvl8pPr eaLnBrk="0" fontAlgn="base" hangingPunct="0" indent="-228600" marL="3429000">
              <a:spcBef>
                <a:spcPct val="0"/>
              </a:spcBef>
              <a:spcAft>
                <a:spcPct val="0"/>
              </a:spcAft>
              <a:defRPr>
                <a:solidFill>
                  <a:schemeClr val="tx1"/>
                </a:solidFill>
                <a:latin typeface="Arial" pitchFamily="34" charset="0"/>
                <a:ea typeface="宋体" pitchFamily="2" charset="-122"/>
              </a:defRPr>
            </a:lvl8pPr>
            <a:lvl9pPr eaLnBrk="0" fontAlgn="base" hangingPunct="0" indent="-228600" marL="388620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altLang="zh-CN" dirty="0" sz="2800" kumimoji="1" lang="en-US" smtClean="0">
                <a:cs typeface="Arial" panose="020B0604020202020204" pitchFamily="34" charset="0"/>
              </a:rPr>
              <a:t>Summary of 4 type AC negative feedback circuits</a:t>
            </a:r>
            <a:endParaRPr altLang="en-US" dirty="0" sz="2400" kumimoji="1" lang="zh-CN">
              <a:cs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376" name=""/>
        <p:cNvGrpSpPr/>
        <p:nvPr/>
      </p:nvGrpSpPr>
      <p:grpSpPr>
        <a:xfrm>
          <a:off x="0" y="0"/>
          <a:ext cx="0" cy="0"/>
          <a:chOff x="0" y="0"/>
          <a:chExt cx="0" cy="0"/>
        </a:xfrm>
      </p:grpSpPr>
      <p:sp>
        <p:nvSpPr>
          <p:cNvPr id="1050414"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0415" name="文本框 42"/>
          <p:cNvSpPr txBox="1"/>
          <p:nvPr/>
        </p:nvSpPr>
        <p:spPr bwMode="auto">
          <a:xfrm>
            <a:off x="242769" y="356343"/>
            <a:ext cx="2287417" cy="461665"/>
          </a:xfrm>
          <a:prstGeom prst="rect"/>
          <a:noFill/>
          <a:ln>
            <a:noFill/>
          </a:ln>
          <a:effectLst/>
        </p:spPr>
        <p:txBody>
          <a:bodyPr rtlCol="0" wrap="square">
            <a:spAutoFit/>
          </a:bodyPr>
          <a:p>
            <a:pPr>
              <a:spcBef>
                <a:spcPct val="50000"/>
              </a:spcBef>
            </a:pPr>
            <a:r>
              <a:rPr altLang="zh-CN" b="1" dirty="0" sz="2400" kumimoji="1" lang="en-US" smtClean="0">
                <a:latin typeface="Arial" panose="020B0604020202020204" pitchFamily="34" charset="0"/>
                <a:cs typeface="Arial" panose="020B0604020202020204" pitchFamily="34" charset="0"/>
              </a:rPr>
              <a:t>Example 1:</a:t>
            </a:r>
            <a:endParaRPr altLang="en-US" b="1" dirty="0" sz="2400" kumimoji="1" lang="zh-CN" smtClean="0">
              <a:latin typeface="Arial" panose="020B0604020202020204" pitchFamily="34" charset="0"/>
              <a:cs typeface="Arial" panose="020B0604020202020204" pitchFamily="34" charset="0"/>
            </a:endParaRPr>
          </a:p>
        </p:txBody>
      </p:sp>
      <p:sp>
        <p:nvSpPr>
          <p:cNvPr id="1050416" name="文本框 4"/>
          <p:cNvSpPr txBox="1"/>
          <p:nvPr/>
        </p:nvSpPr>
        <p:spPr bwMode="auto">
          <a:xfrm>
            <a:off x="465525" y="1037809"/>
            <a:ext cx="8003066" cy="461665"/>
          </a:xfrm>
          <a:prstGeom prst="rect"/>
          <a:noFill/>
          <a:ln>
            <a:noFill/>
          </a:ln>
          <a:effectLst/>
        </p:spPr>
        <p:txBody>
          <a:bodyPr rtlCol="0" wrap="square">
            <a:spAutoFit/>
          </a:bodyPr>
          <a:p>
            <a:pPr eaLnBrk="1" hangingPunct="1">
              <a:spcBef>
                <a:spcPct val="50000"/>
              </a:spcBef>
            </a:pPr>
            <a:r>
              <a:rPr altLang="zh-CN" dirty="0" sz="2400" kumimoji="1" lang="en-US" smtClean="0">
                <a:latin typeface="Arial" panose="020B0604020202020204" pitchFamily="34" charset="0"/>
                <a:cs typeface="Arial" panose="020B0604020202020204" pitchFamily="34" charset="0"/>
              </a:rPr>
              <a:t>(1) Negative or positive </a:t>
            </a:r>
            <a:r>
              <a:rPr altLang="zh-CN" dirty="0" sz="2400" kumimoji="1" lang="en-US" smtClean="0">
                <a:latin typeface="Arial" panose="020B0604020202020204" pitchFamily="34" charset="0"/>
                <a:cs typeface="Arial" panose="020B0604020202020204" pitchFamily="34" charset="0"/>
              </a:rPr>
              <a:t>feedback for AC circuit?</a:t>
            </a:r>
            <a:endParaRPr altLang="en-US" dirty="0" sz="2400" kumimoji="1" lang="zh-CN" smtClean="0">
              <a:latin typeface="Arial" panose="020B0604020202020204" pitchFamily="34" charset="0"/>
              <a:cs typeface="Arial" panose="020B0604020202020204" pitchFamily="34" charset="0"/>
            </a:endParaRPr>
          </a:p>
        </p:txBody>
      </p:sp>
      <p:grpSp>
        <p:nvGrpSpPr>
          <p:cNvPr id="377" name="组合 5"/>
          <p:cNvGrpSpPr/>
          <p:nvPr/>
        </p:nvGrpSpPr>
        <p:grpSpPr>
          <a:xfrm>
            <a:off x="4409812" y="1776436"/>
            <a:ext cx="4483477" cy="3113062"/>
            <a:chOff x="4394226" y="649188"/>
            <a:chExt cx="4483477" cy="3113062"/>
          </a:xfrm>
        </p:grpSpPr>
        <p:grpSp>
          <p:nvGrpSpPr>
            <p:cNvPr id="378" name="组合 1"/>
            <p:cNvGrpSpPr/>
            <p:nvPr/>
          </p:nvGrpSpPr>
          <p:grpSpPr>
            <a:xfrm>
              <a:off x="4394226" y="649188"/>
              <a:ext cx="4483477" cy="3113062"/>
              <a:chOff x="279426" y="1890902"/>
              <a:chExt cx="4483477" cy="3113062"/>
            </a:xfrm>
          </p:grpSpPr>
          <p:grpSp>
            <p:nvGrpSpPr>
              <p:cNvPr id="379" name="组合 61"/>
              <p:cNvGrpSpPr/>
              <p:nvPr/>
            </p:nvGrpSpPr>
            <p:grpSpPr>
              <a:xfrm>
                <a:off x="279426" y="1890902"/>
                <a:ext cx="4483477" cy="3113062"/>
                <a:chOff x="4231059" y="2193268"/>
                <a:chExt cx="4483477" cy="3113062"/>
              </a:xfrm>
            </p:grpSpPr>
            <p:grpSp>
              <p:nvGrpSpPr>
                <p:cNvPr id="380" name="组合 62"/>
                <p:cNvGrpSpPr/>
                <p:nvPr/>
              </p:nvGrpSpPr>
              <p:grpSpPr>
                <a:xfrm>
                  <a:off x="4231059" y="2193268"/>
                  <a:ext cx="4483477" cy="3113062"/>
                  <a:chOff x="4309516" y="2356390"/>
                  <a:chExt cx="4483477" cy="3113062"/>
                </a:xfrm>
              </p:grpSpPr>
              <p:grpSp>
                <p:nvGrpSpPr>
                  <p:cNvPr id="381" name="组合 70"/>
                  <p:cNvGrpSpPr/>
                  <p:nvPr/>
                </p:nvGrpSpPr>
                <p:grpSpPr>
                  <a:xfrm>
                    <a:off x="4309516" y="2356390"/>
                    <a:ext cx="3922015" cy="3113062"/>
                    <a:chOff x="3780098" y="439446"/>
                    <a:chExt cx="3922015" cy="3113062"/>
                  </a:xfrm>
                </p:grpSpPr>
                <p:grpSp>
                  <p:nvGrpSpPr>
                    <p:cNvPr id="382" name="组合 74"/>
                    <p:cNvGrpSpPr/>
                    <p:nvPr/>
                  </p:nvGrpSpPr>
                  <p:grpSpPr>
                    <a:xfrm>
                      <a:off x="4224308" y="439446"/>
                      <a:ext cx="3477805" cy="3113062"/>
                      <a:chOff x="239826" y="1170313"/>
                      <a:chExt cx="3477805" cy="3113062"/>
                    </a:xfrm>
                  </p:grpSpPr>
                  <p:grpSp>
                    <p:nvGrpSpPr>
                      <p:cNvPr id="383" name="组合 76"/>
                      <p:cNvGrpSpPr/>
                      <p:nvPr/>
                    </p:nvGrpSpPr>
                    <p:grpSpPr>
                      <a:xfrm>
                        <a:off x="239826" y="1170313"/>
                        <a:ext cx="3477805" cy="3113062"/>
                        <a:chOff x="197881" y="1660700"/>
                        <a:chExt cx="3477805" cy="3113062"/>
                      </a:xfrm>
                    </p:grpSpPr>
                    <p:grpSp>
                      <p:nvGrpSpPr>
                        <p:cNvPr id="384" name="组合 80"/>
                        <p:cNvGrpSpPr/>
                        <p:nvPr/>
                      </p:nvGrpSpPr>
                      <p:grpSpPr>
                        <a:xfrm>
                          <a:off x="197881" y="1660700"/>
                          <a:ext cx="3477805" cy="3113062"/>
                          <a:chOff x="2428254" y="188364"/>
                          <a:chExt cx="3477805" cy="3113062"/>
                        </a:xfrm>
                      </p:grpSpPr>
                      <p:grpSp>
                        <p:nvGrpSpPr>
                          <p:cNvPr id="385" name="组合 89"/>
                          <p:cNvGrpSpPr/>
                          <p:nvPr/>
                        </p:nvGrpSpPr>
                        <p:grpSpPr>
                          <a:xfrm>
                            <a:off x="2428254" y="188364"/>
                            <a:ext cx="3477805" cy="3113062"/>
                            <a:chOff x="4869126" y="625638"/>
                            <a:chExt cx="3477805" cy="3113062"/>
                          </a:xfrm>
                        </p:grpSpPr>
                        <p:grpSp>
                          <p:nvGrpSpPr>
                            <p:cNvPr id="386" name="组合 122"/>
                            <p:cNvGrpSpPr/>
                            <p:nvPr/>
                          </p:nvGrpSpPr>
                          <p:grpSpPr>
                            <a:xfrm>
                              <a:off x="4869126" y="625638"/>
                              <a:ext cx="3387220" cy="3113062"/>
                              <a:chOff x="481800" y="1425111"/>
                              <a:chExt cx="3387220" cy="3113062"/>
                            </a:xfrm>
                          </p:grpSpPr>
                          <p:grpSp>
                            <p:nvGrpSpPr>
                              <p:cNvPr id="387" name="组合 138"/>
                              <p:cNvGrpSpPr/>
                              <p:nvPr/>
                            </p:nvGrpSpPr>
                            <p:grpSpPr>
                              <a:xfrm>
                                <a:off x="687985" y="1425111"/>
                                <a:ext cx="3181035" cy="3113062"/>
                                <a:chOff x="687985" y="1425111"/>
                                <a:chExt cx="3181035" cy="3113062"/>
                              </a:xfrm>
                            </p:grpSpPr>
                            <p:grpSp>
                              <p:nvGrpSpPr>
                                <p:cNvPr id="388" name="Group 1096"/>
                                <p:cNvGrpSpPr/>
                                <p:nvPr/>
                              </p:nvGrpSpPr>
                              <p:grpSpPr bwMode="auto">
                                <a:xfrm>
                                  <a:off x="1275234" y="1569267"/>
                                  <a:ext cx="1187278" cy="2968906"/>
                                  <a:chOff x="4072" y="2035"/>
                                  <a:chExt cx="835" cy="2088"/>
                                </a:xfrm>
                              </p:grpSpPr>
                              <p:sp>
                                <p:nvSpPr>
                                  <p:cNvPr id="1050417" name="Line 1072"/>
                                  <p:cNvSpPr>
                                    <a:spLocks noChangeShapeType="1"/>
                                  </p:cNvSpPr>
                                  <p:nvPr/>
                                </p:nvSpPr>
                                <p:spPr bwMode="auto">
                                  <a:xfrm>
                                    <a:off x="4679" y="2842"/>
                                    <a:ext cx="0" cy="476"/>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418" name="Line 1073"/>
                                  <p:cNvSpPr>
                                    <a:spLocks noChangeShapeType="1"/>
                                  </p:cNvSpPr>
                                  <p:nvPr/>
                                </p:nvSpPr>
                                <p:spPr bwMode="auto">
                                  <a:xfrm flipH="1">
                                    <a:off x="4072" y="3080"/>
                                    <a:ext cx="607"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419" name="Line 1074"/>
                                  <p:cNvSpPr>
                                    <a:spLocks noChangeShapeType="1"/>
                                  </p:cNvSpPr>
                                  <p:nvPr/>
                                </p:nvSpPr>
                                <p:spPr bwMode="auto">
                                  <a:xfrm flipV="1">
                                    <a:off x="4677" y="2835"/>
                                    <a:ext cx="220" cy="156"/>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420" name="Line 1075"/>
                                  <p:cNvSpPr>
                                    <a:spLocks noChangeShapeType="1"/>
                                  </p:cNvSpPr>
                                  <p:nvPr/>
                                </p:nvSpPr>
                                <p:spPr bwMode="auto">
                                  <a:xfrm flipH="1" flipV="1">
                                    <a:off x="4676" y="3172"/>
                                    <a:ext cx="231" cy="172"/>
                                  </a:xfrm>
                                  <a:prstGeom prst="line"/>
                                  <a:noFill/>
                                  <a:ln w="28575">
                                    <a:solidFill>
                                      <a:srgbClr val="C00000"/>
                                    </a:solidFill>
                                    <a:round/>
                                    <a:headEnd type="arrow" w="med" len="me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421" name="Line 1076"/>
                                  <p:cNvSpPr>
                                    <a:spLocks noChangeShapeType="1"/>
                                  </p:cNvSpPr>
                                  <p:nvPr/>
                                </p:nvSpPr>
                                <p:spPr bwMode="auto">
                                  <a:xfrm flipV="1">
                                    <a:off x="4895" y="2035"/>
                                    <a:ext cx="0" cy="803"/>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422" name="Line 1077"/>
                                  <p:cNvSpPr>
                                    <a:spLocks noChangeShapeType="1"/>
                                  </p:cNvSpPr>
                                  <p:nvPr/>
                                </p:nvSpPr>
                                <p:spPr bwMode="auto">
                                  <a:xfrm>
                                    <a:off x="4897" y="3334"/>
                                    <a:ext cx="0" cy="78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grpSp>
                            <p:sp>
                              <p:nvSpPr>
                                <p:cNvPr id="1050423" name="文本框 152"/>
                                <p:cNvSpPr txBox="1"/>
                                <p:nvPr/>
                              </p:nvSpPr>
                              <p:spPr>
                                <a:xfrm>
                                  <a:off x="3003304" y="1425111"/>
                                  <a:ext cx="626081" cy="472440"/>
                                </a:xfrm>
                                <a:prstGeom prst="rect"/>
                                <a:noFill/>
                              </p:spPr>
                              <p:txBody>
                                <a:bodyPr rtlCol="0" wrap="square">
                                  <a:spAutoFit/>
                                </a:bodyPr>
                                <a:p>
                                  <a:r>
                                    <a:rPr altLang="zh-CN" dirty="0" sz="2000" i="1" lang="en-US" smtClean="0">
                                      <a:latin typeface="Arial" panose="020B0604020202020204" pitchFamily="34" charset="0"/>
                                      <a:cs typeface="Arial" panose="020B0604020202020204" pitchFamily="34" charset="0"/>
                                    </a:rPr>
                                    <a:t>V</a:t>
                                  </a:r>
                                  <a:r>
                                    <a:rPr altLang="zh-CN" baseline="-25000" dirty="0" sz="2000" lang="en-US" smtClean="0">
                                      <a:latin typeface="Arial" panose="020B0604020202020204" pitchFamily="34" charset="0"/>
                                      <a:cs typeface="Arial" panose="020B0604020202020204" pitchFamily="34" charset="0"/>
                                    </a:rPr>
                                    <a:t>CC</a:t>
                                  </a:r>
                                  <a:endParaRPr altLang="en-US" dirty="0" sz="2000" lang="zh-CN">
                                    <a:latin typeface="Arial" panose="020B0604020202020204" pitchFamily="34" charset="0"/>
                                    <a:cs typeface="Arial" panose="020B0604020202020204" pitchFamily="34" charset="0"/>
                                  </a:endParaRPr>
                                </a:p>
                              </p:txBody>
                            </p:sp>
                            <p:sp>
                              <p:nvSpPr>
                                <p:cNvPr id="1050424" name="Line 1077"/>
                                <p:cNvSpPr>
                                  <a:spLocks noChangeShapeType="1"/>
                                </p:cNvSpPr>
                                <p:nvPr/>
                              </p:nvSpPr>
                              <p:spPr bwMode="auto">
                                <a:xfrm flipV="1">
                                  <a:off x="1706017" y="1568726"/>
                                  <a:ext cx="0" cy="276078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425" name="Line 1073"/>
                                <p:cNvSpPr>
                                  <a:spLocks noChangeShapeType="1"/>
                                </p:cNvSpPr>
                                <p:nvPr/>
                              </p:nvSpPr>
                              <p:spPr bwMode="auto">
                                <a:xfrm flipH="1">
                                  <a:off x="687985" y="4329508"/>
                                  <a:ext cx="3181035"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426" name="Line 1073"/>
                                <p:cNvSpPr>
                                  <a:spLocks noChangeShapeType="1"/>
                                </p:cNvSpPr>
                                <p:nvPr/>
                              </p:nvSpPr>
                              <p:spPr bwMode="auto">
                                <a:xfrm flipH="1">
                                  <a:off x="2456026" y="3555815"/>
                                  <a:ext cx="679576"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427" name="矩形 157"/>
                                <p:cNvSpPr/>
                                <p:nvPr/>
                              </p:nvSpPr>
                              <p:spPr>
                                <a:xfrm rot="16200000">
                                  <a:off x="1519090" y="2112307"/>
                                  <a:ext cx="386321" cy="162802"/>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428" name="Line 1077"/>
                                <p:cNvSpPr>
                                  <a:spLocks noChangeShapeType="1"/>
                                </p:cNvSpPr>
                                <p:nvPr/>
                              </p:nvSpPr>
                              <p:spPr bwMode="auto">
                                <a:xfrm flipH="1" flipV="1">
                                  <a:off x="1697382" y="1584126"/>
                                  <a:ext cx="1198254"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429" name="文本框 160"/>
                                <p:cNvSpPr txBox="1"/>
                                <p:nvPr/>
                              </p:nvSpPr>
                              <p:spPr>
                                <a:xfrm>
                                  <a:off x="1094812" y="1930522"/>
                                  <a:ext cx="697015" cy="472440"/>
                                </a:xfrm>
                                <a:prstGeom prst="rect"/>
                                <a:noFill/>
                              </p:spPr>
                              <p:txBody>
                                <a:bodyPr rtlCol="0" wrap="square">
                                  <a:spAutoFit/>
                                </a:bodyPr>
                                <a:p>
                                  <a:r>
                                    <a:rPr altLang="zh-CN" dirty="0" sz="2000" i="1" lang="en-US" smtClean="0">
                                      <a:latin typeface="Arial" panose="020B0604020202020204" pitchFamily="34" charset="0"/>
                                      <a:cs typeface="Arial" panose="020B0604020202020204" pitchFamily="34" charset="0"/>
                                    </a:rPr>
                                    <a:t>R</a:t>
                                  </a:r>
                                  <a:r>
                                    <a:rPr altLang="zh-CN" baseline="-25000" dirty="0" sz="2000" lang="en-US" smtClean="0">
                                      <a:latin typeface="Arial" panose="020B0604020202020204" pitchFamily="34" charset="0"/>
                                      <a:cs typeface="Arial" panose="020B0604020202020204" pitchFamily="34" charset="0"/>
                                    </a:rPr>
                                    <a:t>B2</a:t>
                                  </a:r>
                                  <a:endParaRPr altLang="en-US" dirty="0" sz="2000" lang="zh-CN">
                                    <a:latin typeface="Arial" panose="020B0604020202020204" pitchFamily="34" charset="0"/>
                                    <a:cs typeface="Arial" panose="020B0604020202020204" pitchFamily="34" charset="0"/>
                                  </a:endParaRPr>
                                </a:p>
                              </p:txBody>
                            </p:sp>
                            <p:sp>
                              <p:nvSpPr>
                                <p:cNvPr id="1050430" name="文本框 161"/>
                                <p:cNvSpPr txBox="1"/>
                                <p:nvPr/>
                              </p:nvSpPr>
                              <p:spPr>
                                <a:xfrm>
                                  <a:off x="1754939" y="2993505"/>
                                  <a:ext cx="375952" cy="461665"/>
                                </a:xfrm>
                                <a:prstGeom prst="rect"/>
                                <a:noFill/>
                              </p:spPr>
                              <p:txBody>
                                <a:bodyPr rtlCol="0" wrap="square">
                                  <a:spAutoFit/>
                                </a:bodyPr>
                                <a:p>
                                  <a:endParaRPr altLang="en-US" dirty="0" sz="2400" lang="zh-CN">
                                    <a:latin typeface="Arial" panose="020B0604020202020204" pitchFamily="34" charset="0"/>
                                    <a:cs typeface="Arial" panose="020B0604020202020204" pitchFamily="34" charset="0"/>
                                  </a:endParaRPr>
                                </a:p>
                              </p:txBody>
                            </p:sp>
                            <p:cxnSp>
                              <p:nvCxnSpPr>
                                <p:cNvPr id="3145925" name="直接连接符 162"/>
                                <p:cNvCxnSpPr>
                                  <a:cxnSpLocks/>
                                </p:cNvCxnSpPr>
                                <p:nvPr/>
                              </p:nvCxnSpPr>
                              <p:spPr>
                                <a:xfrm flipV="1">
                                  <a:off x="2227710" y="4537969"/>
                                  <a:ext cx="440323" cy="74"/>
                                </a:xfrm>
                                <a:prstGeom prst="line"/>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50431" name="椭圆 164"/>
                                <p:cNvSpPr/>
                                <p:nvPr/>
                              </p:nvSpPr>
                              <p:spPr>
                                <a:xfrm>
                                  <a:off x="2408275" y="4295152"/>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0432" name="椭圆 140"/>
                              <p:cNvSpPr/>
                              <p:nvPr/>
                            </p:nvSpPr>
                            <p:spPr>
                              <a:xfrm>
                                <a:off x="481800" y="3484645"/>
                                <a:ext cx="385763" cy="385763"/>
                              </a:xfrm>
                              <a:prstGeom prst="ellipse"/>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0433" name="Line 1077"/>
                            <p:cNvSpPr>
                              <a:spLocks noChangeShapeType="1"/>
                            </p:cNvSpPr>
                            <p:nvPr/>
                          </p:nvSpPr>
                          <p:spPr bwMode="auto">
                            <a:xfrm>
                              <a:off x="8256352" y="2749177"/>
                              <a:ext cx="0" cy="780857"/>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434" name="矩形 120"/>
                            <p:cNvSpPr/>
                            <p:nvPr/>
                          </p:nvSpPr>
                          <p:spPr>
                            <a:xfrm rot="16200000">
                              <a:off x="8068905" y="3089508"/>
                              <a:ext cx="391195" cy="16485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435" name="文本框 121"/>
                            <p:cNvSpPr txBox="1"/>
                            <p:nvPr/>
                          </p:nvSpPr>
                          <p:spPr>
                            <a:xfrm>
                              <a:off x="7723721" y="2956072"/>
                              <a:ext cx="548112" cy="472439"/>
                            </a:xfrm>
                            <a:prstGeom prst="rect"/>
                            <a:noFill/>
                          </p:spPr>
                          <p:txBody>
                            <a:bodyPr rtlCol="0" wrap="square">
                              <a:spAutoFit/>
                            </a:bodyPr>
                            <a:p>
                              <a:r>
                                <a:rPr altLang="zh-CN" dirty="0" sz="2000" i="1" lang="en-US" smtClean="0">
                                  <a:latin typeface="Arial" panose="020B0604020202020204" pitchFamily="34" charset="0"/>
                                  <a:cs typeface="Arial" panose="020B0604020202020204" pitchFamily="34" charset="0"/>
                                </a:rPr>
                                <a:t>R</a:t>
                              </a:r>
                              <a:r>
                                <a:rPr altLang="zh-CN" baseline="-25000" dirty="0" sz="2000" lang="en-US" smtClean="0">
                                  <a:latin typeface="Arial" panose="020B0604020202020204" pitchFamily="34" charset="0"/>
                                  <a:cs typeface="Arial" panose="020B0604020202020204" pitchFamily="34" charset="0"/>
                                </a:rPr>
                                <a:t>L</a:t>
                              </a:r>
                              <a:endParaRPr altLang="en-US" dirty="0" sz="2000" lang="zh-CN">
                                <a:latin typeface="Arial" panose="020B0604020202020204" pitchFamily="34" charset="0"/>
                                <a:cs typeface="Arial" panose="020B0604020202020204" pitchFamily="34" charset="0"/>
                              </a:endParaRPr>
                            </a:p>
                          </p:txBody>
                        </p:sp>
                      </p:grpSp>
                      <p:sp>
                        <p:nvSpPr>
                          <p:cNvPr id="1050436" name="Line 1077"/>
                          <p:cNvSpPr>
                            <a:spLocks noChangeShapeType="1"/>
                          </p:cNvSpPr>
                          <p:nvPr/>
                        </p:nvSpPr>
                        <p:spPr bwMode="auto">
                          <a:xfrm>
                            <a:off x="2636697" y="1802100"/>
                            <a:ext cx="0" cy="1290661"/>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437" name="Line 1077"/>
                          <p:cNvSpPr>
                            <a:spLocks noChangeShapeType="1"/>
                          </p:cNvSpPr>
                          <p:nvPr/>
                        </p:nvSpPr>
                        <p:spPr bwMode="auto">
                          <a:xfrm>
                            <a:off x="3227156" y="1603300"/>
                            <a:ext cx="0" cy="40185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438" name="Line 1077"/>
                          <p:cNvSpPr>
                            <a:spLocks noChangeShapeType="1"/>
                          </p:cNvSpPr>
                          <p:nvPr/>
                        </p:nvSpPr>
                        <p:spPr bwMode="auto">
                          <a:xfrm>
                            <a:off x="3098081" y="1603332"/>
                            <a:ext cx="0" cy="40185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439" name="Line 1073"/>
                          <p:cNvSpPr>
                            <a:spLocks noChangeShapeType="1"/>
                          </p:cNvSpPr>
                          <p:nvPr/>
                        </p:nvSpPr>
                        <p:spPr bwMode="auto">
                          <a:xfrm flipH="1">
                            <a:off x="2634442" y="1815812"/>
                            <a:ext cx="463641"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440" name="文本框 105"/>
                          <p:cNvSpPr txBox="1"/>
                          <p:nvPr/>
                        </p:nvSpPr>
                        <p:spPr>
                          <a:xfrm>
                            <a:off x="2905979" y="1235493"/>
                            <a:ext cx="574951" cy="472440"/>
                          </a:xfrm>
                          <a:prstGeom prst="rect"/>
                          <a:noFill/>
                        </p:spPr>
                        <p:txBody>
                          <a:bodyPr rtlCol="0" wrap="square">
                            <a:spAutoFit/>
                          </a:bodyPr>
                          <a:p>
                            <a:r>
                              <a:rPr altLang="zh-CN" dirty="0" sz="2000" i="1" lang="en-US" smtClean="0">
                                <a:latin typeface="Arial" panose="020B0604020202020204" pitchFamily="34" charset="0"/>
                                <a:cs typeface="Arial" panose="020B0604020202020204" pitchFamily="34" charset="0"/>
                              </a:rPr>
                              <a:t>C</a:t>
                            </a:r>
                            <a:r>
                              <a:rPr altLang="zh-CN" baseline="-25000" dirty="0" sz="2000" lang="en-US" smtClean="0">
                                <a:latin typeface="Arial" panose="020B0604020202020204" pitchFamily="34" charset="0"/>
                                <a:cs typeface="Arial" panose="020B0604020202020204" pitchFamily="34" charset="0"/>
                              </a:rPr>
                              <a:t>1</a:t>
                            </a:r>
                            <a:endParaRPr altLang="en-US" dirty="0" sz="2000" lang="zh-CN">
                              <a:latin typeface="Arial" panose="020B0604020202020204" pitchFamily="34" charset="0"/>
                              <a:cs typeface="Arial" panose="020B0604020202020204" pitchFamily="34" charset="0"/>
                            </a:endParaRPr>
                          </a:p>
                        </p:txBody>
                      </p:sp>
                      <p:sp>
                        <p:nvSpPr>
                          <p:cNvPr id="1050441" name="Line 1077"/>
                          <p:cNvSpPr>
                            <a:spLocks noChangeShapeType="1"/>
                          </p:cNvSpPr>
                          <p:nvPr/>
                        </p:nvSpPr>
                        <p:spPr bwMode="auto">
                          <a:xfrm>
                            <a:off x="5211131" y="2116939"/>
                            <a:ext cx="0" cy="40185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442" name="Line 1077"/>
                          <p:cNvSpPr>
                            <a:spLocks noChangeShapeType="1"/>
                          </p:cNvSpPr>
                          <p:nvPr/>
                        </p:nvSpPr>
                        <p:spPr bwMode="auto">
                          <a:xfrm>
                            <a:off x="5082056" y="2116971"/>
                            <a:ext cx="0" cy="40185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443" name="文本框 109"/>
                          <p:cNvSpPr txBox="1"/>
                          <p:nvPr/>
                        </p:nvSpPr>
                        <p:spPr>
                          <a:xfrm>
                            <a:off x="4963268" y="1774373"/>
                            <a:ext cx="574951" cy="472439"/>
                          </a:xfrm>
                          <a:prstGeom prst="rect"/>
                          <a:noFill/>
                        </p:spPr>
                        <p:txBody>
                          <a:bodyPr rtlCol="0" wrap="square">
                            <a:spAutoFit/>
                          </a:bodyPr>
                          <a:p>
                            <a:r>
                              <a:rPr altLang="zh-CN" dirty="0" sz="2000" i="1" lang="en-US" smtClean="0">
                                <a:latin typeface="Arial" panose="020B0604020202020204" pitchFamily="34" charset="0"/>
                                <a:cs typeface="Arial" panose="020B0604020202020204" pitchFamily="34" charset="0"/>
                              </a:rPr>
                              <a:t>C</a:t>
                            </a:r>
                            <a:r>
                              <a:rPr altLang="zh-CN" baseline="-25000" dirty="0" sz="2000" lang="en-US" smtClean="0">
                                <a:latin typeface="Arial" panose="020B0604020202020204" pitchFamily="34" charset="0"/>
                                <a:cs typeface="Arial" panose="020B0604020202020204" pitchFamily="34" charset="0"/>
                              </a:rPr>
                              <a:t>2</a:t>
                            </a:r>
                            <a:endParaRPr altLang="en-US" dirty="0" sz="2000" lang="zh-CN">
                              <a:latin typeface="Arial" panose="020B0604020202020204" pitchFamily="34" charset="0"/>
                              <a:cs typeface="Arial" panose="020B0604020202020204" pitchFamily="34" charset="0"/>
                            </a:endParaRPr>
                          </a:p>
                        </p:txBody>
                      </p:sp>
                      <p:sp>
                        <p:nvSpPr>
                          <p:cNvPr id="1050444" name="Line 1073"/>
                          <p:cNvSpPr>
                            <a:spLocks noChangeShapeType="1"/>
                          </p:cNvSpPr>
                          <p:nvPr/>
                        </p:nvSpPr>
                        <p:spPr bwMode="auto">
                          <a:xfrm flipH="1">
                            <a:off x="5211130" y="2313088"/>
                            <a:ext cx="612501"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445" name="文本框 111"/>
                          <p:cNvSpPr txBox="1"/>
                          <p:nvPr/>
                        </p:nvSpPr>
                        <p:spPr>
                          <a:xfrm>
                            <a:off x="4305902" y="1580224"/>
                            <a:ext cx="483465" cy="523220"/>
                          </a:xfrm>
                          <a:prstGeom prst="rect"/>
                          <a:noFill/>
                        </p:spPr>
                        <p:txBody>
                          <a:bodyPr rtlCol="0" wrap="square">
                            <a:spAutoFit/>
                          </a:bodyPr>
                          <a:p>
                            <a:r>
                              <a:rPr altLang="zh-CN" dirty="0" sz="2800" lang="en-US" smtClean="0">
                                <a:latin typeface="Arial" panose="020B0604020202020204" pitchFamily="34" charset="0"/>
                                <a:cs typeface="Arial" panose="020B0604020202020204" pitchFamily="34" charset="0"/>
                              </a:rPr>
                              <a:t>T</a:t>
                            </a:r>
                            <a:endParaRPr altLang="en-US" dirty="0" sz="2800" lang="zh-CN">
                              <a:latin typeface="Arial" panose="020B0604020202020204" pitchFamily="34" charset="0"/>
                              <a:cs typeface="Arial" panose="020B0604020202020204" pitchFamily="34" charset="0"/>
                            </a:endParaRPr>
                          </a:p>
                        </p:txBody>
                      </p:sp>
                    </p:grpSp>
                    <p:sp>
                      <p:nvSpPr>
                        <p:cNvPr id="1050446" name="椭圆 81"/>
                        <p:cNvSpPr/>
                        <p:nvPr/>
                      </p:nvSpPr>
                      <p:spPr>
                        <a:xfrm>
                          <a:off x="2606034" y="1740054"/>
                          <a:ext cx="155017" cy="155017"/>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0447" name="文本框 77"/>
                      <p:cNvSpPr txBox="1"/>
                      <p:nvPr/>
                    </p:nvSpPr>
                    <p:spPr>
                      <a:xfrm>
                        <a:off x="1561591" y="2711445"/>
                        <a:ext cx="425528" cy="400110"/>
                      </a:xfrm>
                      <a:prstGeom prst="rect"/>
                      <a:noFill/>
                    </p:spPr>
                    <p:txBody>
                      <a:bodyPr rtlCol="0" wrap="square">
                        <a:spAutoFit/>
                      </a:bodyPr>
                      <a:p>
                        <a:r>
                          <a:rPr altLang="zh-CN" dirty="0" sz="2000" lang="en-US" smtClean="0">
                            <a:solidFill>
                              <a:srgbClr val="C00000"/>
                            </a:solidFill>
                            <a:latin typeface="Arial" panose="020B0604020202020204" pitchFamily="34" charset="0"/>
                            <a:cs typeface="Arial" panose="020B0604020202020204" pitchFamily="34" charset="0"/>
                          </a:rPr>
                          <a:t>b</a:t>
                        </a:r>
                        <a:endParaRPr altLang="en-US" dirty="0" sz="2000" lang="zh-CN">
                          <a:solidFill>
                            <a:srgbClr val="C00000"/>
                          </a:solidFill>
                          <a:latin typeface="Arial" panose="020B0604020202020204" pitchFamily="34" charset="0"/>
                          <a:cs typeface="Arial" panose="020B0604020202020204" pitchFamily="34" charset="0"/>
                        </a:endParaRPr>
                      </a:p>
                    </p:txBody>
                  </p:sp>
                  <p:sp>
                    <p:nvSpPr>
                      <p:cNvPr id="1050448" name="文本框 78"/>
                      <p:cNvSpPr txBox="1"/>
                      <p:nvPr/>
                    </p:nvSpPr>
                    <p:spPr>
                      <a:xfrm>
                        <a:off x="2154574" y="2894927"/>
                        <a:ext cx="425528" cy="400110"/>
                      </a:xfrm>
                      <a:prstGeom prst="rect"/>
                      <a:noFill/>
                    </p:spPr>
                    <p:txBody>
                      <a:bodyPr rtlCol="0" wrap="square">
                        <a:spAutoFit/>
                      </a:bodyPr>
                      <a:p>
                        <a:r>
                          <a:rPr altLang="zh-CN" dirty="0" sz="2000" lang="en-US" smtClean="0">
                            <a:solidFill>
                              <a:srgbClr val="C00000"/>
                            </a:solidFill>
                            <a:latin typeface="Arial" panose="020B0604020202020204" pitchFamily="34" charset="0"/>
                            <a:cs typeface="Arial" panose="020B0604020202020204" pitchFamily="34" charset="0"/>
                          </a:rPr>
                          <a:t>e</a:t>
                        </a:r>
                        <a:endParaRPr altLang="en-US" dirty="0" sz="2000" lang="zh-CN">
                          <a:solidFill>
                            <a:srgbClr val="C00000"/>
                          </a:solidFill>
                          <a:latin typeface="Arial" panose="020B0604020202020204" pitchFamily="34" charset="0"/>
                          <a:cs typeface="Arial" panose="020B0604020202020204" pitchFamily="34" charset="0"/>
                        </a:endParaRPr>
                      </a:p>
                    </p:txBody>
                  </p:sp>
                  <p:sp>
                    <p:nvSpPr>
                      <p:cNvPr id="1050449" name="文本框 79"/>
                      <p:cNvSpPr txBox="1"/>
                      <p:nvPr/>
                    </p:nvSpPr>
                    <p:spPr>
                      <a:xfrm>
                        <a:off x="2168947" y="2151833"/>
                        <a:ext cx="425528" cy="400110"/>
                      </a:xfrm>
                      <a:prstGeom prst="rect"/>
                      <a:noFill/>
                    </p:spPr>
                    <p:txBody>
                      <a:bodyPr rtlCol="0" wrap="square">
                        <a:spAutoFit/>
                      </a:bodyPr>
                      <a:p>
                        <a:r>
                          <a:rPr altLang="zh-CN" dirty="0" sz="2000" lang="en-US" smtClean="0">
                            <a:solidFill>
                              <a:srgbClr val="C00000"/>
                            </a:solidFill>
                            <a:latin typeface="Arial" panose="020B0604020202020204" pitchFamily="34" charset="0"/>
                            <a:cs typeface="Arial" panose="020B0604020202020204" pitchFamily="34" charset="0"/>
                          </a:rPr>
                          <a:t>c</a:t>
                        </a:r>
                        <a:endParaRPr altLang="en-US" dirty="0" sz="2000" lang="zh-CN">
                          <a:solidFill>
                            <a:srgbClr val="C00000"/>
                          </a:solidFill>
                          <a:latin typeface="Arial" panose="020B0604020202020204" pitchFamily="34" charset="0"/>
                          <a:cs typeface="Arial" panose="020B0604020202020204" pitchFamily="34" charset="0"/>
                        </a:endParaRPr>
                      </a:p>
                    </p:txBody>
                  </p:sp>
                </p:grpSp>
                <p:sp>
                  <p:nvSpPr>
                    <p:cNvPr id="1050450" name="矩形 75"/>
                    <p:cNvSpPr>
                      <a:spLocks noChangeAspect="1" noMove="1" noResize="1" noRot="1" noAdjustHandles="1" noEditPoints="1" noChangeArrowheads="1" noChangeShapeType="1" noTextEdit="1"/>
                    </p:cNvSpPr>
                    <p:nvPr/>
                  </p:nvSpPr>
                  <p:spPr>
                    <a:xfrm>
                      <a:off x="3780098" y="2461028"/>
                      <a:ext cx="524439" cy="461665"/>
                    </a:xfrm>
                    <a:prstGeom prst="rect"/>
                    <a:blipFill>
                      <a:blip xmlns:r="http://schemas.openxmlformats.org/officeDocument/2006/relationships" r:embed="rId1"/>
                      <a:stretch>
                        <a:fillRect b="-2632"/>
                      </a:stretch>
                    </a:blipFill>
                  </p:spPr>
                  <p:txBody>
                    <a:bodyPr/>
                    <a:p>
                      <a:r>
                        <a:rPr altLang="en-US" lang="zh-CN">
                          <a:noFill/>
                        </a:rPr>
                        <a:t> </a:t>
                      </a:r>
                    </a:p>
                  </p:txBody>
                </p:sp>
              </p:grpSp>
              <p:sp>
                <p:nvSpPr>
                  <p:cNvPr id="1050451" name="矩形 71"/>
                  <p:cNvSpPr>
                    <a:spLocks noChangeAspect="1" noMove="1" noResize="1" noRot="1" noAdjustHandles="1" noEditPoints="1" noChangeArrowheads="1" noChangeShapeType="1" noTextEdit="1"/>
                  </p:cNvSpPr>
                  <p:nvPr/>
                </p:nvSpPr>
                <p:spPr>
                  <a:xfrm>
                    <a:off x="8186801" y="4625269"/>
                    <a:ext cx="606192" cy="461665"/>
                  </a:xfrm>
                  <a:prstGeom prst="rect"/>
                  <a:blipFill>
                    <a:blip xmlns:r="http://schemas.openxmlformats.org/officeDocument/2006/relationships" r:embed="rId2"/>
                    <a:stretch>
                      <a:fillRect b="-2667"/>
                    </a:stretch>
                  </a:blipFill>
                </p:spPr>
                <p:txBody>
                  <a:bodyPr/>
                  <a:p>
                    <a:r>
                      <a:rPr altLang="en-US" lang="zh-CN">
                        <a:noFill/>
                      </a:rPr>
                      <a:t> </a:t>
                    </a:r>
                  </a:p>
                </p:txBody>
              </p:sp>
              <p:sp>
                <p:nvSpPr>
                  <p:cNvPr id="1050452" name="矩形 72"/>
                  <p:cNvSpPr/>
                  <p:nvPr/>
                </p:nvSpPr>
                <p:spPr>
                  <a:xfrm rot="16200000">
                    <a:off x="6524987" y="4795246"/>
                    <a:ext cx="400996" cy="16898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453" name="文本框 73"/>
                  <p:cNvSpPr txBox="1"/>
                  <p:nvPr/>
                </p:nvSpPr>
                <p:spPr>
                  <a:xfrm>
                    <a:off x="6753264" y="4646560"/>
                    <a:ext cx="723149" cy="472440"/>
                  </a:xfrm>
                  <a:prstGeom prst="rect"/>
                  <a:noFill/>
                </p:spPr>
                <p:txBody>
                  <a:bodyPr rtlCol="0" wrap="square">
                    <a:spAutoFit/>
                  </a:bodyPr>
                  <a:p>
                    <a:r>
                      <a:rPr altLang="zh-CN" dirty="0" sz="2000" i="1" lang="en-US" smtClean="0">
                        <a:latin typeface="Arial" panose="020B0604020202020204" pitchFamily="34" charset="0"/>
                        <a:cs typeface="Arial" panose="020B0604020202020204" pitchFamily="34" charset="0"/>
                      </a:rPr>
                      <a:t>R</a:t>
                    </a:r>
                    <a:r>
                      <a:rPr altLang="zh-CN" baseline="-25000" dirty="0" sz="2000" lang="en-US" smtClean="0">
                        <a:latin typeface="Arial" panose="020B0604020202020204" pitchFamily="34" charset="0"/>
                        <a:cs typeface="Arial" panose="020B0604020202020204" pitchFamily="34" charset="0"/>
                      </a:rPr>
                      <a:t>E</a:t>
                    </a:r>
                    <a:endParaRPr altLang="en-US" dirty="0" sz="2000" lang="zh-CN">
                      <a:latin typeface="Arial" panose="020B0604020202020204" pitchFamily="34" charset="0"/>
                      <a:cs typeface="Arial" panose="020B0604020202020204" pitchFamily="34" charset="0"/>
                    </a:endParaRPr>
                  </a:p>
                </p:txBody>
              </p:sp>
            </p:grpSp>
            <p:sp>
              <p:nvSpPr>
                <p:cNvPr id="1050454" name="矩形 63"/>
                <p:cNvSpPr/>
                <p:nvPr/>
              </p:nvSpPr>
              <p:spPr>
                <a:xfrm rot="16200000">
                  <a:off x="5707747" y="4435608"/>
                  <a:ext cx="397980" cy="167716"/>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455" name="文本框 64"/>
                <p:cNvSpPr txBox="1"/>
                <p:nvPr/>
              </p:nvSpPr>
              <p:spPr>
                <a:xfrm>
                  <a:off x="5316730" y="4333804"/>
                  <a:ext cx="697015" cy="472439"/>
                </a:xfrm>
                <a:prstGeom prst="rect"/>
                <a:noFill/>
              </p:spPr>
              <p:txBody>
                <a:bodyPr rtlCol="0" wrap="square">
                  <a:spAutoFit/>
                </a:bodyPr>
                <a:p>
                  <a:r>
                    <a:rPr altLang="zh-CN" dirty="0" sz="2000" i="1" lang="en-US" smtClean="0">
                      <a:latin typeface="Arial" panose="020B0604020202020204" pitchFamily="34" charset="0"/>
                      <a:cs typeface="Arial" panose="020B0604020202020204" pitchFamily="34" charset="0"/>
                    </a:rPr>
                    <a:t>R</a:t>
                  </a:r>
                  <a:r>
                    <a:rPr altLang="zh-CN" baseline="-25000" dirty="0" sz="2000" lang="en-US" smtClean="0">
                      <a:latin typeface="Arial" panose="020B0604020202020204" pitchFamily="34" charset="0"/>
                      <a:cs typeface="Arial" panose="020B0604020202020204" pitchFamily="34" charset="0"/>
                    </a:rPr>
                    <a:t>B1</a:t>
                  </a:r>
                  <a:endParaRPr altLang="en-US" dirty="0" sz="2000" lang="zh-CN">
                    <a:latin typeface="Arial" panose="020B0604020202020204" pitchFamily="34" charset="0"/>
                    <a:cs typeface="Arial" panose="020B0604020202020204" pitchFamily="34" charset="0"/>
                  </a:endParaRPr>
                </a:p>
              </p:txBody>
            </p:sp>
            <p:sp>
              <p:nvSpPr>
                <p:cNvPr id="1050456" name="椭圆 65"/>
                <p:cNvSpPr/>
                <p:nvPr/>
              </p:nvSpPr>
              <p:spPr>
                <a:xfrm>
                  <a:off x="5857599" y="5056181"/>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457" name="椭圆 67"/>
                <p:cNvSpPr/>
                <p:nvPr/>
              </p:nvSpPr>
              <p:spPr>
                <a:xfrm>
                  <a:off x="6609025" y="4276960"/>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458" name="椭圆 68"/>
                <p:cNvSpPr/>
                <p:nvPr/>
              </p:nvSpPr>
              <p:spPr>
                <a:xfrm>
                  <a:off x="5855865" y="3781681"/>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459" name="椭圆 69"/>
                <p:cNvSpPr/>
                <p:nvPr/>
              </p:nvSpPr>
              <p:spPr>
                <a:xfrm>
                  <a:off x="6602720" y="3264873"/>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0460" name="Rectangle 518"/>
              <p:cNvSpPr>
                <a:spLocks noChangeAspect="1" noMove="1" noResize="1" noRot="1" noAdjustHandles="1" noEditPoints="1" noChangeArrowheads="1" noChangeShapeType="1" noTextEdit="1"/>
              </p:cNvSpPr>
              <p:nvPr/>
            </p:nvSpPr>
            <p:spPr bwMode="auto">
              <a:xfrm>
                <a:off x="4161080" y="3859343"/>
                <a:ext cx="217639" cy="307777"/>
              </a:xfrm>
              <a:prstGeom prst="rect"/>
              <a:blipFill>
                <a:blip xmlns:r="http://schemas.openxmlformats.org/officeDocument/2006/relationships" r:embed="rId3"/>
                <a:stretch>
                  <a:fillRect l="-33333" r="-30556" b="-5882"/>
                </a:stretch>
              </a:blipFill>
              <a:ln w="28575">
                <a:noFill/>
                <a:miter lim="800000"/>
                <a:headEnd/>
                <a:tailEnd/>
              </a:ln>
            </p:spPr>
            <p:txBody>
              <a:bodyPr/>
              <a:p>
                <a:r>
                  <a:rPr altLang="en-US" lang="zh-CN">
                    <a:noFill/>
                  </a:rPr>
                  <a:t> </a:t>
                </a:r>
              </a:p>
            </p:txBody>
          </p:sp>
          <p:sp>
            <p:nvSpPr>
              <p:cNvPr id="1050461" name="Rectangle 519"/>
              <p:cNvSpPr>
                <a:spLocks noChangeAspect="1" noMove="1" noResize="1" noRot="1" noAdjustHandles="1" noEditPoints="1" noChangeArrowheads="1" noChangeShapeType="1" noTextEdit="1"/>
              </p:cNvSpPr>
              <p:nvPr/>
            </p:nvSpPr>
            <p:spPr bwMode="auto">
              <a:xfrm>
                <a:off x="4116141" y="4634234"/>
                <a:ext cx="322263" cy="307975"/>
              </a:xfrm>
              <a:prstGeom prst="rect"/>
              <a:blipFill>
                <a:blip xmlns:r="http://schemas.openxmlformats.org/officeDocument/2006/relationships" r:embed="rId4"/>
                <a:stretch>
                  <a:fillRect/>
                </a:stretch>
              </a:blipFill>
              <a:ln w="28575">
                <a:noFill/>
                <a:miter lim="800000"/>
                <a:headEnd/>
                <a:tailEnd/>
              </a:ln>
            </p:spPr>
            <p:txBody>
              <a:bodyPr/>
              <a:p>
                <a:r>
                  <a:rPr altLang="en-US" lang="zh-CN">
                    <a:noFill/>
                  </a:rPr>
                  <a:t> </a:t>
                </a:r>
              </a:p>
            </p:txBody>
          </p:sp>
          <p:sp>
            <p:nvSpPr>
              <p:cNvPr id="1050462" name="Rectangle 518"/>
              <p:cNvSpPr>
                <a:spLocks noChangeAspect="1" noMove="1" noResize="1" noRot="1" noAdjustHandles="1" noEditPoints="1" noChangeArrowheads="1" noChangeShapeType="1" noTextEdit="1"/>
              </p:cNvSpPr>
              <p:nvPr/>
            </p:nvSpPr>
            <p:spPr bwMode="auto">
              <a:xfrm>
                <a:off x="593350" y="3561308"/>
                <a:ext cx="217639" cy="307777"/>
              </a:xfrm>
              <a:prstGeom prst="rect"/>
              <a:blipFill>
                <a:blip xmlns:r="http://schemas.openxmlformats.org/officeDocument/2006/relationships" r:embed="rId5"/>
                <a:stretch>
                  <a:fillRect l="-33333" r="-30556" b="-5882"/>
                </a:stretch>
              </a:blipFill>
              <a:ln w="28575">
                <a:noFill/>
                <a:miter lim="800000"/>
                <a:headEnd/>
                <a:tailEnd/>
              </a:ln>
            </p:spPr>
            <p:txBody>
              <a:bodyPr/>
              <a:p>
                <a:r>
                  <a:rPr altLang="en-US" lang="zh-CN">
                    <a:noFill/>
                  </a:rPr>
                  <a:t> </a:t>
                </a:r>
              </a:p>
            </p:txBody>
          </p:sp>
          <p:sp>
            <p:nvSpPr>
              <p:cNvPr id="1050463" name="Rectangle 519"/>
              <p:cNvSpPr>
                <a:spLocks noChangeAspect="1" noMove="1" noResize="1" noRot="1" noAdjustHandles="1" noEditPoints="1" noChangeArrowheads="1" noChangeShapeType="1" noTextEdit="1"/>
              </p:cNvSpPr>
              <p:nvPr/>
            </p:nvSpPr>
            <p:spPr bwMode="auto">
              <a:xfrm>
                <a:off x="548411" y="4336199"/>
                <a:ext cx="322263" cy="307975"/>
              </a:xfrm>
              <a:prstGeom prst="rect"/>
              <a:blipFill>
                <a:blip xmlns:r="http://schemas.openxmlformats.org/officeDocument/2006/relationships" r:embed="rId6"/>
                <a:stretch>
                  <a:fillRect/>
                </a:stretch>
              </a:blipFill>
              <a:ln w="28575">
                <a:noFill/>
                <a:miter lim="800000"/>
                <a:headEnd/>
                <a:tailEnd/>
              </a:ln>
            </p:spPr>
            <p:txBody>
              <a:bodyPr/>
              <a:p>
                <a:r>
                  <a:rPr altLang="en-US" lang="zh-CN">
                    <a:noFill/>
                  </a:rPr>
                  <a:t> </a:t>
                </a:r>
              </a:p>
            </p:txBody>
          </p:sp>
        </p:grpSp>
        <p:sp>
          <p:nvSpPr>
            <p:cNvPr id="1050464" name="矩形 177"/>
            <p:cNvSpPr>
              <a:spLocks noChangeAspect="1" noMove="1" noResize="1" noRot="1" noAdjustHandles="1" noEditPoints="1" noChangeArrowheads="1" noChangeShapeType="1" noTextEdit="1"/>
            </p:cNvSpPr>
            <p:nvPr/>
          </p:nvSpPr>
          <p:spPr>
            <a:xfrm>
              <a:off x="6234460" y="2821420"/>
              <a:ext cx="575735" cy="461665"/>
            </a:xfrm>
            <a:prstGeom prst="rect"/>
            <a:blipFill>
              <a:blip xmlns:r="http://schemas.openxmlformats.org/officeDocument/2006/relationships" r:embed="rId7"/>
              <a:stretch>
                <a:fillRect b="-2667"/>
              </a:stretch>
            </a:blipFill>
          </p:spPr>
          <p:txBody>
            <a:bodyPr/>
            <a:p>
              <a:r>
                <a:rPr altLang="en-US" lang="zh-CN">
                  <a:noFill/>
                </a:rPr>
                <a:t> </a:t>
              </a:r>
            </a:p>
          </p:txBody>
        </p:sp>
      </p:grpSp>
      <p:sp>
        <p:nvSpPr>
          <p:cNvPr id="1050465" name="矩形 178"/>
          <p:cNvSpPr>
            <a:spLocks noChangeAspect="1" noMove="1" noResize="1" noRot="1" noAdjustHandles="1" noEditPoints="1" noChangeArrowheads="1" noChangeShapeType="1" noTextEdit="1"/>
          </p:cNvSpPr>
          <p:nvPr/>
        </p:nvSpPr>
        <p:spPr>
          <a:xfrm>
            <a:off x="1059589" y="1728655"/>
            <a:ext cx="2558230" cy="461665"/>
          </a:xfrm>
          <a:prstGeom prst="rect"/>
          <a:blipFill>
            <a:blip xmlns:r="http://schemas.openxmlformats.org/officeDocument/2006/relationships" r:embed="rId8"/>
            <a:stretch>
              <a:fillRect l="-3819" t="-12000" b="-29333"/>
            </a:stretch>
          </a:blipFill>
        </p:spPr>
        <p:txBody>
          <a:bodyPr/>
          <a:p>
            <a:r>
              <a:rPr altLang="en-US" lang="zh-CN">
                <a:noFill/>
              </a:rPr>
              <a:t> </a:t>
            </a:r>
          </a:p>
        </p:txBody>
      </p:sp>
      <p:sp>
        <p:nvSpPr>
          <p:cNvPr id="1050466" name="矩形 179"/>
          <p:cNvSpPr>
            <a:spLocks noChangeAspect="1" noMove="1" noResize="1" noRot="1" noAdjustHandles="1" noEditPoints="1" noChangeArrowheads="1" noChangeShapeType="1" noTextEdit="1"/>
          </p:cNvSpPr>
          <p:nvPr/>
        </p:nvSpPr>
        <p:spPr>
          <a:xfrm>
            <a:off x="1076204" y="2392120"/>
            <a:ext cx="2558230" cy="461665"/>
          </a:xfrm>
          <a:prstGeom prst="rect"/>
          <a:blipFill>
            <a:blip xmlns:r="http://schemas.openxmlformats.org/officeDocument/2006/relationships" r:embed="rId9"/>
            <a:stretch>
              <a:fillRect b="-2632"/>
            </a:stretch>
          </a:blipFill>
        </p:spPr>
        <p:txBody>
          <a:bodyPr/>
          <a:p>
            <a:r>
              <a:rPr altLang="en-US" lang="zh-CN">
                <a:noFill/>
              </a:rPr>
              <a:t> </a:t>
            </a:r>
          </a:p>
        </p:txBody>
      </p:sp>
      <p:sp>
        <p:nvSpPr>
          <p:cNvPr id="1050467" name="矩形 180"/>
          <p:cNvSpPr>
            <a:spLocks noChangeAspect="1" noMove="1" noResize="1" noRot="1" noAdjustHandles="1" noEditPoints="1" noChangeArrowheads="1" noChangeShapeType="1" noTextEdit="1"/>
          </p:cNvSpPr>
          <p:nvPr/>
        </p:nvSpPr>
        <p:spPr>
          <a:xfrm>
            <a:off x="1074334" y="3050436"/>
            <a:ext cx="2558230" cy="461665"/>
          </a:xfrm>
          <a:prstGeom prst="rect"/>
          <a:blipFill>
            <a:blip xmlns:r="http://schemas.openxmlformats.org/officeDocument/2006/relationships" r:embed="rId10"/>
            <a:stretch>
              <a:fillRect b="-2632"/>
            </a:stretch>
          </a:blipFill>
        </p:spPr>
        <p:txBody>
          <a:bodyPr/>
          <a:p>
            <a:r>
              <a:rPr altLang="en-US" lang="zh-CN">
                <a:noFill/>
              </a:rPr>
              <a:t> </a:t>
            </a:r>
          </a:p>
        </p:txBody>
      </p:sp>
      <p:sp>
        <p:nvSpPr>
          <p:cNvPr id="1050468" name="矩形 181"/>
          <p:cNvSpPr>
            <a:spLocks noChangeAspect="1" noMove="1" noResize="1" noRot="1" noAdjustHandles="1" noEditPoints="1" noChangeArrowheads="1" noChangeShapeType="1" noTextEdit="1"/>
          </p:cNvSpPr>
          <p:nvPr/>
        </p:nvSpPr>
        <p:spPr>
          <a:xfrm>
            <a:off x="624206" y="3700495"/>
            <a:ext cx="3726002" cy="461665"/>
          </a:xfrm>
          <a:prstGeom prst="rect"/>
          <a:blipFill>
            <a:blip xmlns:r="http://schemas.openxmlformats.org/officeDocument/2006/relationships" r:embed="rId11"/>
            <a:stretch>
              <a:fillRect b="-2632"/>
            </a:stretch>
          </a:blipFill>
        </p:spPr>
        <p:txBody>
          <a:bodyPr/>
          <a:p>
            <a:r>
              <a:rPr altLang="en-US" lang="zh-CN">
                <a:noFill/>
              </a:rPr>
              <a:t> </a:t>
            </a:r>
          </a:p>
        </p:txBody>
      </p:sp>
      <p:sp>
        <p:nvSpPr>
          <p:cNvPr id="1050469" name="文本框 184"/>
          <p:cNvSpPr txBox="1"/>
          <p:nvPr/>
        </p:nvSpPr>
        <p:spPr bwMode="auto">
          <a:xfrm>
            <a:off x="1059589" y="4658666"/>
            <a:ext cx="3025820" cy="461665"/>
          </a:xfrm>
          <a:prstGeom prst="rect"/>
          <a:noFill/>
          <a:ln>
            <a:noFill/>
          </a:ln>
          <a:effectLst/>
        </p:spPr>
        <p:txBody>
          <a:bodyPr rtlCol="0" wrap="square">
            <a:spAutoFit/>
          </a:bodyPr>
          <a:p>
            <a:pPr eaLnBrk="1" hangingPunct="1">
              <a:spcBef>
                <a:spcPct val="50000"/>
              </a:spcBef>
            </a:pPr>
            <a:r>
              <a:rPr altLang="zh-CN" dirty="0" sz="2400" kumimoji="1" lang="en-US" smtClean="0">
                <a:latin typeface="Arial" panose="020B0604020202020204" pitchFamily="34" charset="0"/>
                <a:cs typeface="Arial" panose="020B0604020202020204" pitchFamily="34" charset="0"/>
              </a:rPr>
              <a:t>Negative feedback !</a:t>
            </a:r>
            <a:endParaRPr altLang="en-US" dirty="0" sz="2400" kumimoji="1" lang="zh-CN" smtClean="0">
              <a:latin typeface="Arial" panose="020B0604020202020204" pitchFamily="34" charset="0"/>
              <a:cs typeface="Arial" panose="020B0604020202020204" pitchFamily="34" charset="0"/>
            </a:endParaRPr>
          </a:p>
        </p:txBody>
      </p:sp>
      <p:sp>
        <p:nvSpPr>
          <p:cNvPr id="1050470" name="圆角矩形 2"/>
          <p:cNvSpPr/>
          <p:nvPr/>
        </p:nvSpPr>
        <p:spPr>
          <a:xfrm>
            <a:off x="6677440" y="3974959"/>
            <a:ext cx="662243" cy="770376"/>
          </a:xfrm>
          <a:prstGeom prst="roundRect"/>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mc:AlternateContent xmlns:mc="http://schemas.openxmlformats.org/markup-compatibility/2006">
        <mc:Choice xmlns:p14="http://schemas.microsoft.com/office/powerpoint/2010/main" Requires="p14">
          <p:contentPart p14:bwMode="auto" r:id="rId12">
            <p14:nvContentPartPr>
              <p14:cNvPr id="1050471" name=""/>
              <p14:cNvContentPartPr/>
              <p14:nvPr/>
            </p14:nvContentPartPr>
            <p14:xfrm>
              <a:off x="7328472" y="2470814"/>
              <a:ext cx="26394" cy="254074"/>
            </p14:xfrm>
          </p:contentPart>
        </mc:Choice>
        <mc:Fallback>
          <p:sp>
            <p:nvSpPr>
              <p:cNvPr id="1050471" name=""/>
              <p:cNvSpPr/>
              <p:nvPr/>
            </p:nvSpPr>
            <p:spPr>
              <a:xfrm>
                <a:off x="7328472" y="2470814"/>
                <a:ext cx="26394" cy="254074"/>
              </a:xfrm>
            </p:spPr>
          </p:sp>
        </mc:Fallback>
      </mc:AlternateContent>
      <mc:AlternateContent xmlns:mc="http://schemas.openxmlformats.org/markup-compatibility/2006">
        <mc:Choice xmlns:p14="http://schemas.microsoft.com/office/powerpoint/2010/main" Requires="p14">
          <p:contentPart p14:bwMode="auto" r:id="rId13">
            <p14:nvContentPartPr>
              <p14:cNvPr id="1050472" name=""/>
              <p14:cNvContentPartPr/>
              <p14:nvPr/>
            </p14:nvContentPartPr>
            <p14:xfrm>
              <a:off x="7326522" y="2432931"/>
              <a:ext cx="185711" cy="189137"/>
            </p14:xfrm>
          </p:contentPart>
        </mc:Choice>
        <mc:Fallback>
          <p:sp>
            <p:nvSpPr>
              <p:cNvPr id="1050472" name=""/>
              <p:cNvSpPr/>
              <p:nvPr/>
            </p:nvSpPr>
            <p:spPr>
              <a:xfrm>
                <a:off x="7326522" y="2432931"/>
                <a:ext cx="185711" cy="189137"/>
              </a:xfrm>
            </p:spPr>
          </p:sp>
        </mc:Fallback>
      </mc:AlternateContent>
      <mc:AlternateContent xmlns:mc="http://schemas.openxmlformats.org/markup-compatibility/2006">
        <mc:Choice xmlns:p14="http://schemas.microsoft.com/office/powerpoint/2010/main" Requires="p14">
          <p:contentPart p14:bwMode="auto" r:id="rId14">
            <p14:nvContentPartPr>
              <p14:cNvPr id="1050473" name=""/>
              <p14:cNvContentPartPr/>
              <p14:nvPr/>
            </p14:nvContentPartPr>
            <p14:xfrm>
              <a:off x="7319562" y="2549526"/>
              <a:ext cx="193479" cy="136910"/>
            </p14:xfrm>
          </p:contentPart>
        </mc:Choice>
        <mc:Fallback>
          <p:sp>
            <p:nvSpPr>
              <p:cNvPr id="1050473" name=""/>
              <p:cNvSpPr/>
              <p:nvPr/>
            </p:nvSpPr>
            <p:spPr>
              <a:xfrm>
                <a:off x="7319562" y="2549526"/>
                <a:ext cx="193479" cy="136910"/>
              </a:xfrm>
            </p:spPr>
          </p:sp>
        </mc:Fallback>
      </mc:AlternateContent>
      <mc:AlternateContent xmlns:mc="http://schemas.openxmlformats.org/markup-compatibility/2006">
        <mc:Choice xmlns:p14="http://schemas.microsoft.com/office/powerpoint/2010/main" Requires="p14">
          <p:contentPart p14:bwMode="auto" r:id="rId15">
            <p14:nvContentPartPr>
              <p14:cNvPr id="1050474" name=""/>
              <p14:cNvContentPartPr/>
              <p14:nvPr/>
            </p14:nvContentPartPr>
            <p14:xfrm>
              <a:off x="7353167" y="2389580"/>
              <a:ext cx="219203" cy="380926"/>
            </p14:xfrm>
          </p:contentPart>
        </mc:Choice>
        <mc:Fallback>
          <p:sp>
            <p:nvSpPr>
              <p:cNvPr id="1050474" name=""/>
              <p:cNvSpPr/>
              <p:nvPr/>
            </p:nvSpPr>
            <p:spPr>
              <a:xfrm>
                <a:off x="7353167" y="2389580"/>
                <a:ext cx="219203" cy="380926"/>
              </a:xfrm>
            </p:spPr>
          </p:sp>
        </mc:Fallback>
      </mc:AlternateContent>
      <mc:AlternateContent xmlns:mc="http://schemas.openxmlformats.org/markup-compatibility/2006">
        <mc:Choice xmlns:p14="http://schemas.microsoft.com/office/powerpoint/2010/main" Requires="p14">
          <p:contentPart p14:bwMode="auto" r:id="rId16">
            <p14:nvContentPartPr>
              <p14:cNvPr id="1050475" name=""/>
              <p14:cNvContentPartPr/>
              <p14:nvPr/>
            </p14:nvContentPartPr>
            <p14:xfrm>
              <a:off x="7543587" y="2378041"/>
              <a:ext cx="151322" cy="324045"/>
            </p14:xfrm>
          </p:contentPart>
        </mc:Choice>
        <mc:Fallback>
          <p:sp>
            <p:nvSpPr>
              <p:cNvPr id="1050475" name=""/>
              <p:cNvSpPr/>
              <p:nvPr/>
            </p:nvSpPr>
            <p:spPr>
              <a:xfrm>
                <a:off x="7543587" y="2378041"/>
                <a:ext cx="151322" cy="324045"/>
              </a:xfrm>
            </p:spPr>
          </p:sp>
        </mc:Fallback>
      </mc:AlternateContent>
      <mc:AlternateContent xmlns:mc="http://schemas.openxmlformats.org/markup-compatibility/2006">
        <mc:Choice xmlns:p14="http://schemas.microsoft.com/office/powerpoint/2010/main" Requires="p14">
          <p:contentPart p14:bwMode="auto" r:id="rId17">
            <p14:nvContentPartPr>
              <p14:cNvPr id="1050476" name=""/>
              <p14:cNvContentPartPr/>
              <p14:nvPr/>
            </p14:nvContentPartPr>
            <p14:xfrm>
              <a:off x="7605975" y="2502158"/>
              <a:ext cx="127127" cy="233012"/>
            </p14:xfrm>
          </p:contentPart>
        </mc:Choice>
        <mc:Fallback>
          <p:sp>
            <p:nvSpPr>
              <p:cNvPr id="1050476" name=""/>
              <p:cNvSpPr/>
              <p:nvPr/>
            </p:nvSpPr>
            <p:spPr>
              <a:xfrm>
                <a:off x="7605975" y="2502158"/>
                <a:ext cx="127127" cy="233012"/>
              </a:xfrm>
            </p:spPr>
          </p:sp>
        </mc:Fallback>
      </mc:AlternateContent>
      <mc:AlternateContent xmlns:mc="http://schemas.openxmlformats.org/markup-compatibility/2006">
        <mc:Choice xmlns:p14="http://schemas.microsoft.com/office/powerpoint/2010/main" Requires="p14">
          <p:contentPart p14:bwMode="auto" r:id="rId18">
            <p14:nvContentPartPr>
              <p14:cNvPr id="1050477" name=""/>
              <p14:cNvContentPartPr/>
              <p14:nvPr/>
            </p14:nvContentPartPr>
            <p14:xfrm>
              <a:off x="7594278" y="2666393"/>
              <a:ext cx="181315" cy="73468"/>
            </p14:xfrm>
          </p:contentPart>
        </mc:Choice>
        <mc:Fallback>
          <p:sp>
            <p:nvSpPr>
              <p:cNvPr id="1050477" name=""/>
              <p:cNvSpPr/>
              <p:nvPr/>
            </p:nvSpPr>
            <p:spPr>
              <a:xfrm>
                <a:off x="7594278" y="2666393"/>
                <a:ext cx="181315" cy="73468"/>
              </a:xfrm>
            </p:spPr>
          </p:sp>
        </mc:Fallback>
      </mc:AlternateContent>
      <mc:AlternateContent xmlns:mc="http://schemas.openxmlformats.org/markup-compatibility/2006">
        <mc:Choice xmlns:p14="http://schemas.microsoft.com/office/powerpoint/2010/main" Requires="p14">
          <p:contentPart p14:bwMode="auto" r:id="rId19">
            <p14:nvContentPartPr>
              <p14:cNvPr id="1050478" name=""/>
              <p14:cNvContentPartPr/>
              <p14:nvPr/>
            </p14:nvContentPartPr>
            <p14:xfrm>
              <a:off x="7674865" y="2594357"/>
              <a:ext cx="112611" cy="60173"/>
            </p14:xfrm>
          </p:contentPart>
        </mc:Choice>
        <mc:Fallback>
          <p:sp>
            <p:nvSpPr>
              <p:cNvPr id="1050478" name=""/>
              <p:cNvSpPr/>
              <p:nvPr/>
            </p:nvSpPr>
            <p:spPr>
              <a:xfrm>
                <a:off x="7674865" y="2594357"/>
                <a:ext cx="112611" cy="60173"/>
              </a:xfrm>
            </p:spPr>
          </p:sp>
        </mc:Fallback>
      </mc:AlternateContent>
      <mc:AlternateContent xmlns:mc="http://schemas.openxmlformats.org/markup-compatibility/2006">
        <mc:Choice xmlns:p14="http://schemas.microsoft.com/office/powerpoint/2010/main" Requires="p14">
          <p:contentPart p14:bwMode="auto" r:id="rId20">
            <p14:nvContentPartPr>
              <p14:cNvPr id="1050479" name=""/>
              <p14:cNvContentPartPr/>
              <p14:nvPr/>
            </p14:nvContentPartPr>
            <p14:xfrm>
              <a:off x="7827589" y="2381781"/>
              <a:ext cx="32213" cy="126036"/>
            </p14:xfrm>
          </p:contentPart>
        </mc:Choice>
        <mc:Fallback>
          <p:sp>
            <p:nvSpPr>
              <p:cNvPr id="1050479" name=""/>
              <p:cNvSpPr/>
              <p:nvPr/>
            </p:nvSpPr>
            <p:spPr>
              <a:xfrm>
                <a:off x="7827589" y="2381781"/>
                <a:ext cx="32213" cy="126036"/>
              </a:xfrm>
            </p:spPr>
          </p:sp>
        </mc:Fallback>
      </mc:AlternateContent>
      <mc:AlternateContent xmlns:mc="http://schemas.openxmlformats.org/markup-compatibility/2006">
        <mc:Choice xmlns:p14="http://schemas.microsoft.com/office/powerpoint/2010/main" Requires="p14">
          <p:contentPart p14:bwMode="auto" r:id="rId21">
            <p14:nvContentPartPr>
              <p14:cNvPr id="1050480" name=""/>
              <p14:cNvContentPartPr/>
              <p14:nvPr/>
            </p14:nvContentPartPr>
            <p14:xfrm>
              <a:off x="7858784" y="2359564"/>
              <a:ext cx="78452" cy="100459"/>
            </p14:xfrm>
          </p:contentPart>
        </mc:Choice>
        <mc:Fallback>
          <p:sp>
            <p:nvSpPr>
              <p:cNvPr id="1050480" name=""/>
              <p:cNvSpPr/>
              <p:nvPr/>
            </p:nvSpPr>
            <p:spPr>
              <a:xfrm>
                <a:off x="7858784" y="2359564"/>
                <a:ext cx="78452" cy="100459"/>
              </a:xfrm>
            </p:spPr>
          </p:sp>
        </mc:Fallback>
      </mc:AlternateContent>
      <mc:AlternateContent xmlns:mc="http://schemas.openxmlformats.org/markup-compatibility/2006">
        <mc:Choice xmlns:p14="http://schemas.microsoft.com/office/powerpoint/2010/main" Requires="p14">
          <p:contentPart p14:bwMode="auto" r:id="rId22">
            <p14:nvContentPartPr>
              <p14:cNvPr id="1050481" name=""/>
              <p14:cNvContentPartPr/>
              <p14:nvPr/>
            </p14:nvContentPartPr>
            <p14:xfrm>
              <a:off x="7849167" y="2511756"/>
              <a:ext cx="29700" cy="110336"/>
            </p14:xfrm>
          </p:contentPart>
        </mc:Choice>
        <mc:Fallback>
          <p:sp>
            <p:nvSpPr>
              <p:cNvPr id="1050481" name=""/>
              <p:cNvSpPr/>
              <p:nvPr/>
            </p:nvSpPr>
            <p:spPr>
              <a:xfrm>
                <a:off x="7849167" y="2511756"/>
                <a:ext cx="29700" cy="110336"/>
              </a:xfrm>
            </p:spPr>
          </p:sp>
        </mc:Fallback>
      </mc:AlternateContent>
      <mc:AlternateContent xmlns:mc="http://schemas.openxmlformats.org/markup-compatibility/2006">
        <mc:Choice xmlns:p14="http://schemas.microsoft.com/office/powerpoint/2010/main" Requires="p14">
          <p:contentPart p14:bwMode="auto" r:id="rId23">
            <p14:nvContentPartPr>
              <p14:cNvPr id="1050482" name=""/>
              <p14:cNvContentPartPr/>
              <p14:nvPr/>
            </p14:nvContentPartPr>
            <p14:xfrm>
              <a:off x="7847735" y="2512591"/>
              <a:ext cx="155221" cy="92984"/>
            </p14:xfrm>
          </p:contentPart>
        </mc:Choice>
        <mc:Fallback>
          <p:sp>
            <p:nvSpPr>
              <p:cNvPr id="1050482" name=""/>
              <p:cNvSpPr/>
              <p:nvPr/>
            </p:nvSpPr>
            <p:spPr>
              <a:xfrm>
                <a:off x="7847735" y="2512591"/>
                <a:ext cx="155221" cy="92984"/>
              </a:xfrm>
            </p:spPr>
          </p:sp>
        </mc:Fallback>
      </mc:AlternateContent>
      <mc:AlternateContent xmlns:mc="http://schemas.openxmlformats.org/markup-compatibility/2006">
        <mc:Choice xmlns:p14="http://schemas.microsoft.com/office/powerpoint/2010/main" Requires="p14">
          <p:contentPart p14:bwMode="auto" r:id="rId24">
            <p14:nvContentPartPr>
              <p14:cNvPr id="1050483" name=""/>
              <p14:cNvContentPartPr/>
              <p14:nvPr/>
            </p14:nvContentPartPr>
            <p14:xfrm>
              <a:off x="7829539" y="2283000"/>
              <a:ext cx="77453" cy="597182"/>
            </p14:xfrm>
          </p:contentPart>
        </mc:Choice>
        <mc:Fallback>
          <p:sp>
            <p:nvSpPr>
              <p:cNvPr id="1050483" name=""/>
              <p:cNvSpPr/>
              <p:nvPr/>
            </p:nvSpPr>
            <p:spPr>
              <a:xfrm>
                <a:off x="7829539" y="2283000"/>
                <a:ext cx="77453" cy="597182"/>
              </a:xfrm>
            </p:spPr>
          </p:sp>
        </mc:Fallback>
      </mc:AlternateContent>
      <mc:AlternateContent xmlns:mc="http://schemas.openxmlformats.org/markup-compatibility/2006">
        <mc:Choice xmlns:p14="http://schemas.microsoft.com/office/powerpoint/2010/main" Requires="p14">
          <p:contentPart p14:bwMode="auto" r:id="rId25">
            <p14:nvContentPartPr>
              <p14:cNvPr id="1050484" name=""/>
              <p14:cNvContentPartPr/>
              <p14:nvPr/>
            </p14:nvContentPartPr>
            <p14:xfrm>
              <a:off x="7618324" y="2460416"/>
              <a:ext cx="36895" cy="159196"/>
            </p14:xfrm>
          </p:contentPart>
        </mc:Choice>
        <mc:Fallback>
          <p:sp>
            <p:nvSpPr>
              <p:cNvPr id="1050484" name=""/>
              <p:cNvSpPr/>
              <p:nvPr/>
            </p:nvSpPr>
            <p:spPr>
              <a:xfrm>
                <a:off x="7618324" y="2460416"/>
                <a:ext cx="36895" cy="159196"/>
              </a:xfrm>
            </p:spPr>
          </p:sp>
        </mc:Fallback>
      </mc:AlternateContent>
      <mc:AlternateContent xmlns:mc="http://schemas.openxmlformats.org/markup-compatibility/2006">
        <mc:Choice xmlns:p14="http://schemas.microsoft.com/office/powerpoint/2010/main" Requires="p14">
          <p:contentPart p14:bwMode="auto" r:id="rId26">
            <p14:nvContentPartPr>
              <p14:cNvPr id="1050485" name=""/>
              <p14:cNvContentPartPr/>
              <p14:nvPr/>
            </p14:nvContentPartPr>
            <p14:xfrm>
              <a:off x="8036855" y="2335868"/>
              <a:ext cx="81252" cy="456716"/>
            </p14:xfrm>
          </p:contentPart>
        </mc:Choice>
        <mc:Fallback>
          <p:sp>
            <p:nvSpPr>
              <p:cNvPr id="1050485" name=""/>
              <p:cNvSpPr/>
              <p:nvPr/>
            </p:nvSpPr>
            <p:spPr>
              <a:xfrm>
                <a:off x="8036855" y="2335868"/>
                <a:ext cx="81252" cy="456716"/>
              </a:xfrm>
            </p:spPr>
          </p:sp>
        </mc:Fallback>
      </mc:AlternateContent>
      <mc:AlternateContent xmlns:mc="http://schemas.openxmlformats.org/markup-compatibility/2006">
        <mc:Choice xmlns:p14="http://schemas.microsoft.com/office/powerpoint/2010/main" Requires="p14">
          <p:contentPart p14:bwMode="auto" r:id="rId27">
            <p14:nvContentPartPr>
              <p14:cNvPr id="1050486" name=""/>
              <p14:cNvContentPartPr/>
              <p14:nvPr/>
            </p14:nvContentPartPr>
            <p14:xfrm>
              <a:off x="7996881" y="2406496"/>
              <a:ext cx="145581" cy="221717"/>
            </p14:xfrm>
          </p:contentPart>
        </mc:Choice>
        <mc:Fallback>
          <p:sp>
            <p:nvSpPr>
              <p:cNvPr id="1050486" name=""/>
              <p:cNvSpPr/>
              <p:nvPr/>
            </p:nvSpPr>
            <p:spPr>
              <a:xfrm>
                <a:off x="7996881" y="2406496"/>
                <a:ext cx="145581" cy="221717"/>
              </a:xfrm>
            </p:spPr>
          </p:sp>
        </mc:Fallback>
      </mc:AlternateContent>
      <mc:AlternateContent xmlns:mc="http://schemas.openxmlformats.org/markup-compatibility/2006">
        <mc:Choice xmlns:p14="http://schemas.microsoft.com/office/powerpoint/2010/main" Requires="p14">
          <p:contentPart p14:bwMode="auto" r:id="rId28">
            <p14:nvContentPartPr>
              <p14:cNvPr id="1050487" name=""/>
              <p14:cNvContentPartPr/>
              <p14:nvPr/>
            </p14:nvContentPartPr>
            <p14:xfrm>
              <a:off x="8128619" y="2298597"/>
              <a:ext cx="154516" cy="420601"/>
            </p14:xfrm>
          </p:contentPart>
        </mc:Choice>
        <mc:Fallback>
          <p:sp>
            <p:nvSpPr>
              <p:cNvPr id="1050487" name=""/>
              <p:cNvSpPr/>
              <p:nvPr/>
            </p:nvSpPr>
            <p:spPr>
              <a:xfrm>
                <a:off x="8128619" y="2298597"/>
                <a:ext cx="154516" cy="420601"/>
              </a:xfrm>
            </p:spPr>
          </p:sp>
        </mc:Fallback>
      </mc:AlternateContent>
      <mc:AlternateContent xmlns:mc="http://schemas.openxmlformats.org/markup-compatibility/2006">
        <mc:Choice xmlns:p14="http://schemas.microsoft.com/office/powerpoint/2010/main" Requires="p14">
          <p:contentPart p14:bwMode="auto" r:id="rId29">
            <p14:nvContentPartPr>
              <p14:cNvPr id="1050488" name=""/>
              <p14:cNvContentPartPr/>
              <p14:nvPr/>
            </p14:nvContentPartPr>
            <p14:xfrm>
              <a:off x="8172682" y="2561633"/>
              <a:ext cx="184330" cy="117142"/>
            </p14:xfrm>
          </p:contentPart>
        </mc:Choice>
        <mc:Fallback>
          <p:sp>
            <p:nvSpPr>
              <p:cNvPr id="1050488" name=""/>
              <p:cNvSpPr/>
              <p:nvPr/>
            </p:nvSpPr>
            <p:spPr>
              <a:xfrm>
                <a:off x="8172682" y="2561633"/>
                <a:ext cx="184330" cy="117142"/>
              </a:xfrm>
            </p:spPr>
          </p:sp>
        </mc:Fallback>
      </mc:AlternateContent>
      <mc:AlternateContent xmlns:mc="http://schemas.openxmlformats.org/markup-compatibility/2006">
        <mc:Choice xmlns:p14="http://schemas.microsoft.com/office/powerpoint/2010/main" Requires="p14">
          <p:contentPart p14:bwMode="auto" r:id="rId30">
            <p14:nvContentPartPr>
              <p14:cNvPr id="1050489" name=""/>
              <p14:cNvContentPartPr/>
              <p14:nvPr/>
            </p14:nvContentPartPr>
            <p14:xfrm>
              <a:off x="8334972" y="2262854"/>
              <a:ext cx="145500" cy="382026"/>
            </p14:xfrm>
          </p:contentPart>
        </mc:Choice>
        <mc:Fallback>
          <p:sp>
            <p:nvSpPr>
              <p:cNvPr id="1050489" name=""/>
              <p:cNvSpPr/>
              <p:nvPr/>
            </p:nvSpPr>
            <p:spPr>
              <a:xfrm>
                <a:off x="8334972" y="2262854"/>
                <a:ext cx="145500" cy="382026"/>
              </a:xfrm>
            </p:spPr>
          </p:sp>
        </mc:Fallback>
      </mc:AlternateContent>
      <mc:AlternateContent xmlns:mc="http://schemas.openxmlformats.org/markup-compatibility/2006">
        <mc:Choice xmlns:p14="http://schemas.microsoft.com/office/powerpoint/2010/main" Requires="p14">
          <p:contentPart p14:bwMode="auto" r:id="rId31">
            <p14:nvContentPartPr>
              <p14:cNvPr id="1050490" name=""/>
              <p14:cNvContentPartPr/>
              <p14:nvPr/>
            </p14:nvContentPartPr>
            <p14:xfrm>
              <a:off x="8400795" y="2548600"/>
              <a:ext cx="189531" cy="75623"/>
            </p14:xfrm>
          </p:contentPart>
        </mc:Choice>
        <mc:Fallback>
          <p:sp>
            <p:nvSpPr>
              <p:cNvPr id="1050490" name=""/>
              <p:cNvSpPr/>
              <p:nvPr/>
            </p:nvSpPr>
            <p:spPr>
              <a:xfrm>
                <a:off x="8400795" y="2548600"/>
                <a:ext cx="189531" cy="75623"/>
              </a:xfrm>
            </p:spPr>
          </p:sp>
        </mc:Fallback>
      </mc:AlternateContent>
      <mc:AlternateContent xmlns:mc="http://schemas.openxmlformats.org/markup-compatibility/2006">
        <mc:Choice xmlns:p14="http://schemas.microsoft.com/office/powerpoint/2010/main" Requires="p14">
          <p:contentPart p14:bwMode="auto" r:id="rId32">
            <p14:nvContentPartPr>
              <p14:cNvPr id="1050491" name=""/>
              <p14:cNvContentPartPr/>
              <p14:nvPr/>
            </p14:nvContentPartPr>
            <p14:xfrm>
              <a:off x="8608278" y="2286250"/>
              <a:ext cx="244428" cy="318694"/>
            </p14:xfrm>
          </p:contentPart>
        </mc:Choice>
        <mc:Fallback>
          <p:sp>
            <p:nvSpPr>
              <p:cNvPr id="1050491" name=""/>
              <p:cNvSpPr/>
              <p:nvPr/>
            </p:nvSpPr>
            <p:spPr>
              <a:xfrm>
                <a:off x="8608278" y="2286250"/>
                <a:ext cx="244428" cy="318694"/>
              </a:xfrm>
            </p:spPr>
          </p:sp>
        </mc:Fallback>
      </mc:AlternateContent>
      <mc:AlternateContent xmlns:mc="http://schemas.openxmlformats.org/markup-compatibility/2006">
        <mc:Choice xmlns:p14="http://schemas.microsoft.com/office/powerpoint/2010/main" Requires="p14">
          <p:contentPart p14:bwMode="auto" r:id="rId33">
            <p14:nvContentPartPr>
              <p14:cNvPr id="1050492" name=""/>
              <p14:cNvContentPartPr/>
              <p14:nvPr/>
            </p14:nvContentPartPr>
            <p14:xfrm>
              <a:off x="8752397" y="2240758"/>
              <a:ext cx="90636" cy="173401"/>
            </p14:xfrm>
          </p:contentPart>
        </mc:Choice>
        <mc:Fallback>
          <p:sp>
            <p:nvSpPr>
              <p:cNvPr id="1050492" name=""/>
              <p:cNvSpPr/>
              <p:nvPr/>
            </p:nvSpPr>
            <p:spPr>
              <a:xfrm>
                <a:off x="8752397" y="2240758"/>
                <a:ext cx="90636" cy="173401"/>
              </a:xfrm>
            </p:spPr>
          </p:sp>
        </mc:Fallback>
      </mc:AlternateContent>
      <mc:AlternateContent xmlns:mc="http://schemas.openxmlformats.org/markup-compatibility/2006">
        <mc:Choice xmlns:p14="http://schemas.microsoft.com/office/powerpoint/2010/main" Requires="p14">
          <p:contentPart p14:bwMode="auto" r:id="rId34">
            <p14:nvContentPartPr>
              <p14:cNvPr id="1050493" name=""/>
              <p14:cNvContentPartPr/>
              <p14:nvPr/>
            </p14:nvContentPartPr>
            <p14:xfrm>
              <a:off x="8793330" y="2230225"/>
              <a:ext cx="114919" cy="313095"/>
            </p14:xfrm>
          </p:contentPart>
        </mc:Choice>
        <mc:Fallback>
          <p:sp>
            <p:nvSpPr>
              <p:cNvPr id="1050493" name=""/>
              <p:cNvSpPr/>
              <p:nvPr/>
            </p:nvSpPr>
            <p:spPr>
              <a:xfrm>
                <a:off x="8793330" y="2230225"/>
                <a:ext cx="114919" cy="313095"/>
              </a:xfrm>
            </p:spPr>
          </p:sp>
        </mc:Fallback>
      </mc:AlternateContent>
      <mc:AlternateContent xmlns:mc="http://schemas.openxmlformats.org/markup-compatibility/2006">
        <mc:Choice xmlns:p14="http://schemas.microsoft.com/office/powerpoint/2010/main" Requires="p14">
          <p:contentPart p14:bwMode="auto" r:id="rId35">
            <p14:nvContentPartPr>
              <p14:cNvPr id="1050494" name=""/>
              <p14:cNvContentPartPr/>
              <p14:nvPr/>
            </p14:nvContentPartPr>
            <p14:xfrm>
              <a:off x="8899263" y="2169931"/>
              <a:ext cx="108704" cy="256041"/>
            </p14:xfrm>
          </p:contentPart>
        </mc:Choice>
        <mc:Fallback>
          <p:sp>
            <p:nvSpPr>
              <p:cNvPr id="1050494" name=""/>
              <p:cNvSpPr/>
              <p:nvPr/>
            </p:nvSpPr>
            <p:spPr>
              <a:xfrm>
                <a:off x="8899263" y="2169931"/>
                <a:ext cx="108704" cy="256041"/>
              </a:xfrm>
            </p:spPr>
          </p:sp>
        </mc:Fallback>
      </mc:AlternateContent>
      <mc:AlternateContent xmlns:mc="http://schemas.openxmlformats.org/markup-compatibility/2006">
        <mc:Choice xmlns:p14="http://schemas.microsoft.com/office/powerpoint/2010/main" Requires="p14">
          <p:contentPart p14:bwMode="auto" r:id="rId36">
            <p14:nvContentPartPr>
              <p14:cNvPr id="1050495" name=""/>
              <p14:cNvContentPartPr/>
              <p14:nvPr/>
            </p14:nvContentPartPr>
            <p14:xfrm>
              <a:off x="8865468" y="2330126"/>
              <a:ext cx="111052" cy="198280"/>
            </p14:xfrm>
          </p:contentPart>
        </mc:Choice>
        <mc:Fallback>
          <p:sp>
            <p:nvSpPr>
              <p:cNvPr id="1050495" name=""/>
              <p:cNvSpPr/>
              <p:nvPr/>
            </p:nvSpPr>
            <p:spPr>
              <a:xfrm>
                <a:off x="8865468" y="2330126"/>
                <a:ext cx="111052" cy="198280"/>
              </a:xfrm>
            </p:spPr>
          </p:sp>
        </mc:Fallback>
      </mc:AlternateContent>
      <mc:AlternateContent xmlns:mc="http://schemas.openxmlformats.org/markup-compatibility/2006">
        <mc:Choice xmlns:p14="http://schemas.microsoft.com/office/powerpoint/2010/main" Requires="p14">
          <p:contentPart p14:bwMode="auto" r:id="rId37">
            <p14:nvContentPartPr>
              <p14:cNvPr id="1050496" name=""/>
              <p14:cNvContentPartPr/>
              <p14:nvPr/>
            </p14:nvContentPartPr>
            <p14:xfrm>
              <a:off x="8914859" y="2359116"/>
              <a:ext cx="110076" cy="127095"/>
            </p14:xfrm>
          </p:contentPart>
        </mc:Choice>
        <mc:Fallback>
          <p:sp>
            <p:nvSpPr>
              <p:cNvPr id="1050496" name=""/>
              <p:cNvSpPr/>
              <p:nvPr/>
            </p:nvSpPr>
            <p:spPr>
              <a:xfrm>
                <a:off x="8914859" y="2359116"/>
                <a:ext cx="110076" cy="127095"/>
              </a:xfrm>
            </p:spPr>
          </p:sp>
        </mc:Fallback>
      </mc:AlternateContent>
      <mc:AlternateContent xmlns:mc="http://schemas.openxmlformats.org/markup-compatibility/2006">
        <mc:Choice xmlns:p14="http://schemas.microsoft.com/office/powerpoint/2010/main" Requires="p14">
          <p:contentPart p14:bwMode="auto" r:id="rId38">
            <p14:nvContentPartPr>
              <p14:cNvPr id="1050497" name=""/>
              <p14:cNvContentPartPr/>
              <p14:nvPr/>
            </p14:nvContentPartPr>
            <p14:xfrm>
              <a:off x="8891397" y="2437670"/>
              <a:ext cx="59545" cy="155371"/>
            </p14:xfrm>
          </p:contentPart>
        </mc:Choice>
        <mc:Fallback>
          <p:sp>
            <p:nvSpPr>
              <p:cNvPr id="1050497" name=""/>
              <p:cNvSpPr/>
              <p:nvPr/>
            </p:nvSpPr>
            <p:spPr>
              <a:xfrm>
                <a:off x="8891397" y="2437670"/>
                <a:ext cx="59545" cy="155371"/>
              </a:xfrm>
            </p:spPr>
          </p:sp>
        </mc:Fallback>
      </mc:AlternateContent>
      <mc:AlternateContent xmlns:mc="http://schemas.openxmlformats.org/markup-compatibility/2006">
        <mc:Choice xmlns:p14="http://schemas.microsoft.com/office/powerpoint/2010/main" Requires="p14">
          <p:contentPart p14:bwMode="auto" r:id="rId39">
            <p14:nvContentPartPr>
              <p14:cNvPr id="1050498" name=""/>
              <p14:cNvContentPartPr/>
              <p14:nvPr/>
            </p14:nvContentPartPr>
            <p14:xfrm>
              <a:off x="8957102" y="2503957"/>
              <a:ext cx="144930" cy="69103"/>
            </p14:xfrm>
          </p:contentPart>
        </mc:Choice>
        <mc:Fallback>
          <p:sp>
            <p:nvSpPr>
              <p:cNvPr id="1050498" name=""/>
              <p:cNvSpPr/>
              <p:nvPr/>
            </p:nvSpPr>
            <p:spPr>
              <a:xfrm>
                <a:off x="8957102" y="2503957"/>
                <a:ext cx="144930" cy="69103"/>
              </a:xfrm>
            </p:spPr>
          </p:sp>
        </mc:Fallback>
      </mc:AlternateContent>
      <mc:AlternateContent xmlns:mc="http://schemas.openxmlformats.org/markup-compatibility/2006">
        <mc:Choice xmlns:p14="http://schemas.microsoft.com/office/powerpoint/2010/main" Requires="p14">
          <p:contentPart p14:bwMode="auto" r:id="rId40">
            <p14:nvContentPartPr>
              <p14:cNvPr id="1050499" name=""/>
              <p14:cNvContentPartPr/>
              <p14:nvPr/>
            </p14:nvContentPartPr>
            <p14:xfrm>
              <a:off x="7332299" y="2847049"/>
              <a:ext cx="311729" cy="542160"/>
            </p14:xfrm>
          </p:contentPart>
        </mc:Choice>
        <mc:Fallback>
          <p:sp>
            <p:nvSpPr>
              <p:cNvPr id="1050499" name=""/>
              <p:cNvSpPr/>
              <p:nvPr/>
            </p:nvSpPr>
            <p:spPr>
              <a:xfrm>
                <a:off x="7332299" y="2847049"/>
                <a:ext cx="311729" cy="542160"/>
              </a:xfrm>
            </p:spPr>
          </p:sp>
        </mc:Fallback>
      </mc:AlternateContent>
      <mc:AlternateContent xmlns:mc="http://schemas.openxmlformats.org/markup-compatibility/2006">
        <mc:Choice xmlns:p14="http://schemas.microsoft.com/office/powerpoint/2010/main" Requires="p14">
          <p:contentPart p14:bwMode="auto" r:id="rId41">
            <p14:nvContentPartPr>
              <p14:cNvPr id="1050500" name=""/>
              <p14:cNvContentPartPr/>
              <p14:nvPr/>
            </p14:nvContentPartPr>
            <p14:xfrm>
              <a:off x="7456197" y="3089452"/>
              <a:ext cx="70491" cy="183682"/>
            </p14:xfrm>
          </p:contentPart>
        </mc:Choice>
        <mc:Fallback>
          <p:sp>
            <p:nvSpPr>
              <p:cNvPr id="1050500" name=""/>
              <p:cNvSpPr/>
              <p:nvPr/>
            </p:nvSpPr>
            <p:spPr>
              <a:xfrm>
                <a:off x="7456197" y="3089452"/>
                <a:ext cx="70491" cy="183682"/>
              </a:xfrm>
            </p:spPr>
          </p:sp>
        </mc:Fallback>
      </mc:AlternateContent>
      <mc:AlternateContent xmlns:mc="http://schemas.openxmlformats.org/markup-compatibility/2006">
        <mc:Choice xmlns:p14="http://schemas.microsoft.com/office/powerpoint/2010/main" Requires="p14">
          <p:contentPart p14:bwMode="auto" r:id="rId42">
            <p14:nvContentPartPr>
              <p14:cNvPr id="1050501" name=""/>
              <p14:cNvContentPartPr/>
              <p14:nvPr/>
            </p14:nvContentPartPr>
            <p14:xfrm>
              <a:off x="7523439" y="2867232"/>
              <a:ext cx="289354" cy="371649"/>
            </p14:xfrm>
          </p:contentPart>
        </mc:Choice>
        <mc:Fallback>
          <p:sp>
            <p:nvSpPr>
              <p:cNvPr id="1050501" name=""/>
              <p:cNvSpPr/>
              <p:nvPr/>
            </p:nvSpPr>
            <p:spPr>
              <a:xfrm>
                <a:off x="7523439" y="2867232"/>
                <a:ext cx="289354" cy="371649"/>
              </a:xfrm>
            </p:spPr>
          </p:sp>
        </mc:Fallback>
      </mc:AlternateContent>
      <mc:AlternateContent xmlns:mc="http://schemas.openxmlformats.org/markup-compatibility/2006">
        <mc:Choice xmlns:p14="http://schemas.microsoft.com/office/powerpoint/2010/main" Requires="p14">
          <p:contentPart p14:bwMode="auto" r:id="rId43">
            <p14:nvContentPartPr>
              <p14:cNvPr id="1050502" name=""/>
              <p14:cNvContentPartPr/>
              <p14:nvPr/>
            </p14:nvContentPartPr>
            <p14:xfrm>
              <a:off x="7668994" y="3055960"/>
              <a:ext cx="141008" cy="183557"/>
            </p14:xfrm>
          </p:contentPart>
        </mc:Choice>
        <mc:Fallback>
          <p:sp>
            <p:nvSpPr>
              <p:cNvPr id="1050502" name=""/>
              <p:cNvSpPr/>
              <p:nvPr/>
            </p:nvSpPr>
            <p:spPr>
              <a:xfrm>
                <a:off x="7668994" y="3055960"/>
                <a:ext cx="141008" cy="183557"/>
              </a:xfrm>
            </p:spPr>
          </p:sp>
        </mc:Fallback>
      </mc:AlternateContent>
      <mc:AlternateContent xmlns:mc="http://schemas.openxmlformats.org/markup-compatibility/2006">
        <mc:Choice xmlns:p14="http://schemas.microsoft.com/office/powerpoint/2010/main" Requires="p14">
          <p:contentPart p14:bwMode="auto" r:id="rId44">
            <p14:nvContentPartPr>
              <p14:cNvPr id="1050503" name=""/>
              <p14:cNvContentPartPr/>
              <p14:nvPr/>
            </p14:nvContentPartPr>
            <p14:xfrm>
              <a:off x="7735954" y="3103200"/>
              <a:ext cx="230163" cy="116175"/>
            </p14:xfrm>
          </p:contentPart>
        </mc:Choice>
        <mc:Fallback>
          <p:sp>
            <p:nvSpPr>
              <p:cNvPr id="1050503" name=""/>
              <p:cNvSpPr/>
              <p:nvPr/>
            </p:nvSpPr>
            <p:spPr>
              <a:xfrm>
                <a:off x="7735954" y="3103200"/>
                <a:ext cx="230163" cy="116175"/>
              </a:xfrm>
            </p:spPr>
          </p:sp>
        </mc:Fallback>
      </mc:AlternateContent>
      <mc:AlternateContent xmlns:mc="http://schemas.openxmlformats.org/markup-compatibility/2006">
        <mc:Choice xmlns:p14="http://schemas.microsoft.com/office/powerpoint/2010/main" Requires="p14">
          <p:contentPart p14:bwMode="auto" r:id="rId45">
            <p14:nvContentPartPr>
              <p14:cNvPr id="1050504" name=""/>
              <p14:cNvContentPartPr/>
              <p14:nvPr/>
            </p14:nvContentPartPr>
            <p14:xfrm>
              <a:off x="7985501" y="2830848"/>
              <a:ext cx="185238" cy="363820"/>
            </p14:xfrm>
          </p:contentPart>
        </mc:Choice>
        <mc:Fallback>
          <p:sp>
            <p:nvSpPr>
              <p:cNvPr id="1050504" name=""/>
              <p:cNvSpPr/>
              <p:nvPr/>
            </p:nvSpPr>
            <p:spPr>
              <a:xfrm>
                <a:off x="7985501" y="2830848"/>
                <a:ext cx="185238" cy="363820"/>
              </a:xfrm>
            </p:spPr>
          </p:sp>
        </mc:Fallback>
      </mc:AlternateContent>
      <mc:AlternateContent xmlns:mc="http://schemas.openxmlformats.org/markup-compatibility/2006">
        <mc:Choice xmlns:p14="http://schemas.microsoft.com/office/powerpoint/2010/main" Requires="p14">
          <p:contentPart p14:bwMode="auto" r:id="rId46">
            <p14:nvContentPartPr>
              <p14:cNvPr id="1050505" name=""/>
              <p14:cNvContentPartPr/>
              <p14:nvPr/>
            </p14:nvContentPartPr>
            <p14:xfrm>
              <a:off x="7984864" y="3033563"/>
              <a:ext cx="85045" cy="227455"/>
            </p14:xfrm>
          </p:contentPart>
        </mc:Choice>
        <mc:Fallback>
          <p:sp>
            <p:nvSpPr>
              <p:cNvPr id="1050505" name=""/>
              <p:cNvSpPr/>
              <p:nvPr/>
            </p:nvSpPr>
            <p:spPr>
              <a:xfrm>
                <a:off x="7984864" y="3033563"/>
                <a:ext cx="85045" cy="227455"/>
              </a:xfrm>
            </p:spPr>
          </p:sp>
        </mc:Fallback>
      </mc:AlternateContent>
      <mc:AlternateContent xmlns:mc="http://schemas.openxmlformats.org/markup-compatibility/2006">
        <mc:Choice xmlns:p14="http://schemas.microsoft.com/office/powerpoint/2010/main" Requires="p14">
          <p:contentPart p14:bwMode="auto" r:id="rId47">
            <p14:nvContentPartPr>
              <p14:cNvPr id="1050506" name=""/>
              <p14:cNvContentPartPr/>
              <p14:nvPr/>
            </p14:nvContentPartPr>
            <p14:xfrm>
              <a:off x="8079747" y="3166137"/>
              <a:ext cx="148592" cy="80426"/>
            </p14:xfrm>
          </p:contentPart>
        </mc:Choice>
        <mc:Fallback>
          <p:sp>
            <p:nvSpPr>
              <p:cNvPr id="1050506" name=""/>
              <p:cNvSpPr/>
              <p:nvPr/>
            </p:nvSpPr>
            <p:spPr>
              <a:xfrm>
                <a:off x="8079747" y="3166137"/>
                <a:ext cx="148592" cy="80426"/>
              </a:xfrm>
            </p:spPr>
          </p:sp>
        </mc:Fallback>
      </mc:AlternateContent>
      <mc:AlternateContent xmlns:mc="http://schemas.openxmlformats.org/markup-compatibility/2006">
        <mc:Choice xmlns:p14="http://schemas.microsoft.com/office/powerpoint/2010/main" Requires="p14">
          <p:contentPart p14:bwMode="auto" r:id="rId48">
            <p14:nvContentPartPr>
              <p14:cNvPr id="1050507" name=""/>
              <p14:cNvContentPartPr/>
              <p14:nvPr/>
            </p14:nvContentPartPr>
            <p14:xfrm>
              <a:off x="8169433" y="2932111"/>
              <a:ext cx="207759" cy="170917"/>
            </p14:xfrm>
          </p:contentPart>
        </mc:Choice>
        <mc:Fallback>
          <p:sp>
            <p:nvSpPr>
              <p:cNvPr id="1050507" name=""/>
              <p:cNvSpPr/>
              <p:nvPr/>
            </p:nvSpPr>
            <p:spPr>
              <a:xfrm>
                <a:off x="8169433" y="2932111"/>
                <a:ext cx="207759" cy="170917"/>
              </a:xfrm>
            </p:spPr>
          </p:sp>
        </mc:Fallback>
      </mc:AlternateContent>
      <mc:AlternateContent xmlns:mc="http://schemas.openxmlformats.org/markup-compatibility/2006">
        <mc:Choice xmlns:p14="http://schemas.microsoft.com/office/powerpoint/2010/main" Requires="p14">
          <p:contentPart p14:bwMode="auto" r:id="rId49">
            <p14:nvContentPartPr>
              <p14:cNvPr id="1050508" name=""/>
              <p14:cNvContentPartPr/>
              <p14:nvPr/>
            </p14:nvContentPartPr>
            <p14:xfrm>
              <a:off x="8214599" y="3011468"/>
              <a:ext cx="131212" cy="108937"/>
            </p14:xfrm>
          </p:contentPart>
        </mc:Choice>
        <mc:Fallback>
          <p:sp>
            <p:nvSpPr>
              <p:cNvPr id="1050508" name=""/>
              <p:cNvSpPr/>
              <p:nvPr/>
            </p:nvSpPr>
            <p:spPr>
              <a:xfrm>
                <a:off x="8214599" y="3011468"/>
                <a:ext cx="131212" cy="108937"/>
              </a:xfrm>
            </p:spPr>
          </p:sp>
        </mc:Fallback>
      </mc:AlternateContent>
      <mc:AlternateContent xmlns:mc="http://schemas.openxmlformats.org/markup-compatibility/2006">
        <mc:Choice xmlns:p14="http://schemas.microsoft.com/office/powerpoint/2010/main" Requires="p14">
          <p:contentPart p14:bwMode="auto" r:id="rId50">
            <p14:nvContentPartPr>
              <p14:cNvPr id="1050509" name=""/>
              <p14:cNvContentPartPr/>
              <p14:nvPr/>
            </p14:nvContentPartPr>
            <p14:xfrm>
              <a:off x="8245183" y="2890117"/>
              <a:ext cx="171734" cy="346766"/>
            </p14:xfrm>
          </p:contentPart>
        </mc:Choice>
        <mc:Fallback>
          <p:sp>
            <p:nvSpPr>
              <p:cNvPr id="1050509" name=""/>
              <p:cNvSpPr/>
              <p:nvPr/>
            </p:nvSpPr>
            <p:spPr>
              <a:xfrm>
                <a:off x="8245183" y="2890117"/>
                <a:ext cx="171734" cy="346766"/>
              </a:xfrm>
            </p:spPr>
          </p:sp>
        </mc:Fallback>
      </mc:AlternateContent>
      <mc:AlternateContent xmlns:mc="http://schemas.openxmlformats.org/markup-compatibility/2006">
        <mc:Choice xmlns:p14="http://schemas.microsoft.com/office/powerpoint/2010/main" Requires="p14">
          <p:contentPart p14:bwMode="auto" r:id="rId51">
            <p14:nvContentPartPr>
              <p14:cNvPr id="1050510" name=""/>
              <p14:cNvContentPartPr/>
              <p14:nvPr/>
            </p14:nvContentPartPr>
            <p14:xfrm>
              <a:off x="8423541" y="2824154"/>
              <a:ext cx="212432" cy="452487"/>
            </p14:xfrm>
          </p:contentPart>
        </mc:Choice>
        <mc:Fallback>
          <p:sp>
            <p:nvSpPr>
              <p:cNvPr id="1050510" name=""/>
              <p:cNvSpPr/>
              <p:nvPr/>
            </p:nvSpPr>
            <p:spPr>
              <a:xfrm>
                <a:off x="8423541" y="2824154"/>
                <a:ext cx="212432" cy="452487"/>
              </a:xfrm>
            </p:spPr>
          </p:sp>
        </mc:Fallback>
      </mc:AlternateContent>
      <mc:AlternateContent xmlns:mc="http://schemas.openxmlformats.org/markup-compatibility/2006">
        <mc:Choice xmlns:p14="http://schemas.microsoft.com/office/powerpoint/2010/main" Requires="p14">
          <p:contentPart p14:bwMode="auto" r:id="rId52">
            <p14:nvContentPartPr>
              <p14:cNvPr id="1050511" name=""/>
              <p14:cNvContentPartPr/>
              <p14:nvPr/>
            </p14:nvContentPartPr>
            <p14:xfrm>
              <a:off x="8470983" y="2931763"/>
              <a:ext cx="160266" cy="286941"/>
            </p14:xfrm>
          </p:contentPart>
        </mc:Choice>
        <mc:Fallback>
          <p:sp>
            <p:nvSpPr>
              <p:cNvPr id="1050511" name=""/>
              <p:cNvSpPr/>
              <p:nvPr/>
            </p:nvSpPr>
            <p:spPr>
              <a:xfrm>
                <a:off x="8470983" y="2931763"/>
                <a:ext cx="160266" cy="286941"/>
              </a:xfrm>
            </p:spPr>
          </p:sp>
        </mc:Fallback>
      </mc:AlternateContent>
      <mc:AlternateContent xmlns:mc="http://schemas.openxmlformats.org/markup-compatibility/2006">
        <mc:Choice xmlns:p14="http://schemas.microsoft.com/office/powerpoint/2010/main" Requires="p14">
          <p:contentPart p14:bwMode="auto" r:id="rId53">
            <p14:nvContentPartPr>
              <p14:cNvPr id="1050512" name=""/>
              <p14:cNvContentPartPr/>
              <p14:nvPr/>
            </p14:nvContentPartPr>
            <p14:xfrm>
              <a:off x="8496978" y="3166502"/>
              <a:ext cx="262026" cy="51219"/>
            </p14:xfrm>
          </p:contentPart>
        </mc:Choice>
        <mc:Fallback>
          <p:sp>
            <p:nvSpPr>
              <p:cNvPr id="1050512" name=""/>
              <p:cNvSpPr/>
              <p:nvPr/>
            </p:nvSpPr>
            <p:spPr>
              <a:xfrm>
                <a:off x="8496978" y="3166502"/>
                <a:ext cx="262026" cy="51219"/>
              </a:xfrm>
            </p:spPr>
          </p:sp>
        </mc:Fallback>
      </mc:AlternateContent>
      <mc:AlternateContent xmlns:mc="http://schemas.openxmlformats.org/markup-compatibility/2006">
        <mc:Choice xmlns:p14="http://schemas.microsoft.com/office/powerpoint/2010/main" Requires="p14">
          <p:contentPart p14:bwMode="auto" r:id="rId54">
            <p14:nvContentPartPr>
              <p14:cNvPr id="1050513" name=""/>
              <p14:cNvContentPartPr/>
              <p14:nvPr/>
            </p14:nvContentPartPr>
            <p14:xfrm>
              <a:off x="8636056" y="3083344"/>
              <a:ext cx="46824" cy="62953"/>
            </p14:xfrm>
          </p:contentPart>
        </mc:Choice>
        <mc:Fallback>
          <p:sp>
            <p:nvSpPr>
              <p:cNvPr id="1050513" name=""/>
              <p:cNvSpPr/>
              <p:nvPr/>
            </p:nvSpPr>
            <p:spPr>
              <a:xfrm>
                <a:off x="8636056" y="3083344"/>
                <a:ext cx="46824" cy="62953"/>
              </a:xfrm>
            </p:spPr>
          </p:sp>
        </mc:Fallback>
      </mc:AlternateContent>
      <mc:AlternateContent xmlns:mc="http://schemas.openxmlformats.org/markup-compatibility/2006">
        <mc:Choice xmlns:p14="http://schemas.microsoft.com/office/powerpoint/2010/main" Requires="p14">
          <p:contentPart p14:bwMode="auto" r:id="rId55">
            <p14:nvContentPartPr>
              <p14:cNvPr id="1050514" name=""/>
              <p14:cNvContentPartPr/>
              <p14:nvPr/>
            </p14:nvContentPartPr>
            <p14:xfrm>
              <a:off x="8593812" y="2994628"/>
              <a:ext cx="48791" cy="29836"/>
            </p14:xfrm>
          </p:contentPart>
        </mc:Choice>
        <mc:Fallback>
          <p:sp>
            <p:nvSpPr>
              <p:cNvPr id="1050514" name=""/>
              <p:cNvSpPr/>
              <p:nvPr/>
            </p:nvSpPr>
            <p:spPr>
              <a:xfrm>
                <a:off x="8593812" y="2994628"/>
                <a:ext cx="48791" cy="29836"/>
              </a:xfrm>
            </p:spPr>
          </p:sp>
        </mc:Fallback>
      </mc:AlternateContent>
      <mc:AlternateContent xmlns:mc="http://schemas.openxmlformats.org/markup-compatibility/2006">
        <mc:Choice xmlns:p14="http://schemas.microsoft.com/office/powerpoint/2010/main" Requires="p14">
          <p:contentPart p14:bwMode="auto" r:id="rId56">
            <p14:nvContentPartPr>
              <p14:cNvPr id="1050515" name=""/>
              <p14:cNvContentPartPr/>
              <p14:nvPr/>
            </p14:nvContentPartPr>
            <p14:xfrm>
              <a:off x="7390171" y="3842149"/>
              <a:ext cx="576549" cy="26607"/>
            </p14:xfrm>
          </p:contentPart>
        </mc:Choice>
        <mc:Fallback>
          <p:sp>
            <p:nvSpPr>
              <p:cNvPr id="1050515" name=""/>
              <p:cNvSpPr/>
              <p:nvPr/>
            </p:nvSpPr>
            <p:spPr>
              <a:xfrm>
                <a:off x="7390171" y="3842149"/>
                <a:ext cx="576549" cy="26607"/>
              </a:xfrm>
            </p:spPr>
          </p:sp>
        </mc:Fallback>
      </mc:AlternateContent>
      <mc:AlternateContent xmlns:mc="http://schemas.openxmlformats.org/markup-compatibility/2006">
        <mc:Choice xmlns:p14="http://schemas.microsoft.com/office/powerpoint/2010/main" Requires="p14">
          <p:contentPart p14:bwMode="auto" r:id="rId57">
            <p14:nvContentPartPr>
              <p14:cNvPr id="1050516" name=""/>
              <p14:cNvContentPartPr/>
              <p14:nvPr/>
            </p14:nvContentPartPr>
            <p14:xfrm>
              <a:off x="5314983" y="3325832"/>
              <a:ext cx="824001" cy="33889"/>
            </p14:xfrm>
          </p:contentPart>
        </mc:Choice>
        <mc:Fallback>
          <p:sp>
            <p:nvSpPr>
              <p:cNvPr id="1050516" name=""/>
              <p:cNvSpPr/>
              <p:nvPr/>
            </p:nvSpPr>
            <p:spPr>
              <a:xfrm>
                <a:off x="5314983" y="3325832"/>
                <a:ext cx="824001" cy="33889"/>
              </a:xfrm>
            </p:spPr>
          </p:sp>
        </mc:Fallback>
      </mc:AlternateContent>
      <mc:AlternateContent xmlns:mc="http://schemas.openxmlformats.org/markup-compatibility/2006">
        <mc:Choice xmlns:p14="http://schemas.microsoft.com/office/powerpoint/2010/main" Requires="p14">
          <p:contentPart p14:bwMode="auto" r:id="rId58">
            <p14:nvContentPartPr>
              <p14:cNvPr id="1050517" name=""/>
              <p14:cNvContentPartPr/>
              <p14:nvPr/>
            </p14:nvContentPartPr>
            <p14:xfrm>
              <a:off x="6014049" y="2124181"/>
              <a:ext cx="206410" cy="315405"/>
            </p14:xfrm>
          </p:contentPart>
        </mc:Choice>
        <mc:Fallback>
          <p:sp>
            <p:nvSpPr>
              <p:cNvPr id="1050517" name=""/>
              <p:cNvSpPr/>
              <p:nvPr/>
            </p:nvSpPr>
            <p:spPr>
              <a:xfrm>
                <a:off x="6014049" y="2124181"/>
                <a:ext cx="206410" cy="315405"/>
              </a:xfrm>
            </p:spPr>
          </p:sp>
        </mc:Fallback>
      </mc:AlternateContent>
      <mc:AlternateContent xmlns:mc="http://schemas.openxmlformats.org/markup-compatibility/2006">
        <mc:Choice xmlns:p14="http://schemas.microsoft.com/office/powerpoint/2010/main" Requires="p14">
          <p:contentPart p14:bwMode="auto" r:id="rId59">
            <p14:nvContentPartPr>
              <p14:cNvPr id="1050518" name=""/>
              <p14:cNvContentPartPr/>
              <p14:nvPr/>
            </p14:nvContentPartPr>
            <p14:xfrm>
              <a:off x="5812298" y="4090763"/>
              <a:ext cx="27600" cy="200553"/>
            </p14:xfrm>
          </p:contentPart>
        </mc:Choice>
        <mc:Fallback>
          <p:sp>
            <p:nvSpPr>
              <p:cNvPr id="1050518" name=""/>
              <p:cNvSpPr/>
              <p:nvPr/>
            </p:nvSpPr>
            <p:spPr>
              <a:xfrm>
                <a:off x="5812298" y="4090763"/>
                <a:ext cx="27600" cy="200553"/>
              </a:xfrm>
            </p:spPr>
          </p:sp>
        </mc:Fallback>
      </mc:AlternateContent>
      <mc:AlternateContent xmlns:mc="http://schemas.openxmlformats.org/markup-compatibility/2006">
        <mc:Choice xmlns:p14="http://schemas.microsoft.com/office/powerpoint/2010/main" Requires="p14">
          <p:contentPart p14:bwMode="auto" r:id="rId60">
            <p14:nvContentPartPr>
              <p14:cNvPr id="1050519" name=""/>
              <p14:cNvContentPartPr/>
              <p14:nvPr/>
            </p14:nvContentPartPr>
            <p14:xfrm>
              <a:off x="6719474" y="2265551"/>
              <a:ext cx="341610" cy="50657"/>
            </p14:xfrm>
          </p:contentPart>
        </mc:Choice>
        <mc:Fallback>
          <p:sp>
            <p:nvSpPr>
              <p:cNvPr id="1050519" name=""/>
              <p:cNvSpPr/>
              <p:nvPr/>
            </p:nvSpPr>
            <p:spPr>
              <a:xfrm>
                <a:off x="6719474" y="2265551"/>
                <a:ext cx="341610" cy="50657"/>
              </a:xfrm>
            </p:spPr>
          </p:sp>
        </mc:Fallback>
      </mc:AlternateContent>
      <mc:AlternateContent xmlns:mc="http://schemas.openxmlformats.org/markup-compatibility/2006">
        <mc:Choice xmlns:p14="http://schemas.microsoft.com/office/powerpoint/2010/main" Requires="p14">
          <p:contentPart p14:bwMode="auto" r:id="rId61">
            <p14:nvContentPartPr>
              <p14:cNvPr id="1050520" name=""/>
              <p14:cNvContentPartPr/>
              <p14:nvPr/>
            </p14:nvContentPartPr>
            <p14:xfrm>
              <a:off x="7253073" y="1707811"/>
              <a:ext cx="82550" cy="611828"/>
            </p14:xfrm>
          </p:contentPart>
        </mc:Choice>
        <mc:Fallback>
          <p:sp>
            <p:nvSpPr>
              <p:cNvPr id="1050520" name=""/>
              <p:cNvSpPr/>
              <p:nvPr/>
            </p:nvSpPr>
            <p:spPr>
              <a:xfrm>
                <a:off x="7253073" y="1707811"/>
                <a:ext cx="82550" cy="611828"/>
              </a:xfrm>
            </p:spPr>
          </p:sp>
        </mc:Fallback>
      </mc:AlternateContent>
      <mc:AlternateContent xmlns:mc="http://schemas.openxmlformats.org/markup-compatibility/2006">
        <mc:Choice xmlns:p14="http://schemas.microsoft.com/office/powerpoint/2010/main" Requires="p14">
          <p:contentPart p14:bwMode="auto" r:id="rId62">
            <p14:nvContentPartPr>
              <p14:cNvPr id="1050521" name=""/>
              <p14:cNvContentPartPr/>
              <p14:nvPr/>
            </p14:nvContentPartPr>
            <p14:xfrm>
              <a:off x="4924717" y="3340881"/>
              <a:ext cx="228731" cy="18404"/>
            </p14:xfrm>
          </p:contentPart>
        </mc:Choice>
        <mc:Fallback>
          <p:sp>
            <p:nvSpPr>
              <p:cNvPr id="1050521" name=""/>
              <p:cNvSpPr/>
              <p:nvPr/>
            </p:nvSpPr>
            <p:spPr>
              <a:xfrm>
                <a:off x="4924717" y="3340881"/>
                <a:ext cx="228731" cy="18404"/>
              </a:xfrm>
            </p:spPr>
          </p:sp>
        </mc:Fallback>
      </mc:AlternateContent>
      <mc:AlternateContent xmlns:mc="http://schemas.openxmlformats.org/markup-compatibility/2006">
        <mc:Choice xmlns:p14="http://schemas.microsoft.com/office/powerpoint/2010/main" Requires="p14">
          <p:contentPart p14:bwMode="auto" r:id="rId63">
            <p14:nvContentPartPr>
              <p14:cNvPr id="1050522" name=""/>
              <p14:cNvContentPartPr/>
              <p14:nvPr/>
            </p14:nvContentPartPr>
            <p14:xfrm>
              <a:off x="4945750" y="3126365"/>
              <a:ext cx="34898" cy="255770"/>
            </p14:xfrm>
          </p:contentPart>
        </mc:Choice>
        <mc:Fallback>
          <p:sp>
            <p:nvSpPr>
              <p:cNvPr id="1050522" name=""/>
              <p:cNvSpPr/>
              <p:nvPr/>
            </p:nvSpPr>
            <p:spPr>
              <a:xfrm>
                <a:off x="4945750" y="3126365"/>
                <a:ext cx="34898" cy="255770"/>
              </a:xfrm>
            </p:spPr>
          </p:sp>
        </mc:Fallback>
      </mc:AlternateContent>
      <mc:AlternateContent xmlns:mc="http://schemas.openxmlformats.org/markup-compatibility/2006">
        <mc:Choice xmlns:p14="http://schemas.microsoft.com/office/powerpoint/2010/main" Requires="p14">
          <p:contentPart p14:bwMode="auto" r:id="rId64">
            <p14:nvContentPartPr>
              <p14:cNvPr id="1050523" name=""/>
              <p14:cNvContentPartPr/>
              <p14:nvPr/>
            </p14:nvContentPartPr>
            <p14:xfrm>
              <a:off x="5926479" y="3221403"/>
              <a:ext cx="233692" cy="92700"/>
            </p14:xfrm>
          </p:contentPart>
        </mc:Choice>
        <mc:Fallback>
          <p:sp>
            <p:nvSpPr>
              <p:cNvPr id="1050523" name=""/>
              <p:cNvSpPr/>
              <p:nvPr/>
            </p:nvSpPr>
            <p:spPr>
              <a:xfrm>
                <a:off x="5926479" y="3221403"/>
                <a:ext cx="233692" cy="92700"/>
              </a:xfrm>
            </p:spPr>
          </p:sp>
        </mc:Fallback>
      </mc:AlternateContent>
      <mc:AlternateContent xmlns:mc="http://schemas.openxmlformats.org/markup-compatibility/2006">
        <mc:Choice xmlns:p14="http://schemas.microsoft.com/office/powerpoint/2010/main" Requires="p14">
          <p:contentPart p14:bwMode="auto" r:id="rId65">
            <p14:nvContentPartPr>
              <p14:cNvPr id="1050524" name=""/>
              <p14:cNvContentPartPr/>
              <p14:nvPr/>
            </p14:nvContentPartPr>
            <p14:xfrm>
              <a:off x="6033890" y="3175442"/>
              <a:ext cx="43932" cy="208623"/>
            </p14:xfrm>
          </p:contentPart>
        </mc:Choice>
        <mc:Fallback>
          <p:sp>
            <p:nvSpPr>
              <p:cNvPr id="1050524" name=""/>
              <p:cNvSpPr/>
              <p:nvPr/>
            </p:nvSpPr>
            <p:spPr>
              <a:xfrm>
                <a:off x="6033890" y="3175442"/>
                <a:ext cx="43932" cy="208623"/>
              </a:xfrm>
            </p:spPr>
          </p:sp>
        </mc:Fallback>
      </mc:AlternateContent>
      <mc:AlternateContent xmlns:mc="http://schemas.openxmlformats.org/markup-compatibility/2006">
        <mc:Choice xmlns:p14="http://schemas.microsoft.com/office/powerpoint/2010/main" Requires="p14">
          <p:contentPart p14:bwMode="auto" r:id="rId66">
            <p14:nvContentPartPr>
              <p14:cNvPr id="1050525" name=""/>
              <p14:cNvContentPartPr/>
              <p14:nvPr/>
            </p14:nvContentPartPr>
            <p14:xfrm>
              <a:off x="5971153" y="3166878"/>
              <a:ext cx="249513" cy="231930"/>
            </p14:xfrm>
          </p:contentPart>
        </mc:Choice>
        <mc:Fallback>
          <p:sp>
            <p:nvSpPr>
              <p:cNvPr id="1050525" name=""/>
              <p:cNvSpPr/>
              <p:nvPr/>
            </p:nvSpPr>
            <p:spPr>
              <a:xfrm>
                <a:off x="5971153" y="3166878"/>
                <a:ext cx="249513" cy="231930"/>
              </a:xfrm>
            </p:spPr>
          </p:sp>
        </mc:Fallback>
      </mc:AlternateContent>
      <mc:AlternateContent xmlns:mc="http://schemas.openxmlformats.org/markup-compatibility/2006">
        <mc:Choice xmlns:p14="http://schemas.microsoft.com/office/powerpoint/2010/main" Requires="p14">
          <p:contentPart p14:bwMode="auto" r:id="rId67">
            <p14:nvContentPartPr>
              <p14:cNvPr id="1050526" name=""/>
              <p14:cNvContentPartPr/>
              <p14:nvPr/>
            </p14:nvContentPartPr>
            <p14:xfrm>
              <a:off x="6963264" y="2569382"/>
              <a:ext cx="89105" cy="396697"/>
            </p14:xfrm>
          </p:contentPart>
        </mc:Choice>
        <mc:Fallback>
          <p:sp>
            <p:nvSpPr>
              <p:cNvPr id="1050526" name=""/>
              <p:cNvSpPr/>
              <p:nvPr/>
            </p:nvSpPr>
            <p:spPr>
              <a:xfrm>
                <a:off x="6963264" y="2569382"/>
                <a:ext cx="89105" cy="396697"/>
              </a:xfrm>
            </p:spPr>
          </p:sp>
        </mc:Fallback>
      </mc:AlternateContent>
      <mc:AlternateContent xmlns:mc="http://schemas.openxmlformats.org/markup-compatibility/2006">
        <mc:Choice xmlns:p14="http://schemas.microsoft.com/office/powerpoint/2010/main" Requires="p14">
          <p:contentPart p14:bwMode="auto" r:id="rId68">
            <p14:nvContentPartPr>
              <p14:cNvPr id="1050527" name=""/>
              <p14:cNvContentPartPr/>
              <p14:nvPr/>
            </p14:nvContentPartPr>
            <p14:xfrm>
              <a:off x="6932135" y="3599995"/>
              <a:ext cx="42020" cy="221467"/>
            </p14:xfrm>
          </p:contentPart>
        </mc:Choice>
        <mc:Fallback>
          <p:sp>
            <p:nvSpPr>
              <p:cNvPr id="1050527" name=""/>
              <p:cNvSpPr/>
              <p:nvPr/>
            </p:nvSpPr>
            <p:spPr>
              <a:xfrm>
                <a:off x="6932135" y="3599995"/>
                <a:ext cx="42020" cy="221467"/>
              </a:xfrm>
            </p:spPr>
          </p:sp>
        </mc:Fallback>
      </mc:AlternateContent>
      <mc:AlternateContent xmlns:mc="http://schemas.openxmlformats.org/markup-compatibility/2006">
        <mc:Choice xmlns:p14="http://schemas.microsoft.com/office/powerpoint/2010/main" Requires="p14">
          <p:contentPart p14:bwMode="auto" r:id="rId69">
            <p14:nvContentPartPr>
              <p14:cNvPr id="1050528" name=""/>
              <p14:cNvContentPartPr/>
              <p14:nvPr/>
            </p14:nvContentPartPr>
            <p14:xfrm>
              <a:off x="6929798" y="3662178"/>
              <a:ext cx="69456" cy="94371"/>
            </p14:xfrm>
          </p:contentPart>
        </mc:Choice>
        <mc:Fallback>
          <p:sp>
            <p:nvSpPr>
              <p:cNvPr id="1050528" name=""/>
              <p:cNvSpPr/>
              <p:nvPr/>
            </p:nvSpPr>
            <p:spPr>
              <a:xfrm>
                <a:off x="6929798" y="3662178"/>
                <a:ext cx="69456" cy="94371"/>
              </a:xfrm>
            </p:spPr>
          </p:sp>
        </mc:Fallback>
      </mc:AlternateContent>
      <mc:AlternateContent xmlns:mc="http://schemas.openxmlformats.org/markup-compatibility/2006">
        <mc:Choice xmlns:p14="http://schemas.microsoft.com/office/powerpoint/2010/main" Requires="p14">
          <p:contentPart p14:bwMode="auto" r:id="rId70">
            <p14:nvContentPartPr>
              <p14:cNvPr id="1050529" name=""/>
              <p14:cNvContentPartPr/>
              <p14:nvPr/>
            </p14:nvContentPartPr>
            <p14:xfrm>
              <a:off x="6914218" y="3852898"/>
              <a:ext cx="209083" cy="25978"/>
            </p14:xfrm>
          </p:contentPart>
        </mc:Choice>
        <mc:Fallback>
          <p:sp>
            <p:nvSpPr>
              <p:cNvPr id="1050529" name=""/>
              <p:cNvSpPr/>
              <p:nvPr/>
            </p:nvSpPr>
            <p:spPr>
              <a:xfrm>
                <a:off x="6914218" y="3852898"/>
                <a:ext cx="209083" cy="25978"/>
              </a:xfrm>
            </p:spPr>
          </p:sp>
        </mc:Fallback>
      </mc:AlternateContent>
      <mc:AlternateContent xmlns:mc="http://schemas.openxmlformats.org/markup-compatibility/2006">
        <mc:Choice xmlns:p14="http://schemas.microsoft.com/office/powerpoint/2010/main" Requires="p14">
          <p:contentPart p14:bwMode="auto" r:id="rId71">
            <p14:nvContentPartPr>
              <p14:cNvPr id="1050530" name=""/>
              <p14:cNvContentPartPr/>
              <p14:nvPr/>
            </p14:nvContentPartPr>
            <p14:xfrm>
              <a:off x="7026687" y="3826683"/>
              <a:ext cx="35535" cy="105563"/>
            </p14:xfrm>
          </p:contentPart>
        </mc:Choice>
        <mc:Fallback>
          <p:sp>
            <p:nvSpPr>
              <p:cNvPr id="1050530" name=""/>
              <p:cNvSpPr/>
              <p:nvPr/>
            </p:nvSpPr>
            <p:spPr>
              <a:xfrm>
                <a:off x="7026687" y="3826683"/>
                <a:ext cx="35535" cy="105563"/>
              </a:xfrm>
            </p:spPr>
          </p:sp>
        </mc:Fallback>
      </mc:AlternateContent>
      <mc:AlternateContent xmlns:mc="http://schemas.openxmlformats.org/markup-compatibility/2006">
        <mc:Choice xmlns:p14="http://schemas.microsoft.com/office/powerpoint/2010/main" Requires="p14">
          <p:contentPart p14:bwMode="auto" r:id="rId72">
            <p14:nvContentPartPr>
              <p14:cNvPr id="1050531" name=""/>
              <p14:cNvContentPartPr/>
              <p14:nvPr/>
            </p14:nvContentPartPr>
            <p14:xfrm>
              <a:off x="6924517" y="3730554"/>
              <a:ext cx="228127" cy="216441"/>
            </p14:xfrm>
          </p:contentPart>
        </mc:Choice>
        <mc:Fallback>
          <p:sp>
            <p:nvSpPr>
              <p:cNvPr id="1050531" name=""/>
              <p:cNvSpPr/>
              <p:nvPr/>
            </p:nvSpPr>
            <p:spPr>
              <a:xfrm>
                <a:off x="6924517" y="3730554"/>
                <a:ext cx="228127" cy="216441"/>
              </a:xfrm>
            </p:spPr>
          </p:sp>
        </mc:Fallback>
      </mc:AlternateContent>
      <mc:AlternateContent xmlns:mc="http://schemas.openxmlformats.org/markup-compatibility/2006">
        <mc:Choice xmlns:p14="http://schemas.microsoft.com/office/powerpoint/2010/main" Requires="p14">
          <p:contentPart p14:bwMode="auto" r:id="rId73">
            <p14:nvContentPartPr>
              <p14:cNvPr id="1050532" name=""/>
              <p14:cNvContentPartPr/>
              <p14:nvPr/>
            </p14:nvContentPartPr>
            <p14:xfrm>
              <a:off x="8267710" y="3884330"/>
              <a:ext cx="12372" cy="812496"/>
            </p14:xfrm>
          </p:contentPart>
        </mc:Choice>
        <mc:Fallback>
          <p:sp>
            <p:nvSpPr>
              <p:cNvPr id="1050532" name=""/>
              <p:cNvSpPr/>
              <p:nvPr/>
            </p:nvSpPr>
            <p:spPr>
              <a:xfrm>
                <a:off x="8267710" y="3884330"/>
                <a:ext cx="12372" cy="812496"/>
              </a:xfrm>
            </p:spPr>
          </p:sp>
        </mc:Fallback>
      </mc:AlternateContent>
      <mc:AlternateContent xmlns:mc="http://schemas.openxmlformats.org/markup-compatibility/2006">
        <mc:Choice xmlns:p14="http://schemas.microsoft.com/office/powerpoint/2010/main" Requires="p14">
          <p:contentPart p14:bwMode="auto" r:id="rId74">
            <p14:nvContentPartPr>
              <p14:cNvPr id="1050533" name=""/>
              <p14:cNvContentPartPr/>
              <p14:nvPr/>
            </p14:nvContentPartPr>
            <p14:xfrm>
              <a:off x="6729844" y="3957555"/>
              <a:ext cx="29716" cy="2015"/>
            </p14:xfrm>
          </p:contentPart>
        </mc:Choice>
        <mc:Fallback>
          <p:sp>
            <p:nvSpPr>
              <p:cNvPr id="1050533" name=""/>
              <p:cNvSpPr/>
              <p:nvPr/>
            </p:nvSpPr>
            <p:spPr>
              <a:xfrm>
                <a:off x="6729844" y="3957555"/>
                <a:ext cx="29716" cy="2015"/>
              </a:xfrm>
            </p:spPr>
          </p:sp>
        </mc:Fallback>
      </mc:AlternateContent>
      <mc:AlternateContent xmlns:mc="http://schemas.openxmlformats.org/markup-compatibility/2006">
        <mc:Choice xmlns:p14="http://schemas.microsoft.com/office/powerpoint/2010/main" Requires="p14">
          <p:contentPart p14:bwMode="auto" r:id="rId75">
            <p14:nvContentPartPr>
              <p14:cNvPr id="1050534" name=""/>
              <p14:cNvContentPartPr/>
              <p14:nvPr/>
            </p14:nvContentPartPr>
            <p14:xfrm>
              <a:off x="6722752" y="3939638"/>
              <a:ext cx="60842" cy="748040"/>
            </p14:xfrm>
          </p:contentPart>
        </mc:Choice>
        <mc:Fallback>
          <p:sp>
            <p:nvSpPr>
              <p:cNvPr id="1050534" name=""/>
              <p:cNvSpPr/>
              <p:nvPr/>
            </p:nvSpPr>
            <p:spPr>
              <a:xfrm>
                <a:off x="6722752" y="3939638"/>
                <a:ext cx="60842" cy="748040"/>
              </a:xfrm>
            </p:spPr>
          </p:sp>
        </mc:Fallback>
      </mc:AlternateContent>
      <mc:AlternateContent xmlns:mc="http://schemas.openxmlformats.org/markup-compatibility/2006">
        <mc:Choice xmlns:p14="http://schemas.microsoft.com/office/powerpoint/2010/main" Requires="p14">
          <p:contentPart p14:bwMode="auto" r:id="rId76">
            <p14:nvContentPartPr>
              <p14:cNvPr id="1050535" name=""/>
              <p14:cNvContentPartPr/>
              <p14:nvPr/>
            </p14:nvContentPartPr>
            <p14:xfrm>
              <a:off x="7064521" y="5003177"/>
              <a:ext cx="189572" cy="286138"/>
            </p14:xfrm>
          </p:contentPart>
        </mc:Choice>
        <mc:Fallback>
          <p:sp>
            <p:nvSpPr>
              <p:cNvPr id="1050535" name=""/>
              <p:cNvSpPr/>
              <p:nvPr/>
            </p:nvSpPr>
            <p:spPr>
              <a:xfrm>
                <a:off x="7064521" y="5003177"/>
                <a:ext cx="189572" cy="286138"/>
              </a:xfrm>
            </p:spPr>
          </p:sp>
        </mc:Fallback>
      </mc:AlternateContent>
      <mc:AlternateContent xmlns:mc="http://schemas.openxmlformats.org/markup-compatibility/2006">
        <mc:Choice xmlns:p14="http://schemas.microsoft.com/office/powerpoint/2010/main" Requires="p14">
          <p:contentPart p14:bwMode="auto" r:id="rId77">
            <p14:nvContentPartPr>
              <p14:cNvPr id="1050536" name=""/>
              <p14:cNvContentPartPr/>
              <p14:nvPr/>
            </p14:nvContentPartPr>
            <p14:xfrm>
              <a:off x="7125063" y="4998178"/>
              <a:ext cx="198809" cy="281159"/>
            </p14:xfrm>
          </p:contentPart>
        </mc:Choice>
        <mc:Fallback>
          <p:sp>
            <p:nvSpPr>
              <p:cNvPr id="1050536" name=""/>
              <p:cNvSpPr/>
              <p:nvPr/>
            </p:nvSpPr>
            <p:spPr>
              <a:xfrm>
                <a:off x="7125063" y="4998178"/>
                <a:ext cx="198809" cy="281159"/>
              </a:xfrm>
            </p:spPr>
          </p:sp>
        </mc:Fallback>
      </mc:AlternateContent>
      <mc:AlternateContent xmlns:mc="http://schemas.openxmlformats.org/markup-compatibility/2006">
        <mc:Choice xmlns:p14="http://schemas.microsoft.com/office/powerpoint/2010/main" Requires="p14">
          <p:contentPart p14:bwMode="auto" r:id="rId78">
            <p14:nvContentPartPr>
              <p14:cNvPr id="1050537" name=""/>
              <p14:cNvContentPartPr/>
              <p14:nvPr/>
            </p14:nvContentPartPr>
            <p14:xfrm>
              <a:off x="7131795" y="4888455"/>
              <a:ext cx="34496" cy="17919"/>
            </p14:xfrm>
          </p:contentPart>
        </mc:Choice>
        <mc:Fallback>
          <p:sp>
            <p:nvSpPr>
              <p:cNvPr id="1050537" name=""/>
              <p:cNvSpPr/>
              <p:nvPr/>
            </p:nvSpPr>
            <p:spPr>
              <a:xfrm>
                <a:off x="7131795" y="4888455"/>
                <a:ext cx="34496" cy="17919"/>
              </a:xfrm>
            </p:spPr>
          </p:sp>
        </mc:Fallback>
      </mc:AlternateContent>
      <mc:AlternateContent xmlns:mc="http://schemas.openxmlformats.org/markup-compatibility/2006">
        <mc:Choice xmlns:p14="http://schemas.microsoft.com/office/powerpoint/2010/main" Requires="p14">
          <p:contentPart p14:bwMode="auto" r:id="rId79">
            <p14:nvContentPartPr>
              <p14:cNvPr id="1050538" name=""/>
              <p14:cNvContentPartPr/>
              <p14:nvPr/>
            </p14:nvContentPartPr>
            <p14:xfrm>
              <a:off x="7323423" y="4822916"/>
              <a:ext cx="51358" cy="2442"/>
            </p14:xfrm>
          </p:contentPart>
        </mc:Choice>
        <mc:Fallback>
          <p:sp>
            <p:nvSpPr>
              <p:cNvPr id="1050538" name=""/>
              <p:cNvSpPr/>
              <p:nvPr/>
            </p:nvSpPr>
            <p:spPr>
              <a:xfrm>
                <a:off x="7323423" y="4822916"/>
                <a:ext cx="51358" cy="2442"/>
              </a:xfrm>
            </p:spPr>
          </p:sp>
        </mc:Fallback>
      </mc:AlternateContent>
      <mc:AlternateContent xmlns:mc="http://schemas.openxmlformats.org/markup-compatibility/2006">
        <mc:Choice xmlns:p14="http://schemas.microsoft.com/office/powerpoint/2010/main" Requires="p14">
          <p:contentPart p14:bwMode="auto" r:id="rId80">
            <p14:nvContentPartPr>
              <p14:cNvPr id="1050539" name=""/>
              <p14:cNvContentPartPr/>
              <p14:nvPr/>
            </p14:nvContentPartPr>
            <p14:xfrm>
              <a:off x="7340966" y="4810557"/>
              <a:ext cx="10156" cy="276778"/>
            </p14:xfrm>
          </p:contentPart>
        </mc:Choice>
        <mc:Fallback>
          <p:sp>
            <p:nvSpPr>
              <p:cNvPr id="1050539" name=""/>
              <p:cNvSpPr/>
              <p:nvPr/>
            </p:nvSpPr>
            <p:spPr>
              <a:xfrm>
                <a:off x="7340966" y="4810557"/>
                <a:ext cx="10156" cy="276778"/>
              </a:xfrm>
            </p:spPr>
          </p:sp>
        </mc:Fallback>
      </mc:AlternateContent>
      <mc:AlternateContent xmlns:mc="http://schemas.openxmlformats.org/markup-compatibility/2006">
        <mc:Choice xmlns:p14="http://schemas.microsoft.com/office/powerpoint/2010/main" Requires="p14">
          <p:contentPart p14:bwMode="auto" r:id="rId81">
            <p14:nvContentPartPr>
              <p14:cNvPr id="1050540" name=""/>
              <p14:cNvContentPartPr/>
              <p14:nvPr/>
            </p14:nvContentPartPr>
            <p14:xfrm>
              <a:off x="7410668" y="4862514"/>
              <a:ext cx="217083" cy="198685"/>
            </p14:xfrm>
          </p:contentPart>
        </mc:Choice>
        <mc:Fallback>
          <p:sp>
            <p:nvSpPr>
              <p:cNvPr id="1050540" name=""/>
              <p:cNvSpPr/>
              <p:nvPr/>
            </p:nvSpPr>
            <p:spPr>
              <a:xfrm>
                <a:off x="7410668" y="4862514"/>
                <a:ext cx="217083" cy="198685"/>
              </a:xfrm>
            </p:spPr>
          </p:sp>
        </mc:Fallback>
      </mc:AlternateContent>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4">
                                  <p:stCondLst>
                                    <p:cond delay="0"/>
                                  </p:stCondLst>
                                  <p:childTnLst>
                                    <p:set>
                                      <p:cBhvr>
                                        <p:cTn dur="1" fill="hold" id="6">
                                          <p:stCondLst>
                                            <p:cond delay="0"/>
                                          </p:stCondLst>
                                        </p:cTn>
                                        <p:tgtEl>
                                          <p:spTgt spid="1050470"/>
                                        </p:tgtEl>
                                        <p:attrNameLst>
                                          <p:attrName>style.visibility</p:attrName>
                                        </p:attrNameLst>
                                      </p:cBhvr>
                                      <p:to>
                                        <p:strVal val="visible"/>
                                      </p:to>
                                    </p:set>
                                    <p:animEffect transition="in" filter="wipe(down)">
                                      <p:cBhvr>
                                        <p:cTn dur="500" id="7"/>
                                        <p:tgtEl>
                                          <p:spTgt spid="1050470"/>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2" presetSubtype="4">
                                  <p:stCondLst>
                                    <p:cond delay="0"/>
                                  </p:stCondLst>
                                  <p:childTnLst>
                                    <p:set>
                                      <p:cBhvr>
                                        <p:cTn dur="1" fill="hold" id="11">
                                          <p:stCondLst>
                                            <p:cond delay="0"/>
                                          </p:stCondLst>
                                        </p:cTn>
                                        <p:tgtEl>
                                          <p:spTgt spid="1050465"/>
                                        </p:tgtEl>
                                        <p:attrNameLst>
                                          <p:attrName>style.visibility</p:attrName>
                                        </p:attrNameLst>
                                      </p:cBhvr>
                                      <p:to>
                                        <p:strVal val="visible"/>
                                      </p:to>
                                    </p:set>
                                    <p:animEffect transition="in" filter="wipe(down)">
                                      <p:cBhvr>
                                        <p:cTn dur="500" id="12"/>
                                        <p:tgtEl>
                                          <p:spTgt spid="1050465"/>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4">
                                  <p:stCondLst>
                                    <p:cond delay="0"/>
                                  </p:stCondLst>
                                  <p:childTnLst>
                                    <p:set>
                                      <p:cBhvr>
                                        <p:cTn dur="1" fill="hold" id="16">
                                          <p:stCondLst>
                                            <p:cond delay="0"/>
                                          </p:stCondLst>
                                        </p:cTn>
                                        <p:tgtEl>
                                          <p:spTgt spid="1050466"/>
                                        </p:tgtEl>
                                        <p:attrNameLst>
                                          <p:attrName>style.visibility</p:attrName>
                                        </p:attrNameLst>
                                      </p:cBhvr>
                                      <p:to>
                                        <p:strVal val="visible"/>
                                      </p:to>
                                    </p:set>
                                    <p:animEffect transition="in" filter="wipe(down)">
                                      <p:cBhvr>
                                        <p:cTn dur="500" id="17"/>
                                        <p:tgtEl>
                                          <p:spTgt spid="1050466"/>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22" presetSubtype="4">
                                  <p:stCondLst>
                                    <p:cond delay="0"/>
                                  </p:stCondLst>
                                  <p:childTnLst>
                                    <p:set>
                                      <p:cBhvr>
                                        <p:cTn dur="1" fill="hold" id="21">
                                          <p:stCondLst>
                                            <p:cond delay="0"/>
                                          </p:stCondLst>
                                        </p:cTn>
                                        <p:tgtEl>
                                          <p:spTgt spid="1050467"/>
                                        </p:tgtEl>
                                        <p:attrNameLst>
                                          <p:attrName>style.visibility</p:attrName>
                                        </p:attrNameLst>
                                      </p:cBhvr>
                                      <p:to>
                                        <p:strVal val="visible"/>
                                      </p:to>
                                    </p:set>
                                    <p:animEffect transition="in" filter="wipe(down)">
                                      <p:cBhvr>
                                        <p:cTn dur="500" id="22"/>
                                        <p:tgtEl>
                                          <p:spTgt spid="1050467"/>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22" presetSubtype="4">
                                  <p:stCondLst>
                                    <p:cond delay="0"/>
                                  </p:stCondLst>
                                  <p:childTnLst>
                                    <p:set>
                                      <p:cBhvr>
                                        <p:cTn dur="1" fill="hold" id="26">
                                          <p:stCondLst>
                                            <p:cond delay="0"/>
                                          </p:stCondLst>
                                        </p:cTn>
                                        <p:tgtEl>
                                          <p:spTgt spid="1050468"/>
                                        </p:tgtEl>
                                        <p:attrNameLst>
                                          <p:attrName>style.visibility</p:attrName>
                                        </p:attrNameLst>
                                      </p:cBhvr>
                                      <p:to>
                                        <p:strVal val="visible"/>
                                      </p:to>
                                    </p:set>
                                    <p:animEffect transition="in" filter="wipe(down)">
                                      <p:cBhvr>
                                        <p:cTn dur="500" id="27"/>
                                        <p:tgtEl>
                                          <p:spTgt spid="1050468"/>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22" presetSubtype="4">
                                  <p:stCondLst>
                                    <p:cond delay="0"/>
                                  </p:stCondLst>
                                  <p:childTnLst>
                                    <p:set>
                                      <p:cBhvr>
                                        <p:cTn dur="1" fill="hold" id="31">
                                          <p:stCondLst>
                                            <p:cond delay="0"/>
                                          </p:stCondLst>
                                        </p:cTn>
                                        <p:tgtEl>
                                          <p:spTgt spid="1050469"/>
                                        </p:tgtEl>
                                        <p:attrNameLst>
                                          <p:attrName>style.visibility</p:attrName>
                                        </p:attrNameLst>
                                      </p:cBhvr>
                                      <p:to>
                                        <p:strVal val="visible"/>
                                      </p:to>
                                    </p:set>
                                    <p:animEffect transition="in" filter="wipe(down)">
                                      <p:cBhvr>
                                        <p:cTn dur="500" id="32"/>
                                        <p:tgtEl>
                                          <p:spTgt spid="10504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465" grpId="0"/>
      <p:bldP spid="1050466" grpId="0"/>
      <p:bldP spid="1050467" grpId="0"/>
      <p:bldP spid="1050468" grpId="0"/>
      <p:bldP spid="1050469" grpId="0"/>
      <p:bldP spid="105047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391" name=""/>
        <p:cNvGrpSpPr/>
        <p:nvPr/>
      </p:nvGrpSpPr>
      <p:grpSpPr>
        <a:xfrm>
          <a:off x="0" y="0"/>
          <a:ext cx="0" cy="0"/>
          <a:chOff x="0" y="0"/>
          <a:chExt cx="0" cy="0"/>
        </a:xfrm>
      </p:grpSpPr>
      <p:sp>
        <p:nvSpPr>
          <p:cNvPr id="1050544"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0545" name="文本框 42"/>
          <p:cNvSpPr txBox="1"/>
          <p:nvPr/>
        </p:nvSpPr>
        <p:spPr bwMode="auto">
          <a:xfrm>
            <a:off x="242769" y="356343"/>
            <a:ext cx="2287417" cy="461665"/>
          </a:xfrm>
          <a:prstGeom prst="rect"/>
          <a:noFill/>
          <a:ln>
            <a:noFill/>
          </a:ln>
          <a:effectLst/>
        </p:spPr>
        <p:txBody>
          <a:bodyPr rtlCol="0" wrap="square">
            <a:spAutoFit/>
          </a:bodyPr>
          <a:p>
            <a:pPr>
              <a:spcBef>
                <a:spcPct val="50000"/>
              </a:spcBef>
            </a:pPr>
            <a:r>
              <a:rPr altLang="zh-CN" b="1" dirty="0" sz="2400" kumimoji="1" lang="en-US" smtClean="0">
                <a:latin typeface="Arial" panose="020B0604020202020204" pitchFamily="34" charset="0"/>
                <a:cs typeface="Arial" panose="020B0604020202020204" pitchFamily="34" charset="0"/>
              </a:rPr>
              <a:t>Example 1:</a:t>
            </a:r>
            <a:endParaRPr altLang="en-US" b="1" dirty="0" sz="2400" kumimoji="1" lang="zh-CN" smtClean="0">
              <a:latin typeface="Arial" panose="020B0604020202020204" pitchFamily="34" charset="0"/>
              <a:cs typeface="Arial" panose="020B0604020202020204" pitchFamily="34" charset="0"/>
            </a:endParaRPr>
          </a:p>
        </p:txBody>
      </p:sp>
      <p:sp>
        <p:nvSpPr>
          <p:cNvPr id="1050546" name="文本框 4"/>
          <p:cNvSpPr txBox="1"/>
          <p:nvPr/>
        </p:nvSpPr>
        <p:spPr bwMode="auto">
          <a:xfrm>
            <a:off x="465525" y="1037809"/>
            <a:ext cx="8570970" cy="461665"/>
          </a:xfrm>
          <a:prstGeom prst="rect"/>
          <a:noFill/>
          <a:ln>
            <a:noFill/>
          </a:ln>
          <a:effectLst/>
        </p:spPr>
        <p:txBody>
          <a:bodyPr rtlCol="0" wrap="square">
            <a:spAutoFit/>
          </a:bodyPr>
          <a:p>
            <a:pPr eaLnBrk="1" hangingPunct="1">
              <a:spcBef>
                <a:spcPct val="50000"/>
              </a:spcBef>
            </a:pPr>
            <a:r>
              <a:rPr altLang="zh-CN" dirty="0" sz="2400" kumimoji="1" lang="en-US" smtClean="0">
                <a:latin typeface="Arial" panose="020B0604020202020204" pitchFamily="34" charset="0"/>
                <a:cs typeface="Arial" panose="020B0604020202020204" pitchFamily="34" charset="0"/>
              </a:rPr>
              <a:t>(2) Judge the type of the negative feedback circuit</a:t>
            </a:r>
            <a:endParaRPr altLang="en-US" dirty="0" sz="2400" kumimoji="1" lang="zh-CN" smtClean="0">
              <a:latin typeface="Arial" panose="020B0604020202020204" pitchFamily="34" charset="0"/>
              <a:cs typeface="Arial" panose="020B0604020202020204" pitchFamily="34" charset="0"/>
            </a:endParaRPr>
          </a:p>
        </p:txBody>
      </p:sp>
      <p:grpSp>
        <p:nvGrpSpPr>
          <p:cNvPr id="392" name="组合 5"/>
          <p:cNvGrpSpPr/>
          <p:nvPr/>
        </p:nvGrpSpPr>
        <p:grpSpPr>
          <a:xfrm>
            <a:off x="4399421" y="1530455"/>
            <a:ext cx="4483477" cy="3113062"/>
            <a:chOff x="4394226" y="649188"/>
            <a:chExt cx="4483477" cy="3113062"/>
          </a:xfrm>
        </p:grpSpPr>
        <p:grpSp>
          <p:nvGrpSpPr>
            <p:cNvPr id="393" name="组合 1"/>
            <p:cNvGrpSpPr/>
            <p:nvPr/>
          </p:nvGrpSpPr>
          <p:grpSpPr>
            <a:xfrm>
              <a:off x="4394226" y="649188"/>
              <a:ext cx="4483477" cy="3113062"/>
              <a:chOff x="279426" y="1890902"/>
              <a:chExt cx="4483477" cy="3113062"/>
            </a:xfrm>
          </p:grpSpPr>
          <p:grpSp>
            <p:nvGrpSpPr>
              <p:cNvPr id="394" name="组合 61"/>
              <p:cNvGrpSpPr/>
              <p:nvPr/>
            </p:nvGrpSpPr>
            <p:grpSpPr>
              <a:xfrm>
                <a:off x="279426" y="1890902"/>
                <a:ext cx="4483477" cy="3113062"/>
                <a:chOff x="4231059" y="2193268"/>
                <a:chExt cx="4483477" cy="3113062"/>
              </a:xfrm>
            </p:grpSpPr>
            <p:grpSp>
              <p:nvGrpSpPr>
                <p:cNvPr id="395" name="组合 62"/>
                <p:cNvGrpSpPr/>
                <p:nvPr/>
              </p:nvGrpSpPr>
              <p:grpSpPr>
                <a:xfrm>
                  <a:off x="4231059" y="2193268"/>
                  <a:ext cx="4483477" cy="3113062"/>
                  <a:chOff x="4309516" y="2356390"/>
                  <a:chExt cx="4483477" cy="3113062"/>
                </a:xfrm>
              </p:grpSpPr>
              <p:grpSp>
                <p:nvGrpSpPr>
                  <p:cNvPr id="396" name="组合 70"/>
                  <p:cNvGrpSpPr/>
                  <p:nvPr/>
                </p:nvGrpSpPr>
                <p:grpSpPr>
                  <a:xfrm>
                    <a:off x="4309516" y="2356390"/>
                    <a:ext cx="3922015" cy="3113062"/>
                    <a:chOff x="3780098" y="439446"/>
                    <a:chExt cx="3922015" cy="3113062"/>
                  </a:xfrm>
                </p:grpSpPr>
                <p:grpSp>
                  <p:nvGrpSpPr>
                    <p:cNvPr id="397" name="组合 74"/>
                    <p:cNvGrpSpPr/>
                    <p:nvPr/>
                  </p:nvGrpSpPr>
                  <p:grpSpPr>
                    <a:xfrm>
                      <a:off x="4224308" y="439446"/>
                      <a:ext cx="3477805" cy="3113062"/>
                      <a:chOff x="239826" y="1170313"/>
                      <a:chExt cx="3477805" cy="3113062"/>
                    </a:xfrm>
                  </p:grpSpPr>
                  <p:grpSp>
                    <p:nvGrpSpPr>
                      <p:cNvPr id="398" name="组合 76"/>
                      <p:cNvGrpSpPr/>
                      <p:nvPr/>
                    </p:nvGrpSpPr>
                    <p:grpSpPr>
                      <a:xfrm>
                        <a:off x="239826" y="1170313"/>
                        <a:ext cx="3477805" cy="3113062"/>
                        <a:chOff x="197881" y="1660700"/>
                        <a:chExt cx="3477805" cy="3113062"/>
                      </a:xfrm>
                    </p:grpSpPr>
                    <p:grpSp>
                      <p:nvGrpSpPr>
                        <p:cNvPr id="399" name="组合 80"/>
                        <p:cNvGrpSpPr/>
                        <p:nvPr/>
                      </p:nvGrpSpPr>
                      <p:grpSpPr>
                        <a:xfrm>
                          <a:off x="197881" y="1660700"/>
                          <a:ext cx="3477805" cy="3113062"/>
                          <a:chOff x="2428254" y="188364"/>
                          <a:chExt cx="3477805" cy="3113062"/>
                        </a:xfrm>
                      </p:grpSpPr>
                      <p:grpSp>
                        <p:nvGrpSpPr>
                          <p:cNvPr id="400" name="组合 89"/>
                          <p:cNvGrpSpPr/>
                          <p:nvPr/>
                        </p:nvGrpSpPr>
                        <p:grpSpPr>
                          <a:xfrm>
                            <a:off x="2428254" y="188364"/>
                            <a:ext cx="3477805" cy="3113062"/>
                            <a:chOff x="4869126" y="625638"/>
                            <a:chExt cx="3477805" cy="3113062"/>
                          </a:xfrm>
                        </p:grpSpPr>
                        <p:grpSp>
                          <p:nvGrpSpPr>
                            <p:cNvPr id="401" name="组合 122"/>
                            <p:cNvGrpSpPr/>
                            <p:nvPr/>
                          </p:nvGrpSpPr>
                          <p:grpSpPr>
                            <a:xfrm>
                              <a:off x="4869126" y="625638"/>
                              <a:ext cx="3387220" cy="3113062"/>
                              <a:chOff x="481800" y="1425111"/>
                              <a:chExt cx="3387220" cy="3113062"/>
                            </a:xfrm>
                          </p:grpSpPr>
                          <p:grpSp>
                            <p:nvGrpSpPr>
                              <p:cNvPr id="402" name="组合 138"/>
                              <p:cNvGrpSpPr/>
                              <p:nvPr/>
                            </p:nvGrpSpPr>
                            <p:grpSpPr>
                              <a:xfrm>
                                <a:off x="687985" y="1425111"/>
                                <a:ext cx="3181035" cy="3113062"/>
                                <a:chOff x="687985" y="1425111"/>
                                <a:chExt cx="3181035" cy="3113062"/>
                              </a:xfrm>
                            </p:grpSpPr>
                            <p:grpSp>
                              <p:nvGrpSpPr>
                                <p:cNvPr id="403" name="Group 1096"/>
                                <p:cNvGrpSpPr/>
                                <p:nvPr/>
                              </p:nvGrpSpPr>
                              <p:grpSpPr bwMode="auto">
                                <a:xfrm>
                                  <a:off x="1275234" y="1569267"/>
                                  <a:ext cx="1187278" cy="2968906"/>
                                  <a:chOff x="4072" y="2035"/>
                                  <a:chExt cx="835" cy="2088"/>
                                </a:xfrm>
                              </p:grpSpPr>
                              <p:sp>
                                <p:nvSpPr>
                                  <p:cNvPr id="1050547" name="Line 1072"/>
                                  <p:cNvSpPr>
                                    <a:spLocks noChangeShapeType="1"/>
                                  </p:cNvSpPr>
                                  <p:nvPr/>
                                </p:nvSpPr>
                                <p:spPr bwMode="auto">
                                  <a:xfrm>
                                    <a:off x="4679" y="2842"/>
                                    <a:ext cx="0" cy="476"/>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548" name="Line 1073"/>
                                  <p:cNvSpPr>
                                    <a:spLocks noChangeShapeType="1"/>
                                  </p:cNvSpPr>
                                  <p:nvPr/>
                                </p:nvSpPr>
                                <p:spPr bwMode="auto">
                                  <a:xfrm flipH="1">
                                    <a:off x="4072" y="3080"/>
                                    <a:ext cx="607"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549" name="Line 1074"/>
                                  <p:cNvSpPr>
                                    <a:spLocks noChangeShapeType="1"/>
                                  </p:cNvSpPr>
                                  <p:nvPr/>
                                </p:nvSpPr>
                                <p:spPr bwMode="auto">
                                  <a:xfrm flipV="1">
                                    <a:off x="4677" y="2835"/>
                                    <a:ext cx="220" cy="156"/>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550" name="Line 1075"/>
                                  <p:cNvSpPr>
                                    <a:spLocks noChangeShapeType="1"/>
                                  </p:cNvSpPr>
                                  <p:nvPr/>
                                </p:nvSpPr>
                                <p:spPr bwMode="auto">
                                  <a:xfrm flipH="1" flipV="1">
                                    <a:off x="4676" y="3172"/>
                                    <a:ext cx="231" cy="172"/>
                                  </a:xfrm>
                                  <a:prstGeom prst="line"/>
                                  <a:noFill/>
                                  <a:ln w="28575">
                                    <a:solidFill>
                                      <a:srgbClr val="C00000"/>
                                    </a:solidFill>
                                    <a:round/>
                                    <a:headEnd type="arrow" w="med" len="me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551" name="Line 1076"/>
                                  <p:cNvSpPr>
                                    <a:spLocks noChangeShapeType="1"/>
                                  </p:cNvSpPr>
                                  <p:nvPr/>
                                </p:nvSpPr>
                                <p:spPr bwMode="auto">
                                  <a:xfrm flipV="1">
                                    <a:off x="4895" y="2035"/>
                                    <a:ext cx="0" cy="803"/>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552" name="Line 1077"/>
                                  <p:cNvSpPr>
                                    <a:spLocks noChangeShapeType="1"/>
                                  </p:cNvSpPr>
                                  <p:nvPr/>
                                </p:nvSpPr>
                                <p:spPr bwMode="auto">
                                  <a:xfrm>
                                    <a:off x="4897" y="3334"/>
                                    <a:ext cx="0" cy="78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grpSp>
                            <p:sp>
                              <p:nvSpPr>
                                <p:cNvPr id="1050553" name="文本框 152"/>
                                <p:cNvSpPr txBox="1"/>
                                <p:nvPr/>
                              </p:nvSpPr>
                              <p:spPr>
                                <a:xfrm>
                                  <a:off x="3003304" y="1425111"/>
                                  <a:ext cx="626081" cy="472440"/>
                                </a:xfrm>
                                <a:prstGeom prst="rect"/>
                                <a:noFill/>
                              </p:spPr>
                              <p:txBody>
                                <a:bodyPr rtlCol="0" wrap="square">
                                  <a:spAutoFit/>
                                </a:bodyPr>
                                <a:p>
                                  <a:r>
                                    <a:rPr altLang="zh-CN" dirty="0" sz="2000" i="1" lang="en-US" smtClean="0">
                                      <a:latin typeface="Arial" panose="020B0604020202020204" pitchFamily="34" charset="0"/>
                                      <a:cs typeface="Arial" panose="020B0604020202020204" pitchFamily="34" charset="0"/>
                                    </a:rPr>
                                    <a:t>V</a:t>
                                  </a:r>
                                  <a:r>
                                    <a:rPr altLang="zh-CN" baseline="-25000" dirty="0" sz="2000" lang="en-US" smtClean="0">
                                      <a:latin typeface="Arial" panose="020B0604020202020204" pitchFamily="34" charset="0"/>
                                      <a:cs typeface="Arial" panose="020B0604020202020204" pitchFamily="34" charset="0"/>
                                    </a:rPr>
                                    <a:t>CC</a:t>
                                  </a:r>
                                  <a:endParaRPr altLang="en-US" dirty="0" sz="2000" lang="zh-CN">
                                    <a:latin typeface="Arial" panose="020B0604020202020204" pitchFamily="34" charset="0"/>
                                    <a:cs typeface="Arial" panose="020B0604020202020204" pitchFamily="34" charset="0"/>
                                  </a:endParaRPr>
                                </a:p>
                              </p:txBody>
                            </p:sp>
                            <p:sp>
                              <p:nvSpPr>
                                <p:cNvPr id="1050554" name="Line 1077"/>
                                <p:cNvSpPr>
                                  <a:spLocks noChangeShapeType="1"/>
                                </p:cNvSpPr>
                                <p:nvPr/>
                              </p:nvSpPr>
                              <p:spPr bwMode="auto">
                                <a:xfrm flipV="1">
                                  <a:off x="1706017" y="1568726"/>
                                  <a:ext cx="0" cy="276078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555" name="Line 1073"/>
                                <p:cNvSpPr>
                                  <a:spLocks noChangeShapeType="1"/>
                                </p:cNvSpPr>
                                <p:nvPr/>
                              </p:nvSpPr>
                              <p:spPr bwMode="auto">
                                <a:xfrm flipH="1">
                                  <a:off x="687985" y="4329508"/>
                                  <a:ext cx="3181035"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556" name="Line 1073"/>
                                <p:cNvSpPr>
                                  <a:spLocks noChangeShapeType="1"/>
                                </p:cNvSpPr>
                                <p:nvPr/>
                              </p:nvSpPr>
                              <p:spPr bwMode="auto">
                                <a:xfrm flipH="1">
                                  <a:off x="2456026" y="3555815"/>
                                  <a:ext cx="679576"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557" name="矩形 157"/>
                                <p:cNvSpPr/>
                                <p:nvPr/>
                              </p:nvSpPr>
                              <p:spPr>
                                <a:xfrm rot="16200000">
                                  <a:off x="1519090" y="2112307"/>
                                  <a:ext cx="386321" cy="162802"/>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558" name="Line 1077"/>
                                <p:cNvSpPr>
                                  <a:spLocks noChangeShapeType="1"/>
                                </p:cNvSpPr>
                                <p:nvPr/>
                              </p:nvSpPr>
                              <p:spPr bwMode="auto">
                                <a:xfrm flipH="1" flipV="1">
                                  <a:off x="1697382" y="1584126"/>
                                  <a:ext cx="1198254"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559" name="文本框 160"/>
                                <p:cNvSpPr txBox="1"/>
                                <p:nvPr/>
                              </p:nvSpPr>
                              <p:spPr>
                                <a:xfrm>
                                  <a:off x="1094812" y="1930522"/>
                                  <a:ext cx="697015" cy="472440"/>
                                </a:xfrm>
                                <a:prstGeom prst="rect"/>
                                <a:noFill/>
                              </p:spPr>
                              <p:txBody>
                                <a:bodyPr rtlCol="0" wrap="square">
                                  <a:spAutoFit/>
                                </a:bodyPr>
                                <a:p>
                                  <a:r>
                                    <a:rPr altLang="zh-CN" dirty="0" sz="2000" i="1" lang="en-US" smtClean="0">
                                      <a:latin typeface="Arial" panose="020B0604020202020204" pitchFamily="34" charset="0"/>
                                      <a:cs typeface="Arial" panose="020B0604020202020204" pitchFamily="34" charset="0"/>
                                    </a:rPr>
                                    <a:t>R</a:t>
                                  </a:r>
                                  <a:r>
                                    <a:rPr altLang="zh-CN" baseline="-25000" dirty="0" sz="2000" lang="en-US" smtClean="0">
                                      <a:latin typeface="Arial" panose="020B0604020202020204" pitchFamily="34" charset="0"/>
                                      <a:cs typeface="Arial" panose="020B0604020202020204" pitchFamily="34" charset="0"/>
                                    </a:rPr>
                                    <a:t>B2</a:t>
                                  </a:r>
                                  <a:endParaRPr altLang="en-US" dirty="0" sz="2000" lang="zh-CN">
                                    <a:latin typeface="Arial" panose="020B0604020202020204" pitchFamily="34" charset="0"/>
                                    <a:cs typeface="Arial" panose="020B0604020202020204" pitchFamily="34" charset="0"/>
                                  </a:endParaRPr>
                                </a:p>
                              </p:txBody>
                            </p:sp>
                            <p:sp>
                              <p:nvSpPr>
                                <p:cNvPr id="1050560" name="文本框 161"/>
                                <p:cNvSpPr txBox="1"/>
                                <p:nvPr/>
                              </p:nvSpPr>
                              <p:spPr>
                                <a:xfrm>
                                  <a:off x="1754939" y="2993505"/>
                                  <a:ext cx="375952" cy="461665"/>
                                </a:xfrm>
                                <a:prstGeom prst="rect"/>
                                <a:noFill/>
                              </p:spPr>
                              <p:txBody>
                                <a:bodyPr rtlCol="0" wrap="square">
                                  <a:spAutoFit/>
                                </a:bodyPr>
                                <a:p>
                                  <a:endParaRPr altLang="en-US" dirty="0" sz="2400" lang="zh-CN">
                                    <a:latin typeface="Arial" panose="020B0604020202020204" pitchFamily="34" charset="0"/>
                                    <a:cs typeface="Arial" panose="020B0604020202020204" pitchFamily="34" charset="0"/>
                                  </a:endParaRPr>
                                </a:p>
                              </p:txBody>
                            </p:sp>
                            <p:cxnSp>
                              <p:nvCxnSpPr>
                                <p:cNvPr id="3145926" name="直接连接符 162"/>
                                <p:cNvCxnSpPr>
                                  <a:cxnSpLocks/>
                                </p:cNvCxnSpPr>
                                <p:nvPr/>
                              </p:nvCxnSpPr>
                              <p:spPr>
                                <a:xfrm flipV="1">
                                  <a:off x="2227710" y="4537969"/>
                                  <a:ext cx="440323" cy="74"/>
                                </a:xfrm>
                                <a:prstGeom prst="line"/>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50561" name="椭圆 164"/>
                                <p:cNvSpPr/>
                                <p:nvPr/>
                              </p:nvSpPr>
                              <p:spPr>
                                <a:xfrm>
                                  <a:off x="2408275" y="4295152"/>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0562" name="椭圆 140"/>
                              <p:cNvSpPr/>
                              <p:nvPr/>
                            </p:nvSpPr>
                            <p:spPr>
                              <a:xfrm>
                                <a:off x="481800" y="3484645"/>
                                <a:ext cx="385763" cy="385763"/>
                              </a:xfrm>
                              <a:prstGeom prst="ellipse"/>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0563" name="Line 1077"/>
                            <p:cNvSpPr>
                              <a:spLocks noChangeShapeType="1"/>
                            </p:cNvSpPr>
                            <p:nvPr/>
                          </p:nvSpPr>
                          <p:spPr bwMode="auto">
                            <a:xfrm>
                              <a:off x="8256352" y="2749177"/>
                              <a:ext cx="0" cy="780857"/>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564" name="矩形 120"/>
                            <p:cNvSpPr/>
                            <p:nvPr/>
                          </p:nvSpPr>
                          <p:spPr>
                            <a:xfrm rot="16200000">
                              <a:off x="8068905" y="3089508"/>
                              <a:ext cx="391195" cy="16485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565" name="文本框 121"/>
                            <p:cNvSpPr txBox="1"/>
                            <p:nvPr/>
                          </p:nvSpPr>
                          <p:spPr>
                            <a:xfrm>
                              <a:off x="7723721" y="2956072"/>
                              <a:ext cx="548112" cy="472439"/>
                            </a:xfrm>
                            <a:prstGeom prst="rect"/>
                            <a:noFill/>
                          </p:spPr>
                          <p:txBody>
                            <a:bodyPr rtlCol="0" wrap="square">
                              <a:spAutoFit/>
                            </a:bodyPr>
                            <a:p>
                              <a:r>
                                <a:rPr altLang="zh-CN" dirty="0" sz="2000" i="1" lang="en-US" smtClean="0">
                                  <a:latin typeface="Arial" panose="020B0604020202020204" pitchFamily="34" charset="0"/>
                                  <a:cs typeface="Arial" panose="020B0604020202020204" pitchFamily="34" charset="0"/>
                                </a:rPr>
                                <a:t>R</a:t>
                              </a:r>
                              <a:r>
                                <a:rPr altLang="zh-CN" baseline="-25000" dirty="0" sz="2000" lang="en-US" smtClean="0">
                                  <a:latin typeface="Arial" panose="020B0604020202020204" pitchFamily="34" charset="0"/>
                                  <a:cs typeface="Arial" panose="020B0604020202020204" pitchFamily="34" charset="0"/>
                                </a:rPr>
                                <a:t>L</a:t>
                              </a:r>
                              <a:endParaRPr altLang="en-US" dirty="0" sz="2000" lang="zh-CN">
                                <a:latin typeface="Arial" panose="020B0604020202020204" pitchFamily="34" charset="0"/>
                                <a:cs typeface="Arial" panose="020B0604020202020204" pitchFamily="34" charset="0"/>
                              </a:endParaRPr>
                            </a:p>
                          </p:txBody>
                        </p:sp>
                      </p:grpSp>
                      <p:sp>
                        <p:nvSpPr>
                          <p:cNvPr id="1050566" name="Line 1077"/>
                          <p:cNvSpPr>
                            <a:spLocks noChangeShapeType="1"/>
                          </p:cNvSpPr>
                          <p:nvPr/>
                        </p:nvSpPr>
                        <p:spPr bwMode="auto">
                          <a:xfrm>
                            <a:off x="2636697" y="1802100"/>
                            <a:ext cx="0" cy="1290661"/>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567" name="Line 1077"/>
                          <p:cNvSpPr>
                            <a:spLocks noChangeShapeType="1"/>
                          </p:cNvSpPr>
                          <p:nvPr/>
                        </p:nvSpPr>
                        <p:spPr bwMode="auto">
                          <a:xfrm>
                            <a:off x="3227156" y="1603300"/>
                            <a:ext cx="0" cy="40185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568" name="Line 1077"/>
                          <p:cNvSpPr>
                            <a:spLocks noChangeShapeType="1"/>
                          </p:cNvSpPr>
                          <p:nvPr/>
                        </p:nvSpPr>
                        <p:spPr bwMode="auto">
                          <a:xfrm>
                            <a:off x="3098081" y="1603332"/>
                            <a:ext cx="0" cy="40185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569" name="Line 1073"/>
                          <p:cNvSpPr>
                            <a:spLocks noChangeShapeType="1"/>
                          </p:cNvSpPr>
                          <p:nvPr/>
                        </p:nvSpPr>
                        <p:spPr bwMode="auto">
                          <a:xfrm flipH="1">
                            <a:off x="2634442" y="1815812"/>
                            <a:ext cx="463641"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570" name="文本框 105"/>
                          <p:cNvSpPr txBox="1"/>
                          <p:nvPr/>
                        </p:nvSpPr>
                        <p:spPr>
                          <a:xfrm>
                            <a:off x="2905979" y="1235493"/>
                            <a:ext cx="574951" cy="472440"/>
                          </a:xfrm>
                          <a:prstGeom prst="rect"/>
                          <a:noFill/>
                        </p:spPr>
                        <p:txBody>
                          <a:bodyPr rtlCol="0" wrap="square">
                            <a:spAutoFit/>
                          </a:bodyPr>
                          <a:p>
                            <a:r>
                              <a:rPr altLang="zh-CN" dirty="0" sz="2000" i="1" lang="en-US" smtClean="0">
                                <a:latin typeface="Arial" panose="020B0604020202020204" pitchFamily="34" charset="0"/>
                                <a:cs typeface="Arial" panose="020B0604020202020204" pitchFamily="34" charset="0"/>
                              </a:rPr>
                              <a:t>C</a:t>
                            </a:r>
                            <a:r>
                              <a:rPr altLang="zh-CN" baseline="-25000" dirty="0" sz="2000" lang="en-US" smtClean="0">
                                <a:latin typeface="Arial" panose="020B0604020202020204" pitchFamily="34" charset="0"/>
                                <a:cs typeface="Arial" panose="020B0604020202020204" pitchFamily="34" charset="0"/>
                              </a:rPr>
                              <a:t>1</a:t>
                            </a:r>
                            <a:endParaRPr altLang="en-US" dirty="0" sz="2000" lang="zh-CN">
                              <a:latin typeface="Arial" panose="020B0604020202020204" pitchFamily="34" charset="0"/>
                              <a:cs typeface="Arial" panose="020B0604020202020204" pitchFamily="34" charset="0"/>
                            </a:endParaRPr>
                          </a:p>
                        </p:txBody>
                      </p:sp>
                      <p:sp>
                        <p:nvSpPr>
                          <p:cNvPr id="1050571" name="Line 1077"/>
                          <p:cNvSpPr>
                            <a:spLocks noChangeShapeType="1"/>
                          </p:cNvSpPr>
                          <p:nvPr/>
                        </p:nvSpPr>
                        <p:spPr bwMode="auto">
                          <a:xfrm>
                            <a:off x="5211131" y="2116939"/>
                            <a:ext cx="0" cy="40185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572" name="Line 1077"/>
                          <p:cNvSpPr>
                            <a:spLocks noChangeShapeType="1"/>
                          </p:cNvSpPr>
                          <p:nvPr/>
                        </p:nvSpPr>
                        <p:spPr bwMode="auto">
                          <a:xfrm>
                            <a:off x="5082056" y="2116971"/>
                            <a:ext cx="0" cy="40185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573" name="文本框 109"/>
                          <p:cNvSpPr txBox="1"/>
                          <p:nvPr/>
                        </p:nvSpPr>
                        <p:spPr>
                          <a:xfrm>
                            <a:off x="4963268" y="1774373"/>
                            <a:ext cx="574951" cy="472439"/>
                          </a:xfrm>
                          <a:prstGeom prst="rect"/>
                          <a:noFill/>
                        </p:spPr>
                        <p:txBody>
                          <a:bodyPr rtlCol="0" wrap="square">
                            <a:spAutoFit/>
                          </a:bodyPr>
                          <a:p>
                            <a:r>
                              <a:rPr altLang="zh-CN" dirty="0" sz="2000" i="1" lang="en-US" smtClean="0">
                                <a:latin typeface="Arial" panose="020B0604020202020204" pitchFamily="34" charset="0"/>
                                <a:cs typeface="Arial" panose="020B0604020202020204" pitchFamily="34" charset="0"/>
                              </a:rPr>
                              <a:t>C</a:t>
                            </a:r>
                            <a:r>
                              <a:rPr altLang="zh-CN" baseline="-25000" dirty="0" sz="2000" lang="en-US" smtClean="0">
                                <a:latin typeface="Arial" panose="020B0604020202020204" pitchFamily="34" charset="0"/>
                                <a:cs typeface="Arial" panose="020B0604020202020204" pitchFamily="34" charset="0"/>
                              </a:rPr>
                              <a:t>2</a:t>
                            </a:r>
                            <a:endParaRPr altLang="en-US" dirty="0" sz="2000" lang="zh-CN">
                              <a:latin typeface="Arial" panose="020B0604020202020204" pitchFamily="34" charset="0"/>
                              <a:cs typeface="Arial" panose="020B0604020202020204" pitchFamily="34" charset="0"/>
                            </a:endParaRPr>
                          </a:p>
                        </p:txBody>
                      </p:sp>
                      <p:sp>
                        <p:nvSpPr>
                          <p:cNvPr id="1050574" name="Line 1073"/>
                          <p:cNvSpPr>
                            <a:spLocks noChangeShapeType="1"/>
                          </p:cNvSpPr>
                          <p:nvPr/>
                        </p:nvSpPr>
                        <p:spPr bwMode="auto">
                          <a:xfrm flipH="1">
                            <a:off x="5211130" y="2313088"/>
                            <a:ext cx="612501"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575" name="文本框 111"/>
                          <p:cNvSpPr txBox="1"/>
                          <p:nvPr/>
                        </p:nvSpPr>
                        <p:spPr>
                          <a:xfrm>
                            <a:off x="4305902" y="1580224"/>
                            <a:ext cx="483465" cy="523220"/>
                          </a:xfrm>
                          <a:prstGeom prst="rect"/>
                          <a:noFill/>
                        </p:spPr>
                        <p:txBody>
                          <a:bodyPr rtlCol="0" wrap="square">
                            <a:spAutoFit/>
                          </a:bodyPr>
                          <a:p>
                            <a:r>
                              <a:rPr altLang="zh-CN" dirty="0" sz="2800" lang="en-US" smtClean="0">
                                <a:latin typeface="Arial" panose="020B0604020202020204" pitchFamily="34" charset="0"/>
                                <a:cs typeface="Arial" panose="020B0604020202020204" pitchFamily="34" charset="0"/>
                              </a:rPr>
                              <a:t>T</a:t>
                            </a:r>
                            <a:endParaRPr altLang="en-US" dirty="0" sz="2800" lang="zh-CN">
                              <a:latin typeface="Arial" panose="020B0604020202020204" pitchFamily="34" charset="0"/>
                              <a:cs typeface="Arial" panose="020B0604020202020204" pitchFamily="34" charset="0"/>
                            </a:endParaRPr>
                          </a:p>
                        </p:txBody>
                      </p:sp>
                    </p:grpSp>
                    <p:sp>
                      <p:nvSpPr>
                        <p:cNvPr id="1050576" name="椭圆 81"/>
                        <p:cNvSpPr/>
                        <p:nvPr/>
                      </p:nvSpPr>
                      <p:spPr>
                        <a:xfrm>
                          <a:off x="2606034" y="1740054"/>
                          <a:ext cx="155017" cy="155017"/>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0577" name="文本框 77"/>
                      <p:cNvSpPr txBox="1"/>
                      <p:nvPr/>
                    </p:nvSpPr>
                    <p:spPr>
                      <a:xfrm>
                        <a:off x="1561591" y="2711445"/>
                        <a:ext cx="425528" cy="400110"/>
                      </a:xfrm>
                      <a:prstGeom prst="rect"/>
                      <a:noFill/>
                    </p:spPr>
                    <p:txBody>
                      <a:bodyPr rtlCol="0" wrap="square">
                        <a:spAutoFit/>
                      </a:bodyPr>
                      <a:p>
                        <a:r>
                          <a:rPr altLang="zh-CN" dirty="0" sz="2000" lang="en-US" smtClean="0">
                            <a:solidFill>
                              <a:srgbClr val="C00000"/>
                            </a:solidFill>
                            <a:latin typeface="Arial" panose="020B0604020202020204" pitchFamily="34" charset="0"/>
                            <a:cs typeface="Arial" panose="020B0604020202020204" pitchFamily="34" charset="0"/>
                          </a:rPr>
                          <a:t>b</a:t>
                        </a:r>
                        <a:endParaRPr altLang="en-US" dirty="0" sz="2000" lang="zh-CN">
                          <a:solidFill>
                            <a:srgbClr val="C00000"/>
                          </a:solidFill>
                          <a:latin typeface="Arial" panose="020B0604020202020204" pitchFamily="34" charset="0"/>
                          <a:cs typeface="Arial" panose="020B0604020202020204" pitchFamily="34" charset="0"/>
                        </a:endParaRPr>
                      </a:p>
                    </p:txBody>
                  </p:sp>
                  <p:sp>
                    <p:nvSpPr>
                      <p:cNvPr id="1050578" name="文本框 78"/>
                      <p:cNvSpPr txBox="1"/>
                      <p:nvPr/>
                    </p:nvSpPr>
                    <p:spPr>
                      <a:xfrm>
                        <a:off x="2154574" y="2894927"/>
                        <a:ext cx="425528" cy="400110"/>
                      </a:xfrm>
                      <a:prstGeom prst="rect"/>
                      <a:noFill/>
                    </p:spPr>
                    <p:txBody>
                      <a:bodyPr rtlCol="0" wrap="square">
                        <a:spAutoFit/>
                      </a:bodyPr>
                      <a:p>
                        <a:r>
                          <a:rPr altLang="zh-CN" dirty="0" sz="2000" lang="en-US" smtClean="0">
                            <a:solidFill>
                              <a:srgbClr val="C00000"/>
                            </a:solidFill>
                            <a:latin typeface="Arial" panose="020B0604020202020204" pitchFamily="34" charset="0"/>
                            <a:cs typeface="Arial" panose="020B0604020202020204" pitchFamily="34" charset="0"/>
                          </a:rPr>
                          <a:t>e</a:t>
                        </a:r>
                        <a:endParaRPr altLang="en-US" dirty="0" sz="2000" lang="zh-CN">
                          <a:solidFill>
                            <a:srgbClr val="C00000"/>
                          </a:solidFill>
                          <a:latin typeface="Arial" panose="020B0604020202020204" pitchFamily="34" charset="0"/>
                          <a:cs typeface="Arial" panose="020B0604020202020204" pitchFamily="34" charset="0"/>
                        </a:endParaRPr>
                      </a:p>
                    </p:txBody>
                  </p:sp>
                  <p:sp>
                    <p:nvSpPr>
                      <p:cNvPr id="1050579" name="文本框 79"/>
                      <p:cNvSpPr txBox="1"/>
                      <p:nvPr/>
                    </p:nvSpPr>
                    <p:spPr>
                      <a:xfrm>
                        <a:off x="2168947" y="2151833"/>
                        <a:ext cx="425528" cy="400110"/>
                      </a:xfrm>
                      <a:prstGeom prst="rect"/>
                      <a:noFill/>
                    </p:spPr>
                    <p:txBody>
                      <a:bodyPr rtlCol="0" wrap="square">
                        <a:spAutoFit/>
                      </a:bodyPr>
                      <a:p>
                        <a:r>
                          <a:rPr altLang="zh-CN" dirty="0" sz="2000" lang="en-US" smtClean="0">
                            <a:solidFill>
                              <a:srgbClr val="C00000"/>
                            </a:solidFill>
                            <a:latin typeface="Arial" panose="020B0604020202020204" pitchFamily="34" charset="0"/>
                            <a:cs typeface="Arial" panose="020B0604020202020204" pitchFamily="34" charset="0"/>
                          </a:rPr>
                          <a:t>c</a:t>
                        </a:r>
                        <a:endParaRPr altLang="en-US" dirty="0" sz="2000" lang="zh-CN">
                          <a:solidFill>
                            <a:srgbClr val="C00000"/>
                          </a:solidFill>
                          <a:latin typeface="Arial" panose="020B0604020202020204" pitchFamily="34" charset="0"/>
                          <a:cs typeface="Arial" panose="020B0604020202020204" pitchFamily="34" charset="0"/>
                        </a:endParaRPr>
                      </a:p>
                    </p:txBody>
                  </p:sp>
                </p:grpSp>
                <p:sp>
                  <p:nvSpPr>
                    <p:cNvPr id="1050580" name="矩形 75"/>
                    <p:cNvSpPr>
                      <a:spLocks noChangeAspect="1" noMove="1" noResize="1" noRot="1" noAdjustHandles="1" noEditPoints="1" noChangeArrowheads="1" noChangeShapeType="1" noTextEdit="1"/>
                    </p:cNvSpPr>
                    <p:nvPr/>
                  </p:nvSpPr>
                  <p:spPr>
                    <a:xfrm>
                      <a:off x="3780098" y="2461028"/>
                      <a:ext cx="524439" cy="461665"/>
                    </a:xfrm>
                    <a:prstGeom prst="rect"/>
                    <a:blipFill>
                      <a:blip xmlns:r="http://schemas.openxmlformats.org/officeDocument/2006/relationships" r:embed="rId1"/>
                      <a:stretch>
                        <a:fillRect b="-2667"/>
                      </a:stretch>
                    </a:blipFill>
                  </p:spPr>
                  <p:txBody>
                    <a:bodyPr/>
                    <a:p>
                      <a:r>
                        <a:rPr altLang="en-US" lang="zh-CN">
                          <a:noFill/>
                        </a:rPr>
                        <a:t> </a:t>
                      </a:r>
                    </a:p>
                  </p:txBody>
                </p:sp>
              </p:grpSp>
              <p:sp>
                <p:nvSpPr>
                  <p:cNvPr id="1050581" name="矩形 71"/>
                  <p:cNvSpPr>
                    <a:spLocks noChangeAspect="1" noMove="1" noResize="1" noRot="1" noAdjustHandles="1" noEditPoints="1" noChangeArrowheads="1" noChangeShapeType="1" noTextEdit="1"/>
                  </p:cNvSpPr>
                  <p:nvPr/>
                </p:nvSpPr>
                <p:spPr>
                  <a:xfrm>
                    <a:off x="8186801" y="4625269"/>
                    <a:ext cx="606192" cy="461665"/>
                  </a:xfrm>
                  <a:prstGeom prst="rect"/>
                  <a:blipFill>
                    <a:blip xmlns:r="http://schemas.openxmlformats.org/officeDocument/2006/relationships" r:embed="rId2"/>
                    <a:stretch>
                      <a:fillRect b="-2632"/>
                    </a:stretch>
                  </a:blipFill>
                </p:spPr>
                <p:txBody>
                  <a:bodyPr/>
                  <a:p>
                    <a:r>
                      <a:rPr altLang="en-US" lang="zh-CN">
                        <a:noFill/>
                      </a:rPr>
                      <a:t> </a:t>
                    </a:r>
                  </a:p>
                </p:txBody>
              </p:sp>
              <p:sp>
                <p:nvSpPr>
                  <p:cNvPr id="1050582" name="矩形 72"/>
                  <p:cNvSpPr/>
                  <p:nvPr/>
                </p:nvSpPr>
                <p:spPr>
                  <a:xfrm rot="16200000">
                    <a:off x="6524987" y="4795246"/>
                    <a:ext cx="400996" cy="16898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583" name="文本框 73"/>
                  <p:cNvSpPr txBox="1"/>
                  <p:nvPr/>
                </p:nvSpPr>
                <p:spPr>
                  <a:xfrm>
                    <a:off x="6753264" y="4646560"/>
                    <a:ext cx="723149" cy="472440"/>
                  </a:xfrm>
                  <a:prstGeom prst="rect"/>
                  <a:noFill/>
                </p:spPr>
                <p:txBody>
                  <a:bodyPr rtlCol="0" wrap="square">
                    <a:spAutoFit/>
                  </a:bodyPr>
                  <a:p>
                    <a:r>
                      <a:rPr altLang="zh-CN" dirty="0" sz="2000" i="1" lang="en-US" smtClean="0">
                        <a:latin typeface="Arial" panose="020B0604020202020204" pitchFamily="34" charset="0"/>
                        <a:cs typeface="Arial" panose="020B0604020202020204" pitchFamily="34" charset="0"/>
                      </a:rPr>
                      <a:t>R</a:t>
                    </a:r>
                    <a:r>
                      <a:rPr altLang="zh-CN" baseline="-25000" dirty="0" sz="2000" lang="en-US" smtClean="0">
                        <a:latin typeface="Arial" panose="020B0604020202020204" pitchFamily="34" charset="0"/>
                        <a:cs typeface="Arial" panose="020B0604020202020204" pitchFamily="34" charset="0"/>
                      </a:rPr>
                      <a:t>E</a:t>
                    </a:r>
                    <a:endParaRPr altLang="en-US" dirty="0" sz="2000" lang="zh-CN">
                      <a:latin typeface="Arial" panose="020B0604020202020204" pitchFamily="34" charset="0"/>
                      <a:cs typeface="Arial" panose="020B0604020202020204" pitchFamily="34" charset="0"/>
                    </a:endParaRPr>
                  </a:p>
                </p:txBody>
              </p:sp>
            </p:grpSp>
            <p:sp>
              <p:nvSpPr>
                <p:cNvPr id="1050584" name="矩形 63"/>
                <p:cNvSpPr/>
                <p:nvPr/>
              </p:nvSpPr>
              <p:spPr>
                <a:xfrm rot="16200000">
                  <a:off x="5707747" y="4435608"/>
                  <a:ext cx="397980" cy="167716"/>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585" name="文本框 64"/>
                <p:cNvSpPr txBox="1"/>
                <p:nvPr/>
              </p:nvSpPr>
              <p:spPr>
                <a:xfrm>
                  <a:off x="5316730" y="4333804"/>
                  <a:ext cx="697015" cy="472439"/>
                </a:xfrm>
                <a:prstGeom prst="rect"/>
                <a:noFill/>
              </p:spPr>
              <p:txBody>
                <a:bodyPr rtlCol="0" wrap="square">
                  <a:spAutoFit/>
                </a:bodyPr>
                <a:p>
                  <a:r>
                    <a:rPr altLang="zh-CN" dirty="0" sz="2000" i="1" lang="en-US" smtClean="0">
                      <a:latin typeface="Arial" panose="020B0604020202020204" pitchFamily="34" charset="0"/>
                      <a:cs typeface="Arial" panose="020B0604020202020204" pitchFamily="34" charset="0"/>
                    </a:rPr>
                    <a:t>R</a:t>
                  </a:r>
                  <a:r>
                    <a:rPr altLang="zh-CN" baseline="-25000" dirty="0" sz="2000" lang="en-US" smtClean="0">
                      <a:latin typeface="Arial" panose="020B0604020202020204" pitchFamily="34" charset="0"/>
                      <a:cs typeface="Arial" panose="020B0604020202020204" pitchFamily="34" charset="0"/>
                    </a:rPr>
                    <a:t>B1</a:t>
                  </a:r>
                  <a:endParaRPr altLang="en-US" dirty="0" sz="2000" lang="zh-CN">
                    <a:latin typeface="Arial" panose="020B0604020202020204" pitchFamily="34" charset="0"/>
                    <a:cs typeface="Arial" panose="020B0604020202020204" pitchFamily="34" charset="0"/>
                  </a:endParaRPr>
                </a:p>
              </p:txBody>
            </p:sp>
            <p:sp>
              <p:nvSpPr>
                <p:cNvPr id="1050586" name="椭圆 65"/>
                <p:cNvSpPr/>
                <p:nvPr/>
              </p:nvSpPr>
              <p:spPr>
                <a:xfrm>
                  <a:off x="5857599" y="5056181"/>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587" name="椭圆 67"/>
                <p:cNvSpPr/>
                <p:nvPr/>
              </p:nvSpPr>
              <p:spPr>
                <a:xfrm>
                  <a:off x="6609025" y="4276960"/>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588" name="椭圆 68"/>
                <p:cNvSpPr/>
                <p:nvPr/>
              </p:nvSpPr>
              <p:spPr>
                <a:xfrm>
                  <a:off x="5855865" y="3781681"/>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589" name="椭圆 69"/>
                <p:cNvSpPr/>
                <p:nvPr/>
              </p:nvSpPr>
              <p:spPr>
                <a:xfrm>
                  <a:off x="6602720" y="3264873"/>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0590" name="Rectangle 518"/>
              <p:cNvSpPr>
                <a:spLocks noChangeAspect="1" noMove="1" noResize="1" noRot="1" noAdjustHandles="1" noEditPoints="1" noChangeArrowheads="1" noChangeShapeType="1" noTextEdit="1"/>
              </p:cNvSpPr>
              <p:nvPr/>
            </p:nvSpPr>
            <p:spPr bwMode="auto">
              <a:xfrm>
                <a:off x="4161080" y="3859343"/>
                <a:ext cx="217639" cy="307777"/>
              </a:xfrm>
              <a:prstGeom prst="rect"/>
              <a:blipFill>
                <a:blip xmlns:r="http://schemas.openxmlformats.org/officeDocument/2006/relationships" r:embed="rId3"/>
                <a:stretch>
                  <a:fillRect l="-33333" r="-30556" b="-8000"/>
                </a:stretch>
              </a:blipFill>
              <a:ln w="28575">
                <a:noFill/>
                <a:miter lim="800000"/>
                <a:headEnd/>
                <a:tailEnd/>
              </a:ln>
            </p:spPr>
            <p:txBody>
              <a:bodyPr/>
              <a:p>
                <a:r>
                  <a:rPr altLang="en-US" lang="zh-CN">
                    <a:noFill/>
                  </a:rPr>
                  <a:t> </a:t>
                </a:r>
              </a:p>
            </p:txBody>
          </p:sp>
          <p:sp>
            <p:nvSpPr>
              <p:cNvPr id="1050591" name="Rectangle 519"/>
              <p:cNvSpPr>
                <a:spLocks noChangeAspect="1" noMove="1" noResize="1" noRot="1" noAdjustHandles="1" noEditPoints="1" noChangeArrowheads="1" noChangeShapeType="1" noTextEdit="1"/>
              </p:cNvSpPr>
              <p:nvPr/>
            </p:nvSpPr>
            <p:spPr bwMode="auto">
              <a:xfrm>
                <a:off x="4116141" y="4634234"/>
                <a:ext cx="322263" cy="307975"/>
              </a:xfrm>
              <a:prstGeom prst="rect"/>
              <a:blipFill>
                <a:blip xmlns:r="http://schemas.openxmlformats.org/officeDocument/2006/relationships" r:embed="rId4"/>
                <a:stretch>
                  <a:fillRect/>
                </a:stretch>
              </a:blipFill>
              <a:ln w="28575">
                <a:noFill/>
                <a:miter lim="800000"/>
                <a:headEnd/>
                <a:tailEnd/>
              </a:ln>
            </p:spPr>
            <p:txBody>
              <a:bodyPr/>
              <a:p>
                <a:r>
                  <a:rPr altLang="en-US" lang="zh-CN">
                    <a:noFill/>
                  </a:rPr>
                  <a:t> </a:t>
                </a:r>
              </a:p>
            </p:txBody>
          </p:sp>
          <p:sp>
            <p:nvSpPr>
              <p:cNvPr id="1050592" name="Rectangle 518"/>
              <p:cNvSpPr>
                <a:spLocks noChangeAspect="1" noMove="1" noResize="1" noRot="1" noAdjustHandles="1" noEditPoints="1" noChangeArrowheads="1" noChangeShapeType="1" noTextEdit="1"/>
              </p:cNvSpPr>
              <p:nvPr/>
            </p:nvSpPr>
            <p:spPr bwMode="auto">
              <a:xfrm>
                <a:off x="593350" y="3561308"/>
                <a:ext cx="217639" cy="307777"/>
              </a:xfrm>
              <a:prstGeom prst="rect"/>
              <a:blipFill>
                <a:blip xmlns:r="http://schemas.openxmlformats.org/officeDocument/2006/relationships" r:embed="rId5"/>
                <a:stretch>
                  <a:fillRect l="-33333" r="-30556" b="-5882"/>
                </a:stretch>
              </a:blipFill>
              <a:ln w="28575">
                <a:noFill/>
                <a:miter lim="800000"/>
                <a:headEnd/>
                <a:tailEnd/>
              </a:ln>
            </p:spPr>
            <p:txBody>
              <a:bodyPr/>
              <a:p>
                <a:r>
                  <a:rPr altLang="en-US" lang="zh-CN">
                    <a:noFill/>
                  </a:rPr>
                  <a:t> </a:t>
                </a:r>
              </a:p>
            </p:txBody>
          </p:sp>
          <p:sp>
            <p:nvSpPr>
              <p:cNvPr id="1050593" name="Rectangle 519"/>
              <p:cNvSpPr>
                <a:spLocks noChangeAspect="1" noMove="1" noResize="1" noRot="1" noAdjustHandles="1" noEditPoints="1" noChangeArrowheads="1" noChangeShapeType="1" noTextEdit="1"/>
              </p:cNvSpPr>
              <p:nvPr/>
            </p:nvSpPr>
            <p:spPr bwMode="auto">
              <a:xfrm>
                <a:off x="548411" y="4336199"/>
                <a:ext cx="322263" cy="307975"/>
              </a:xfrm>
              <a:prstGeom prst="rect"/>
              <a:blipFill>
                <a:blip xmlns:r="http://schemas.openxmlformats.org/officeDocument/2006/relationships" r:embed="rId6"/>
                <a:stretch>
                  <a:fillRect/>
                </a:stretch>
              </a:blipFill>
              <a:ln w="28575">
                <a:noFill/>
                <a:miter lim="800000"/>
                <a:headEnd/>
                <a:tailEnd/>
              </a:ln>
            </p:spPr>
            <p:txBody>
              <a:bodyPr/>
              <a:p>
                <a:r>
                  <a:rPr altLang="en-US" lang="zh-CN">
                    <a:noFill/>
                  </a:rPr>
                  <a:t> </a:t>
                </a:r>
              </a:p>
            </p:txBody>
          </p:sp>
        </p:grpSp>
        <p:sp>
          <p:nvSpPr>
            <p:cNvPr id="1050594" name="矩形 177"/>
            <p:cNvSpPr>
              <a:spLocks noChangeAspect="1" noMove="1" noResize="1" noRot="1" noAdjustHandles="1" noEditPoints="1" noChangeArrowheads="1" noChangeShapeType="1" noTextEdit="1"/>
            </p:cNvSpPr>
            <p:nvPr/>
          </p:nvSpPr>
          <p:spPr>
            <a:xfrm>
              <a:off x="6234460" y="2821420"/>
              <a:ext cx="575735" cy="461665"/>
            </a:xfrm>
            <a:prstGeom prst="rect"/>
            <a:blipFill>
              <a:blip xmlns:r="http://schemas.openxmlformats.org/officeDocument/2006/relationships" r:embed="rId7"/>
              <a:stretch>
                <a:fillRect b="-2632"/>
              </a:stretch>
            </a:blipFill>
          </p:spPr>
          <p:txBody>
            <a:bodyPr/>
            <a:p>
              <a:r>
                <a:rPr altLang="en-US" lang="zh-CN">
                  <a:noFill/>
                </a:rPr>
                <a:t> </a:t>
              </a:r>
            </a:p>
          </p:txBody>
        </p:sp>
      </p:grpSp>
      <p:sp>
        <p:nvSpPr>
          <p:cNvPr id="1050595" name="文本框 2"/>
          <p:cNvSpPr txBox="1">
            <a:spLocks noChangeAspect="1" noMove="1" noResize="1" noRot="1" noAdjustHandles="1" noEditPoints="1" noChangeArrowheads="1" noChangeShapeType="1" noTextEdit="1"/>
          </p:cNvSpPr>
          <p:nvPr/>
        </p:nvSpPr>
        <p:spPr bwMode="auto">
          <a:xfrm>
            <a:off x="894686" y="1689218"/>
            <a:ext cx="3178550" cy="461665"/>
          </a:xfrm>
          <a:prstGeom prst="rect"/>
          <a:blipFill>
            <a:blip xmlns:r="http://schemas.openxmlformats.org/officeDocument/2006/relationships" r:embed="rId8"/>
            <a:stretch>
              <a:fillRect l="-3071" t="-9211" b="-30263"/>
            </a:stretch>
          </a:blipFill>
          <a:ln>
            <a:noFill/>
          </a:ln>
          <a:effectLst/>
        </p:spPr>
        <p:txBody>
          <a:bodyPr/>
          <a:p>
            <a:r>
              <a:rPr altLang="en-US" lang="zh-CN">
                <a:noFill/>
              </a:rPr>
              <a:t> </a:t>
            </a:r>
          </a:p>
        </p:txBody>
      </p:sp>
      <p:sp>
        <p:nvSpPr>
          <p:cNvPr id="1050596" name="文本框 82"/>
          <p:cNvSpPr txBox="1"/>
          <p:nvPr/>
        </p:nvSpPr>
        <p:spPr bwMode="auto">
          <a:xfrm>
            <a:off x="1084491" y="2395564"/>
            <a:ext cx="3178550" cy="461665"/>
          </a:xfrm>
          <a:prstGeom prst="rect"/>
          <a:noFill/>
          <a:ln>
            <a:noFill/>
          </a:ln>
          <a:effectLst/>
        </p:spPr>
        <p:txBody>
          <a:bodyPr rtlCol="0" wrap="square">
            <a:spAutoFit/>
          </a:bodyPr>
          <a:p>
            <a:pPr>
              <a:spcBef>
                <a:spcPct val="50000"/>
              </a:spcBef>
            </a:pPr>
            <a:r>
              <a:rPr altLang="zh-CN" dirty="0" sz="2400" kumimoji="1" lang="en-US" smtClean="0">
                <a:latin typeface="Arial" panose="020B0604020202020204" pitchFamily="34" charset="0"/>
                <a:cs typeface="Arial" panose="020B0604020202020204" pitchFamily="34" charset="0"/>
              </a:rPr>
              <a:t>Voltage feedback!</a:t>
            </a:r>
            <a:endParaRPr altLang="en-US" dirty="0" sz="2400" kumimoji="1" lang="zh-CN" smtClean="0">
              <a:latin typeface="Arial" panose="020B0604020202020204" pitchFamily="34" charset="0"/>
              <a:cs typeface="Arial" panose="020B0604020202020204" pitchFamily="34" charset="0"/>
            </a:endParaRPr>
          </a:p>
        </p:txBody>
      </p:sp>
      <p:sp>
        <p:nvSpPr>
          <p:cNvPr id="1050597" name="文本框 83"/>
          <p:cNvSpPr txBox="1">
            <a:spLocks noChangeAspect="1" noMove="1" noResize="1" noRot="1" noAdjustHandles="1" noEditPoints="1" noChangeArrowheads="1" noChangeShapeType="1" noTextEdit="1"/>
          </p:cNvSpPr>
          <p:nvPr/>
        </p:nvSpPr>
        <p:spPr bwMode="auto">
          <a:xfrm>
            <a:off x="716416" y="3046973"/>
            <a:ext cx="3178550" cy="461665"/>
          </a:xfrm>
          <a:prstGeom prst="rect"/>
          <a:blipFill>
            <a:blip xmlns:r="http://schemas.openxmlformats.org/officeDocument/2006/relationships" r:embed="rId9"/>
            <a:stretch>
              <a:fillRect b="-5263"/>
            </a:stretch>
          </a:blipFill>
          <a:ln>
            <a:noFill/>
          </a:ln>
          <a:effectLst/>
        </p:spPr>
        <p:txBody>
          <a:bodyPr/>
          <a:p>
            <a:r>
              <a:rPr altLang="en-US" lang="zh-CN">
                <a:noFill/>
              </a:rPr>
              <a:t> </a:t>
            </a:r>
          </a:p>
        </p:txBody>
      </p:sp>
      <p:sp>
        <p:nvSpPr>
          <p:cNvPr id="1050598" name="文本框 84"/>
          <p:cNvSpPr txBox="1"/>
          <p:nvPr/>
        </p:nvSpPr>
        <p:spPr bwMode="auto">
          <a:xfrm>
            <a:off x="1146202" y="3806673"/>
            <a:ext cx="2721937" cy="461665"/>
          </a:xfrm>
          <a:prstGeom prst="rect"/>
          <a:noFill/>
          <a:ln>
            <a:noFill/>
          </a:ln>
          <a:effectLst/>
        </p:spPr>
        <p:txBody>
          <a:bodyPr rtlCol="0" wrap="square">
            <a:spAutoFit/>
          </a:bodyPr>
          <a:p>
            <a:pPr>
              <a:spcBef>
                <a:spcPct val="50000"/>
              </a:spcBef>
            </a:pPr>
            <a:r>
              <a:rPr altLang="zh-CN" dirty="0" sz="2400" kumimoji="1" lang="en-US" smtClean="0">
                <a:latin typeface="Arial" panose="020B0604020202020204" pitchFamily="34" charset="0"/>
                <a:cs typeface="Arial" panose="020B0604020202020204" pitchFamily="34" charset="0"/>
              </a:rPr>
              <a:t>Series feedback!</a:t>
            </a:r>
            <a:endParaRPr altLang="en-US" dirty="0" sz="2400" kumimoji="1" lang="zh-CN" smtClean="0">
              <a:latin typeface="Arial" panose="020B0604020202020204" pitchFamily="34" charset="0"/>
              <a:cs typeface="Arial" panose="020B0604020202020204" pitchFamily="34" charset="0"/>
            </a:endParaRPr>
          </a:p>
        </p:txBody>
      </p:sp>
      <p:sp>
        <p:nvSpPr>
          <p:cNvPr id="1050599" name="文本框 85"/>
          <p:cNvSpPr txBox="1"/>
          <p:nvPr/>
        </p:nvSpPr>
        <p:spPr bwMode="auto">
          <a:xfrm>
            <a:off x="761316" y="4566373"/>
            <a:ext cx="3695327" cy="461665"/>
          </a:xfrm>
          <a:prstGeom prst="rect"/>
          <a:noFill/>
          <a:ln>
            <a:noFill/>
          </a:ln>
          <a:effectLst/>
        </p:spPr>
        <p:txBody>
          <a:bodyPr rtlCol="0" wrap="square">
            <a:spAutoFit/>
          </a:bodyPr>
          <a:p>
            <a:pPr>
              <a:spcBef>
                <a:spcPct val="50000"/>
              </a:spcBef>
            </a:pPr>
            <a:r>
              <a:rPr altLang="zh-CN" dirty="0" sz="2400" kumimoji="1" lang="en-US" smtClean="0">
                <a:latin typeface="Arial" panose="020B0604020202020204" pitchFamily="34" charset="0"/>
                <a:cs typeface="Arial" panose="020B0604020202020204" pitchFamily="34" charset="0"/>
              </a:rPr>
              <a:t>Voltage series feedback!</a:t>
            </a:r>
            <a:endParaRPr altLang="en-US" dirty="0" sz="2400" kumimoji="1" lang="zh-CN" smtClean="0">
              <a:latin typeface="Arial" panose="020B0604020202020204" pitchFamily="34" charset="0"/>
              <a:cs typeface="Arial" panose="020B0604020202020204" pitchFamily="34" charset="0"/>
            </a:endParaRPr>
          </a:p>
        </p:txBody>
      </p:sp>
      <p:sp>
        <p:nvSpPr>
          <p:cNvPr id="1050600" name="矩形 86"/>
          <p:cNvSpPr>
            <a:spLocks noChangeAspect="1" noMove="1" noResize="1" noRot="1" noAdjustHandles="1" noEditPoints="1" noChangeArrowheads="1" noChangeShapeType="1" noTextEdit="1"/>
          </p:cNvSpPr>
          <p:nvPr/>
        </p:nvSpPr>
        <p:spPr>
          <a:xfrm>
            <a:off x="6164094" y="3310505"/>
            <a:ext cx="665503" cy="461665"/>
          </a:xfrm>
          <a:prstGeom prst="rect"/>
          <a:blipFill>
            <a:blip xmlns:r="http://schemas.openxmlformats.org/officeDocument/2006/relationships" r:embed="rId10"/>
            <a:stretch>
              <a:fillRect b="-2632"/>
            </a:stretch>
          </a:blipFill>
        </p:spPr>
        <p:txBody>
          <a:bodyPr/>
          <a:p>
            <a:r>
              <a:rPr altLang="en-US" lang="zh-CN">
                <a:noFill/>
              </a:rPr>
              <a:t> </a:t>
            </a:r>
          </a:p>
        </p:txBody>
      </p:sp>
      <mc:AlternateContent xmlns:mc="http://schemas.openxmlformats.org/markup-compatibility/2006">
        <mc:Choice xmlns:p14="http://schemas.microsoft.com/office/powerpoint/2010/main" Requires="p14">
          <p:contentPart p14:bwMode="auto" r:id="rId11">
            <p14:nvContentPartPr>
              <p14:cNvPr id="1050601" name=""/>
              <p14:cNvContentPartPr/>
              <p14:nvPr/>
            </p14:nvContentPartPr>
            <p14:xfrm>
              <a:off x="8235637" y="3698149"/>
              <a:ext cx="33034" cy="568793"/>
            </p14:xfrm>
          </p:contentPart>
        </mc:Choice>
        <mc:Fallback>
          <p:sp>
            <p:nvSpPr>
              <p:cNvPr id="1050601" name=""/>
              <p:cNvSpPr/>
              <p:nvPr/>
            </p:nvSpPr>
            <p:spPr>
              <a:xfrm>
                <a:off x="8235637" y="3698149"/>
                <a:ext cx="33034" cy="568793"/>
              </a:xfrm>
            </p:spPr>
          </p:sp>
        </mc:Fallback>
      </mc:AlternateContent>
      <mc:AlternateContent xmlns:mc="http://schemas.openxmlformats.org/markup-compatibility/2006">
        <mc:Choice xmlns:p14="http://schemas.microsoft.com/office/powerpoint/2010/main" Requires="p14">
          <p:contentPart p14:bwMode="auto" r:id="rId12">
            <p14:nvContentPartPr>
              <p14:cNvPr id="1050602" name=""/>
              <p14:cNvContentPartPr/>
              <p14:nvPr/>
            </p14:nvContentPartPr>
            <p14:xfrm>
              <a:off x="2626158" y="4399247"/>
              <a:ext cx="1264275" cy="734570"/>
            </p14:xfrm>
          </p:contentPart>
        </mc:Choice>
        <mc:Fallback>
          <p:sp>
            <p:nvSpPr>
              <p:cNvPr id="1050602" name=""/>
              <p:cNvSpPr/>
              <p:nvPr/>
            </p:nvSpPr>
            <p:spPr>
              <a:xfrm>
                <a:off x="2626158" y="4399247"/>
                <a:ext cx="1264275" cy="734570"/>
              </a:xfrm>
            </p:spPr>
          </p:sp>
        </mc:Fallback>
      </mc:AlternateContent>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4">
                                  <p:stCondLst>
                                    <p:cond delay="0"/>
                                  </p:stCondLst>
                                  <p:childTnLst>
                                    <p:set>
                                      <p:cBhvr>
                                        <p:cTn dur="1" fill="hold" id="6">
                                          <p:stCondLst>
                                            <p:cond delay="0"/>
                                          </p:stCondLst>
                                        </p:cTn>
                                        <p:tgtEl>
                                          <p:spTgt spid="1050595"/>
                                        </p:tgtEl>
                                        <p:attrNameLst>
                                          <p:attrName>style.visibility</p:attrName>
                                        </p:attrNameLst>
                                      </p:cBhvr>
                                      <p:to>
                                        <p:strVal val="visible"/>
                                      </p:to>
                                    </p:set>
                                    <p:animEffect transition="in" filter="wipe(down)">
                                      <p:cBhvr>
                                        <p:cTn dur="500" id="7"/>
                                        <p:tgtEl>
                                          <p:spTgt spid="105059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2" presetSubtype="4">
                                  <p:stCondLst>
                                    <p:cond delay="0"/>
                                  </p:stCondLst>
                                  <p:childTnLst>
                                    <p:set>
                                      <p:cBhvr>
                                        <p:cTn dur="1" fill="hold" id="11">
                                          <p:stCondLst>
                                            <p:cond delay="0"/>
                                          </p:stCondLst>
                                        </p:cTn>
                                        <p:tgtEl>
                                          <p:spTgt spid="1050596"/>
                                        </p:tgtEl>
                                        <p:attrNameLst>
                                          <p:attrName>style.visibility</p:attrName>
                                        </p:attrNameLst>
                                      </p:cBhvr>
                                      <p:to>
                                        <p:strVal val="visible"/>
                                      </p:to>
                                    </p:set>
                                    <p:animEffect transition="in" filter="wipe(down)">
                                      <p:cBhvr>
                                        <p:cTn dur="500" id="12"/>
                                        <p:tgtEl>
                                          <p:spTgt spid="105059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4">
                                  <p:stCondLst>
                                    <p:cond delay="0"/>
                                  </p:stCondLst>
                                  <p:childTnLst>
                                    <p:set>
                                      <p:cBhvr>
                                        <p:cTn dur="1" fill="hold" id="16">
                                          <p:stCondLst>
                                            <p:cond delay="0"/>
                                          </p:stCondLst>
                                        </p:cTn>
                                        <p:tgtEl>
                                          <p:spTgt spid="1050597"/>
                                        </p:tgtEl>
                                        <p:attrNameLst>
                                          <p:attrName>style.visibility</p:attrName>
                                        </p:attrNameLst>
                                      </p:cBhvr>
                                      <p:to>
                                        <p:strVal val="visible"/>
                                      </p:to>
                                    </p:set>
                                    <p:animEffect transition="in" filter="wipe(down)">
                                      <p:cBhvr>
                                        <p:cTn dur="500" id="17"/>
                                        <p:tgtEl>
                                          <p:spTgt spid="1050597"/>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22" presetSubtype="4">
                                  <p:stCondLst>
                                    <p:cond delay="0"/>
                                  </p:stCondLst>
                                  <p:childTnLst>
                                    <p:set>
                                      <p:cBhvr>
                                        <p:cTn dur="1" fill="hold" id="21">
                                          <p:stCondLst>
                                            <p:cond delay="0"/>
                                          </p:stCondLst>
                                        </p:cTn>
                                        <p:tgtEl>
                                          <p:spTgt spid="1050598"/>
                                        </p:tgtEl>
                                        <p:attrNameLst>
                                          <p:attrName>style.visibility</p:attrName>
                                        </p:attrNameLst>
                                      </p:cBhvr>
                                      <p:to>
                                        <p:strVal val="visible"/>
                                      </p:to>
                                    </p:set>
                                    <p:animEffect transition="in" filter="wipe(down)">
                                      <p:cBhvr>
                                        <p:cTn dur="500" id="22"/>
                                        <p:tgtEl>
                                          <p:spTgt spid="1050598"/>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22" presetSubtype="4">
                                  <p:stCondLst>
                                    <p:cond delay="0"/>
                                  </p:stCondLst>
                                  <p:childTnLst>
                                    <p:set>
                                      <p:cBhvr>
                                        <p:cTn dur="1" fill="hold" id="26">
                                          <p:stCondLst>
                                            <p:cond delay="0"/>
                                          </p:stCondLst>
                                        </p:cTn>
                                        <p:tgtEl>
                                          <p:spTgt spid="1050599"/>
                                        </p:tgtEl>
                                        <p:attrNameLst>
                                          <p:attrName>style.visibility</p:attrName>
                                        </p:attrNameLst>
                                      </p:cBhvr>
                                      <p:to>
                                        <p:strVal val="visible"/>
                                      </p:to>
                                    </p:set>
                                    <p:animEffect transition="in" filter="wipe(down)">
                                      <p:cBhvr>
                                        <p:cTn dur="500" id="27"/>
                                        <p:tgtEl>
                                          <p:spTgt spid="10505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595" grpId="0"/>
      <p:bldP spid="1050596" grpId="0"/>
      <p:bldP spid="1050597" grpId="0"/>
      <p:bldP spid="1050598" grpId="0"/>
      <p:bldP spid="105059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406" name=""/>
        <p:cNvGrpSpPr/>
        <p:nvPr/>
      </p:nvGrpSpPr>
      <p:grpSpPr>
        <a:xfrm>
          <a:off x="0" y="0"/>
          <a:ext cx="0" cy="0"/>
          <a:chOff x="0" y="0"/>
          <a:chExt cx="0" cy="0"/>
        </a:xfrm>
      </p:grpSpPr>
      <p:sp>
        <p:nvSpPr>
          <p:cNvPr id="1050606"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0607" name="文本框 42"/>
          <p:cNvSpPr txBox="1"/>
          <p:nvPr/>
        </p:nvSpPr>
        <p:spPr bwMode="auto">
          <a:xfrm>
            <a:off x="242769" y="356343"/>
            <a:ext cx="2287417" cy="461665"/>
          </a:xfrm>
          <a:prstGeom prst="rect"/>
          <a:noFill/>
          <a:ln>
            <a:noFill/>
          </a:ln>
          <a:effectLst/>
        </p:spPr>
        <p:txBody>
          <a:bodyPr rtlCol="0" wrap="square">
            <a:spAutoFit/>
          </a:bodyPr>
          <a:p>
            <a:pPr>
              <a:spcBef>
                <a:spcPct val="50000"/>
              </a:spcBef>
            </a:pPr>
            <a:r>
              <a:rPr altLang="zh-CN" b="1" dirty="0" sz="2400" kumimoji="1" lang="en-US" smtClean="0">
                <a:latin typeface="Arial" panose="020B0604020202020204" pitchFamily="34" charset="0"/>
                <a:cs typeface="Arial" panose="020B0604020202020204" pitchFamily="34" charset="0"/>
              </a:rPr>
              <a:t>Example 1:</a:t>
            </a:r>
            <a:endParaRPr altLang="en-US" b="1" dirty="0" sz="2400" kumimoji="1" lang="zh-CN" smtClean="0">
              <a:latin typeface="Arial" panose="020B0604020202020204" pitchFamily="34" charset="0"/>
              <a:cs typeface="Arial" panose="020B0604020202020204" pitchFamily="34" charset="0"/>
            </a:endParaRPr>
          </a:p>
        </p:txBody>
      </p:sp>
      <p:sp>
        <p:nvSpPr>
          <p:cNvPr id="1050608" name="文本框 4"/>
          <p:cNvSpPr txBox="1"/>
          <p:nvPr/>
        </p:nvSpPr>
        <p:spPr bwMode="auto">
          <a:xfrm>
            <a:off x="465525" y="1037809"/>
            <a:ext cx="8570970" cy="461665"/>
          </a:xfrm>
          <a:prstGeom prst="rect"/>
          <a:noFill/>
          <a:ln>
            <a:noFill/>
          </a:ln>
          <a:effectLst/>
        </p:spPr>
        <p:txBody>
          <a:bodyPr rtlCol="0" wrap="square">
            <a:spAutoFit/>
          </a:bodyPr>
          <a:p>
            <a:pPr eaLnBrk="1" hangingPunct="1">
              <a:spcBef>
                <a:spcPct val="50000"/>
              </a:spcBef>
            </a:pPr>
            <a:r>
              <a:rPr altLang="zh-CN" dirty="0" sz="2400" kumimoji="1" lang="en-US" smtClean="0">
                <a:latin typeface="Arial" panose="020B0604020202020204" pitchFamily="34" charset="0"/>
                <a:cs typeface="Arial" panose="020B0604020202020204" pitchFamily="34" charset="0"/>
              </a:rPr>
              <a:t>(3) The working principle of stabilizing the output voltage</a:t>
            </a:r>
            <a:endParaRPr altLang="en-US" dirty="0" sz="2400" kumimoji="1" lang="zh-CN" smtClean="0">
              <a:latin typeface="Arial" panose="020B0604020202020204" pitchFamily="34" charset="0"/>
              <a:cs typeface="Arial" panose="020B0604020202020204" pitchFamily="34" charset="0"/>
            </a:endParaRPr>
          </a:p>
        </p:txBody>
      </p:sp>
      <p:grpSp>
        <p:nvGrpSpPr>
          <p:cNvPr id="407" name="组合 5"/>
          <p:cNvGrpSpPr/>
          <p:nvPr/>
        </p:nvGrpSpPr>
        <p:grpSpPr>
          <a:xfrm>
            <a:off x="4264953" y="1844482"/>
            <a:ext cx="4483477" cy="3113062"/>
            <a:chOff x="4394226" y="649188"/>
            <a:chExt cx="4483477" cy="3113062"/>
          </a:xfrm>
        </p:grpSpPr>
        <p:grpSp>
          <p:nvGrpSpPr>
            <p:cNvPr id="408" name="组合 1"/>
            <p:cNvGrpSpPr/>
            <p:nvPr/>
          </p:nvGrpSpPr>
          <p:grpSpPr>
            <a:xfrm>
              <a:off x="4394226" y="649188"/>
              <a:ext cx="4483477" cy="3113062"/>
              <a:chOff x="279426" y="1890902"/>
              <a:chExt cx="4483477" cy="3113062"/>
            </a:xfrm>
          </p:grpSpPr>
          <p:grpSp>
            <p:nvGrpSpPr>
              <p:cNvPr id="409" name="组合 61"/>
              <p:cNvGrpSpPr/>
              <p:nvPr/>
            </p:nvGrpSpPr>
            <p:grpSpPr>
              <a:xfrm>
                <a:off x="279426" y="1890902"/>
                <a:ext cx="4483477" cy="3113062"/>
                <a:chOff x="4231059" y="2193268"/>
                <a:chExt cx="4483477" cy="3113062"/>
              </a:xfrm>
            </p:grpSpPr>
            <p:grpSp>
              <p:nvGrpSpPr>
                <p:cNvPr id="410" name="组合 62"/>
                <p:cNvGrpSpPr/>
                <p:nvPr/>
              </p:nvGrpSpPr>
              <p:grpSpPr>
                <a:xfrm>
                  <a:off x="4231059" y="2193268"/>
                  <a:ext cx="4483477" cy="3113062"/>
                  <a:chOff x="4309516" y="2356390"/>
                  <a:chExt cx="4483477" cy="3113062"/>
                </a:xfrm>
              </p:grpSpPr>
              <p:grpSp>
                <p:nvGrpSpPr>
                  <p:cNvPr id="411" name="组合 70"/>
                  <p:cNvGrpSpPr/>
                  <p:nvPr/>
                </p:nvGrpSpPr>
                <p:grpSpPr>
                  <a:xfrm>
                    <a:off x="4309516" y="2356390"/>
                    <a:ext cx="3922015" cy="3113062"/>
                    <a:chOff x="3780098" y="439446"/>
                    <a:chExt cx="3922015" cy="3113062"/>
                  </a:xfrm>
                </p:grpSpPr>
                <p:grpSp>
                  <p:nvGrpSpPr>
                    <p:cNvPr id="412" name="组合 74"/>
                    <p:cNvGrpSpPr/>
                    <p:nvPr/>
                  </p:nvGrpSpPr>
                  <p:grpSpPr>
                    <a:xfrm>
                      <a:off x="4224308" y="439446"/>
                      <a:ext cx="3477805" cy="3113062"/>
                      <a:chOff x="239826" y="1170313"/>
                      <a:chExt cx="3477805" cy="3113062"/>
                    </a:xfrm>
                  </p:grpSpPr>
                  <p:grpSp>
                    <p:nvGrpSpPr>
                      <p:cNvPr id="413" name="组合 76"/>
                      <p:cNvGrpSpPr/>
                      <p:nvPr/>
                    </p:nvGrpSpPr>
                    <p:grpSpPr>
                      <a:xfrm>
                        <a:off x="239826" y="1170313"/>
                        <a:ext cx="3477805" cy="3113062"/>
                        <a:chOff x="197881" y="1660700"/>
                        <a:chExt cx="3477805" cy="3113062"/>
                      </a:xfrm>
                    </p:grpSpPr>
                    <p:grpSp>
                      <p:nvGrpSpPr>
                        <p:cNvPr id="414" name="组合 80"/>
                        <p:cNvGrpSpPr/>
                        <p:nvPr/>
                      </p:nvGrpSpPr>
                      <p:grpSpPr>
                        <a:xfrm>
                          <a:off x="197881" y="1660700"/>
                          <a:ext cx="3477805" cy="3113062"/>
                          <a:chOff x="2428254" y="188364"/>
                          <a:chExt cx="3477805" cy="3113062"/>
                        </a:xfrm>
                      </p:grpSpPr>
                      <p:grpSp>
                        <p:nvGrpSpPr>
                          <p:cNvPr id="415" name="组合 89"/>
                          <p:cNvGrpSpPr/>
                          <p:nvPr/>
                        </p:nvGrpSpPr>
                        <p:grpSpPr>
                          <a:xfrm>
                            <a:off x="2428254" y="188364"/>
                            <a:ext cx="3477805" cy="3113062"/>
                            <a:chOff x="4869126" y="625638"/>
                            <a:chExt cx="3477805" cy="3113062"/>
                          </a:xfrm>
                        </p:grpSpPr>
                        <p:grpSp>
                          <p:nvGrpSpPr>
                            <p:cNvPr id="416" name="组合 122"/>
                            <p:cNvGrpSpPr/>
                            <p:nvPr/>
                          </p:nvGrpSpPr>
                          <p:grpSpPr>
                            <a:xfrm>
                              <a:off x="4869126" y="625638"/>
                              <a:ext cx="3387220" cy="3113062"/>
                              <a:chOff x="481800" y="1425111"/>
                              <a:chExt cx="3387220" cy="3113062"/>
                            </a:xfrm>
                          </p:grpSpPr>
                          <p:grpSp>
                            <p:nvGrpSpPr>
                              <p:cNvPr id="417" name="组合 138"/>
                              <p:cNvGrpSpPr/>
                              <p:nvPr/>
                            </p:nvGrpSpPr>
                            <p:grpSpPr>
                              <a:xfrm>
                                <a:off x="687985" y="1425111"/>
                                <a:ext cx="3181035" cy="3113062"/>
                                <a:chOff x="687985" y="1425111"/>
                                <a:chExt cx="3181035" cy="3113062"/>
                              </a:xfrm>
                            </p:grpSpPr>
                            <p:grpSp>
                              <p:nvGrpSpPr>
                                <p:cNvPr id="418" name="Group 1096"/>
                                <p:cNvGrpSpPr/>
                                <p:nvPr/>
                              </p:nvGrpSpPr>
                              <p:grpSpPr bwMode="auto">
                                <a:xfrm>
                                  <a:off x="1275234" y="1569267"/>
                                  <a:ext cx="1187278" cy="2968906"/>
                                  <a:chOff x="4072" y="2035"/>
                                  <a:chExt cx="835" cy="2088"/>
                                </a:xfrm>
                              </p:grpSpPr>
                              <p:sp>
                                <p:nvSpPr>
                                  <p:cNvPr id="1050609" name="Line 1072"/>
                                  <p:cNvSpPr>
                                    <a:spLocks noChangeShapeType="1"/>
                                  </p:cNvSpPr>
                                  <p:nvPr/>
                                </p:nvSpPr>
                                <p:spPr bwMode="auto">
                                  <a:xfrm>
                                    <a:off x="4679" y="2842"/>
                                    <a:ext cx="0" cy="476"/>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610" name="Line 1073"/>
                                  <p:cNvSpPr>
                                    <a:spLocks noChangeShapeType="1"/>
                                  </p:cNvSpPr>
                                  <p:nvPr/>
                                </p:nvSpPr>
                                <p:spPr bwMode="auto">
                                  <a:xfrm flipH="1">
                                    <a:off x="4072" y="3080"/>
                                    <a:ext cx="607"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611" name="Line 1074"/>
                                  <p:cNvSpPr>
                                    <a:spLocks noChangeShapeType="1"/>
                                  </p:cNvSpPr>
                                  <p:nvPr/>
                                </p:nvSpPr>
                                <p:spPr bwMode="auto">
                                  <a:xfrm flipV="1">
                                    <a:off x="4677" y="2835"/>
                                    <a:ext cx="220" cy="156"/>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612" name="Line 1075"/>
                                  <p:cNvSpPr>
                                    <a:spLocks noChangeShapeType="1"/>
                                  </p:cNvSpPr>
                                  <p:nvPr/>
                                </p:nvSpPr>
                                <p:spPr bwMode="auto">
                                  <a:xfrm flipH="1" flipV="1">
                                    <a:off x="4676" y="3172"/>
                                    <a:ext cx="231" cy="172"/>
                                  </a:xfrm>
                                  <a:prstGeom prst="line"/>
                                  <a:noFill/>
                                  <a:ln w="28575">
                                    <a:solidFill>
                                      <a:srgbClr val="C00000"/>
                                    </a:solidFill>
                                    <a:round/>
                                    <a:headEnd type="arrow" w="med" len="me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613" name="Line 1076"/>
                                  <p:cNvSpPr>
                                    <a:spLocks noChangeShapeType="1"/>
                                  </p:cNvSpPr>
                                  <p:nvPr/>
                                </p:nvSpPr>
                                <p:spPr bwMode="auto">
                                  <a:xfrm flipV="1">
                                    <a:off x="4895" y="2035"/>
                                    <a:ext cx="0" cy="803"/>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614" name="Line 1077"/>
                                  <p:cNvSpPr>
                                    <a:spLocks noChangeShapeType="1"/>
                                  </p:cNvSpPr>
                                  <p:nvPr/>
                                </p:nvSpPr>
                                <p:spPr bwMode="auto">
                                  <a:xfrm>
                                    <a:off x="4897" y="3334"/>
                                    <a:ext cx="0" cy="78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grpSp>
                            <p:sp>
                              <p:nvSpPr>
                                <p:cNvPr id="1050615" name="文本框 152"/>
                                <p:cNvSpPr txBox="1"/>
                                <p:nvPr/>
                              </p:nvSpPr>
                              <p:spPr>
                                <a:xfrm>
                                  <a:off x="3003304" y="1425111"/>
                                  <a:ext cx="626081" cy="472440"/>
                                </a:xfrm>
                                <a:prstGeom prst="rect"/>
                                <a:noFill/>
                              </p:spPr>
                              <p:txBody>
                                <a:bodyPr rtlCol="0" wrap="square">
                                  <a:spAutoFit/>
                                </a:bodyPr>
                                <a:p>
                                  <a:r>
                                    <a:rPr altLang="zh-CN" dirty="0" sz="2000" i="1" lang="en-US" smtClean="0">
                                      <a:latin typeface="Arial" panose="020B0604020202020204" pitchFamily="34" charset="0"/>
                                      <a:cs typeface="Arial" panose="020B0604020202020204" pitchFamily="34" charset="0"/>
                                    </a:rPr>
                                    <a:t>V</a:t>
                                  </a:r>
                                  <a:r>
                                    <a:rPr altLang="zh-CN" baseline="-25000" dirty="0" sz="2000" lang="en-US" smtClean="0">
                                      <a:latin typeface="Arial" panose="020B0604020202020204" pitchFamily="34" charset="0"/>
                                      <a:cs typeface="Arial" panose="020B0604020202020204" pitchFamily="34" charset="0"/>
                                    </a:rPr>
                                    <a:t>CC</a:t>
                                  </a:r>
                                  <a:endParaRPr altLang="en-US" dirty="0" sz="2000" lang="zh-CN">
                                    <a:latin typeface="Arial" panose="020B0604020202020204" pitchFamily="34" charset="0"/>
                                    <a:cs typeface="Arial" panose="020B0604020202020204" pitchFamily="34" charset="0"/>
                                  </a:endParaRPr>
                                </a:p>
                              </p:txBody>
                            </p:sp>
                            <p:sp>
                              <p:nvSpPr>
                                <p:cNvPr id="1050616" name="Line 1077"/>
                                <p:cNvSpPr>
                                  <a:spLocks noChangeShapeType="1"/>
                                </p:cNvSpPr>
                                <p:nvPr/>
                              </p:nvSpPr>
                              <p:spPr bwMode="auto">
                                <a:xfrm flipV="1">
                                  <a:off x="1706017" y="1568726"/>
                                  <a:ext cx="0" cy="276078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617" name="Line 1073"/>
                                <p:cNvSpPr>
                                  <a:spLocks noChangeShapeType="1"/>
                                </p:cNvSpPr>
                                <p:nvPr/>
                              </p:nvSpPr>
                              <p:spPr bwMode="auto">
                                <a:xfrm flipH="1">
                                  <a:off x="687985" y="4329508"/>
                                  <a:ext cx="3181035"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618" name="Line 1073"/>
                                <p:cNvSpPr>
                                  <a:spLocks noChangeShapeType="1"/>
                                </p:cNvSpPr>
                                <p:nvPr/>
                              </p:nvSpPr>
                              <p:spPr bwMode="auto">
                                <a:xfrm flipH="1">
                                  <a:off x="2456026" y="3555815"/>
                                  <a:ext cx="679576"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619" name="矩形 157"/>
                                <p:cNvSpPr/>
                                <p:nvPr/>
                              </p:nvSpPr>
                              <p:spPr>
                                <a:xfrm rot="16200000">
                                  <a:off x="1519090" y="2112307"/>
                                  <a:ext cx="386321" cy="162802"/>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620" name="Line 1077"/>
                                <p:cNvSpPr>
                                  <a:spLocks noChangeShapeType="1"/>
                                </p:cNvSpPr>
                                <p:nvPr/>
                              </p:nvSpPr>
                              <p:spPr bwMode="auto">
                                <a:xfrm flipH="1" flipV="1">
                                  <a:off x="1697382" y="1584126"/>
                                  <a:ext cx="1198254"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621" name="文本框 160"/>
                                <p:cNvSpPr txBox="1"/>
                                <p:nvPr/>
                              </p:nvSpPr>
                              <p:spPr>
                                <a:xfrm>
                                  <a:off x="1094812" y="1930522"/>
                                  <a:ext cx="697015" cy="472440"/>
                                </a:xfrm>
                                <a:prstGeom prst="rect"/>
                                <a:noFill/>
                              </p:spPr>
                              <p:txBody>
                                <a:bodyPr rtlCol="0" wrap="square">
                                  <a:spAutoFit/>
                                </a:bodyPr>
                                <a:p>
                                  <a:r>
                                    <a:rPr altLang="zh-CN" dirty="0" sz="2000" i="1" lang="en-US" smtClean="0">
                                      <a:latin typeface="Arial" panose="020B0604020202020204" pitchFamily="34" charset="0"/>
                                      <a:cs typeface="Arial" panose="020B0604020202020204" pitchFamily="34" charset="0"/>
                                    </a:rPr>
                                    <a:t>R</a:t>
                                  </a:r>
                                  <a:r>
                                    <a:rPr altLang="zh-CN" baseline="-25000" dirty="0" sz="2000" lang="en-US" smtClean="0">
                                      <a:latin typeface="Arial" panose="020B0604020202020204" pitchFamily="34" charset="0"/>
                                      <a:cs typeface="Arial" panose="020B0604020202020204" pitchFamily="34" charset="0"/>
                                    </a:rPr>
                                    <a:t>B2</a:t>
                                  </a:r>
                                  <a:endParaRPr altLang="en-US" dirty="0" sz="2000" lang="zh-CN">
                                    <a:latin typeface="Arial" panose="020B0604020202020204" pitchFamily="34" charset="0"/>
                                    <a:cs typeface="Arial" panose="020B0604020202020204" pitchFamily="34" charset="0"/>
                                  </a:endParaRPr>
                                </a:p>
                              </p:txBody>
                            </p:sp>
                            <p:sp>
                              <p:nvSpPr>
                                <p:cNvPr id="1050622" name="文本框 161"/>
                                <p:cNvSpPr txBox="1"/>
                                <p:nvPr/>
                              </p:nvSpPr>
                              <p:spPr>
                                <a:xfrm>
                                  <a:off x="1754939" y="2993505"/>
                                  <a:ext cx="375952" cy="461665"/>
                                </a:xfrm>
                                <a:prstGeom prst="rect"/>
                                <a:noFill/>
                              </p:spPr>
                              <p:txBody>
                                <a:bodyPr rtlCol="0" wrap="square">
                                  <a:spAutoFit/>
                                </a:bodyPr>
                                <a:p>
                                  <a:endParaRPr altLang="en-US" dirty="0" sz="2400" lang="zh-CN">
                                    <a:latin typeface="Arial" panose="020B0604020202020204" pitchFamily="34" charset="0"/>
                                    <a:cs typeface="Arial" panose="020B0604020202020204" pitchFamily="34" charset="0"/>
                                  </a:endParaRPr>
                                </a:p>
                              </p:txBody>
                            </p:sp>
                            <p:cxnSp>
                              <p:nvCxnSpPr>
                                <p:cNvPr id="3145927" name="直接连接符 162"/>
                                <p:cNvCxnSpPr>
                                  <a:cxnSpLocks/>
                                </p:cNvCxnSpPr>
                                <p:nvPr/>
                              </p:nvCxnSpPr>
                              <p:spPr>
                                <a:xfrm flipV="1">
                                  <a:off x="2227710" y="4537969"/>
                                  <a:ext cx="440323" cy="74"/>
                                </a:xfrm>
                                <a:prstGeom prst="line"/>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50623" name="椭圆 164"/>
                                <p:cNvSpPr/>
                                <p:nvPr/>
                              </p:nvSpPr>
                              <p:spPr>
                                <a:xfrm>
                                  <a:off x="2408275" y="4295152"/>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0624" name="椭圆 140"/>
                              <p:cNvSpPr/>
                              <p:nvPr/>
                            </p:nvSpPr>
                            <p:spPr>
                              <a:xfrm>
                                <a:off x="481800" y="3484645"/>
                                <a:ext cx="385763" cy="385763"/>
                              </a:xfrm>
                              <a:prstGeom prst="ellipse"/>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0625" name="Line 1077"/>
                            <p:cNvSpPr>
                              <a:spLocks noChangeShapeType="1"/>
                            </p:cNvSpPr>
                            <p:nvPr/>
                          </p:nvSpPr>
                          <p:spPr bwMode="auto">
                            <a:xfrm>
                              <a:off x="8256352" y="2749177"/>
                              <a:ext cx="0" cy="780857"/>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626" name="矩形 120"/>
                            <p:cNvSpPr/>
                            <p:nvPr/>
                          </p:nvSpPr>
                          <p:spPr>
                            <a:xfrm rot="16200000">
                              <a:off x="8068905" y="3089508"/>
                              <a:ext cx="391195" cy="16485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627" name="文本框 121"/>
                            <p:cNvSpPr txBox="1"/>
                            <p:nvPr/>
                          </p:nvSpPr>
                          <p:spPr>
                            <a:xfrm>
                              <a:off x="7723721" y="2956072"/>
                              <a:ext cx="548112" cy="472439"/>
                            </a:xfrm>
                            <a:prstGeom prst="rect"/>
                            <a:noFill/>
                          </p:spPr>
                          <p:txBody>
                            <a:bodyPr rtlCol="0" wrap="square">
                              <a:spAutoFit/>
                            </a:bodyPr>
                            <a:p>
                              <a:r>
                                <a:rPr altLang="zh-CN" dirty="0" sz="2000" i="1" lang="en-US" smtClean="0">
                                  <a:latin typeface="Arial" panose="020B0604020202020204" pitchFamily="34" charset="0"/>
                                  <a:cs typeface="Arial" panose="020B0604020202020204" pitchFamily="34" charset="0"/>
                                </a:rPr>
                                <a:t>R</a:t>
                              </a:r>
                              <a:r>
                                <a:rPr altLang="zh-CN" baseline="-25000" dirty="0" sz="2000" lang="en-US" smtClean="0">
                                  <a:latin typeface="Arial" panose="020B0604020202020204" pitchFamily="34" charset="0"/>
                                  <a:cs typeface="Arial" panose="020B0604020202020204" pitchFamily="34" charset="0"/>
                                </a:rPr>
                                <a:t>L</a:t>
                              </a:r>
                              <a:endParaRPr altLang="en-US" dirty="0" sz="2000" lang="zh-CN">
                                <a:latin typeface="Arial" panose="020B0604020202020204" pitchFamily="34" charset="0"/>
                                <a:cs typeface="Arial" panose="020B0604020202020204" pitchFamily="34" charset="0"/>
                              </a:endParaRPr>
                            </a:p>
                          </p:txBody>
                        </p:sp>
                      </p:grpSp>
                      <p:sp>
                        <p:nvSpPr>
                          <p:cNvPr id="1050628" name="Line 1077"/>
                          <p:cNvSpPr>
                            <a:spLocks noChangeShapeType="1"/>
                          </p:cNvSpPr>
                          <p:nvPr/>
                        </p:nvSpPr>
                        <p:spPr bwMode="auto">
                          <a:xfrm>
                            <a:off x="2636697" y="1802100"/>
                            <a:ext cx="0" cy="1290661"/>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629" name="Line 1077"/>
                          <p:cNvSpPr>
                            <a:spLocks noChangeShapeType="1"/>
                          </p:cNvSpPr>
                          <p:nvPr/>
                        </p:nvSpPr>
                        <p:spPr bwMode="auto">
                          <a:xfrm>
                            <a:off x="3227156" y="1603300"/>
                            <a:ext cx="0" cy="40185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630" name="Line 1077"/>
                          <p:cNvSpPr>
                            <a:spLocks noChangeShapeType="1"/>
                          </p:cNvSpPr>
                          <p:nvPr/>
                        </p:nvSpPr>
                        <p:spPr bwMode="auto">
                          <a:xfrm>
                            <a:off x="3098081" y="1603332"/>
                            <a:ext cx="0" cy="40185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631" name="Line 1073"/>
                          <p:cNvSpPr>
                            <a:spLocks noChangeShapeType="1"/>
                          </p:cNvSpPr>
                          <p:nvPr/>
                        </p:nvSpPr>
                        <p:spPr bwMode="auto">
                          <a:xfrm flipH="1">
                            <a:off x="2634442" y="1815812"/>
                            <a:ext cx="463641"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632" name="文本框 105"/>
                          <p:cNvSpPr txBox="1"/>
                          <p:nvPr/>
                        </p:nvSpPr>
                        <p:spPr>
                          <a:xfrm>
                            <a:off x="2905979" y="1235493"/>
                            <a:ext cx="574951" cy="472440"/>
                          </a:xfrm>
                          <a:prstGeom prst="rect"/>
                          <a:noFill/>
                        </p:spPr>
                        <p:txBody>
                          <a:bodyPr rtlCol="0" wrap="square">
                            <a:spAutoFit/>
                          </a:bodyPr>
                          <a:p>
                            <a:r>
                              <a:rPr altLang="zh-CN" dirty="0" sz="2000" i="1" lang="en-US" smtClean="0">
                                <a:latin typeface="Arial" panose="020B0604020202020204" pitchFamily="34" charset="0"/>
                                <a:cs typeface="Arial" panose="020B0604020202020204" pitchFamily="34" charset="0"/>
                              </a:rPr>
                              <a:t>C</a:t>
                            </a:r>
                            <a:r>
                              <a:rPr altLang="zh-CN" baseline="-25000" dirty="0" sz="2000" lang="en-US" smtClean="0">
                                <a:latin typeface="Arial" panose="020B0604020202020204" pitchFamily="34" charset="0"/>
                                <a:cs typeface="Arial" panose="020B0604020202020204" pitchFamily="34" charset="0"/>
                              </a:rPr>
                              <a:t>1</a:t>
                            </a:r>
                            <a:endParaRPr altLang="en-US" dirty="0" sz="2000" lang="zh-CN">
                              <a:latin typeface="Arial" panose="020B0604020202020204" pitchFamily="34" charset="0"/>
                              <a:cs typeface="Arial" panose="020B0604020202020204" pitchFamily="34" charset="0"/>
                            </a:endParaRPr>
                          </a:p>
                        </p:txBody>
                      </p:sp>
                      <p:sp>
                        <p:nvSpPr>
                          <p:cNvPr id="1050633" name="Line 1077"/>
                          <p:cNvSpPr>
                            <a:spLocks noChangeShapeType="1"/>
                          </p:cNvSpPr>
                          <p:nvPr/>
                        </p:nvSpPr>
                        <p:spPr bwMode="auto">
                          <a:xfrm>
                            <a:off x="5211131" y="2116939"/>
                            <a:ext cx="0" cy="40185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634" name="Line 1077"/>
                          <p:cNvSpPr>
                            <a:spLocks noChangeShapeType="1"/>
                          </p:cNvSpPr>
                          <p:nvPr/>
                        </p:nvSpPr>
                        <p:spPr bwMode="auto">
                          <a:xfrm>
                            <a:off x="5082056" y="2116971"/>
                            <a:ext cx="0" cy="40185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635" name="文本框 109"/>
                          <p:cNvSpPr txBox="1"/>
                          <p:nvPr/>
                        </p:nvSpPr>
                        <p:spPr>
                          <a:xfrm>
                            <a:off x="4963268" y="1774373"/>
                            <a:ext cx="574951" cy="472439"/>
                          </a:xfrm>
                          <a:prstGeom prst="rect"/>
                          <a:noFill/>
                        </p:spPr>
                        <p:txBody>
                          <a:bodyPr rtlCol="0" wrap="square">
                            <a:spAutoFit/>
                          </a:bodyPr>
                          <a:p>
                            <a:r>
                              <a:rPr altLang="zh-CN" dirty="0" sz="2000" i="1" lang="en-US" smtClean="0">
                                <a:latin typeface="Arial" panose="020B0604020202020204" pitchFamily="34" charset="0"/>
                                <a:cs typeface="Arial" panose="020B0604020202020204" pitchFamily="34" charset="0"/>
                              </a:rPr>
                              <a:t>C</a:t>
                            </a:r>
                            <a:r>
                              <a:rPr altLang="zh-CN" baseline="-25000" dirty="0" sz="2000" lang="en-US" smtClean="0">
                                <a:latin typeface="Arial" panose="020B0604020202020204" pitchFamily="34" charset="0"/>
                                <a:cs typeface="Arial" panose="020B0604020202020204" pitchFamily="34" charset="0"/>
                              </a:rPr>
                              <a:t>2</a:t>
                            </a:r>
                            <a:endParaRPr altLang="en-US" dirty="0" sz="2000" lang="zh-CN">
                              <a:latin typeface="Arial" panose="020B0604020202020204" pitchFamily="34" charset="0"/>
                              <a:cs typeface="Arial" panose="020B0604020202020204" pitchFamily="34" charset="0"/>
                            </a:endParaRPr>
                          </a:p>
                        </p:txBody>
                      </p:sp>
                      <p:sp>
                        <p:nvSpPr>
                          <p:cNvPr id="1050636" name="Line 1073"/>
                          <p:cNvSpPr>
                            <a:spLocks noChangeShapeType="1"/>
                          </p:cNvSpPr>
                          <p:nvPr/>
                        </p:nvSpPr>
                        <p:spPr bwMode="auto">
                          <a:xfrm flipH="1">
                            <a:off x="5211130" y="2313088"/>
                            <a:ext cx="612501"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637" name="文本框 111"/>
                          <p:cNvSpPr txBox="1"/>
                          <p:nvPr/>
                        </p:nvSpPr>
                        <p:spPr>
                          <a:xfrm>
                            <a:off x="4305902" y="1580224"/>
                            <a:ext cx="483465" cy="523220"/>
                          </a:xfrm>
                          <a:prstGeom prst="rect"/>
                          <a:noFill/>
                        </p:spPr>
                        <p:txBody>
                          <a:bodyPr rtlCol="0" wrap="square">
                            <a:spAutoFit/>
                          </a:bodyPr>
                          <a:p>
                            <a:r>
                              <a:rPr altLang="zh-CN" dirty="0" sz="2800" lang="en-US" smtClean="0">
                                <a:latin typeface="Arial" panose="020B0604020202020204" pitchFamily="34" charset="0"/>
                                <a:cs typeface="Arial" panose="020B0604020202020204" pitchFamily="34" charset="0"/>
                              </a:rPr>
                              <a:t>T</a:t>
                            </a:r>
                            <a:endParaRPr altLang="en-US" dirty="0" sz="2800" lang="zh-CN">
                              <a:latin typeface="Arial" panose="020B0604020202020204" pitchFamily="34" charset="0"/>
                              <a:cs typeface="Arial" panose="020B0604020202020204" pitchFamily="34" charset="0"/>
                            </a:endParaRPr>
                          </a:p>
                        </p:txBody>
                      </p:sp>
                    </p:grpSp>
                    <p:sp>
                      <p:nvSpPr>
                        <p:cNvPr id="1050638" name="椭圆 81"/>
                        <p:cNvSpPr/>
                        <p:nvPr/>
                      </p:nvSpPr>
                      <p:spPr>
                        <a:xfrm>
                          <a:off x="2606034" y="1740054"/>
                          <a:ext cx="155017" cy="155017"/>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0639" name="文本框 77"/>
                      <p:cNvSpPr txBox="1"/>
                      <p:nvPr/>
                    </p:nvSpPr>
                    <p:spPr>
                      <a:xfrm>
                        <a:off x="1561591" y="2711445"/>
                        <a:ext cx="425528" cy="400110"/>
                      </a:xfrm>
                      <a:prstGeom prst="rect"/>
                      <a:noFill/>
                    </p:spPr>
                    <p:txBody>
                      <a:bodyPr rtlCol="0" wrap="square">
                        <a:spAutoFit/>
                      </a:bodyPr>
                      <a:p>
                        <a:r>
                          <a:rPr altLang="zh-CN" dirty="0" sz="2000" lang="en-US" smtClean="0">
                            <a:solidFill>
                              <a:srgbClr val="C00000"/>
                            </a:solidFill>
                            <a:latin typeface="Arial" panose="020B0604020202020204" pitchFamily="34" charset="0"/>
                            <a:cs typeface="Arial" panose="020B0604020202020204" pitchFamily="34" charset="0"/>
                          </a:rPr>
                          <a:t>b</a:t>
                        </a:r>
                        <a:endParaRPr altLang="en-US" dirty="0" sz="2000" lang="zh-CN">
                          <a:solidFill>
                            <a:srgbClr val="C00000"/>
                          </a:solidFill>
                          <a:latin typeface="Arial" panose="020B0604020202020204" pitchFamily="34" charset="0"/>
                          <a:cs typeface="Arial" panose="020B0604020202020204" pitchFamily="34" charset="0"/>
                        </a:endParaRPr>
                      </a:p>
                    </p:txBody>
                  </p:sp>
                  <p:sp>
                    <p:nvSpPr>
                      <p:cNvPr id="1050640" name="文本框 78"/>
                      <p:cNvSpPr txBox="1"/>
                      <p:nvPr/>
                    </p:nvSpPr>
                    <p:spPr>
                      <a:xfrm>
                        <a:off x="2154574" y="2894927"/>
                        <a:ext cx="425528" cy="400110"/>
                      </a:xfrm>
                      <a:prstGeom prst="rect"/>
                      <a:noFill/>
                    </p:spPr>
                    <p:txBody>
                      <a:bodyPr rtlCol="0" wrap="square">
                        <a:spAutoFit/>
                      </a:bodyPr>
                      <a:p>
                        <a:r>
                          <a:rPr altLang="zh-CN" dirty="0" sz="2000" lang="en-US" smtClean="0">
                            <a:solidFill>
                              <a:srgbClr val="C00000"/>
                            </a:solidFill>
                            <a:latin typeface="Arial" panose="020B0604020202020204" pitchFamily="34" charset="0"/>
                            <a:cs typeface="Arial" panose="020B0604020202020204" pitchFamily="34" charset="0"/>
                          </a:rPr>
                          <a:t>e</a:t>
                        </a:r>
                        <a:endParaRPr altLang="en-US" dirty="0" sz="2000" lang="zh-CN">
                          <a:solidFill>
                            <a:srgbClr val="C00000"/>
                          </a:solidFill>
                          <a:latin typeface="Arial" panose="020B0604020202020204" pitchFamily="34" charset="0"/>
                          <a:cs typeface="Arial" panose="020B0604020202020204" pitchFamily="34" charset="0"/>
                        </a:endParaRPr>
                      </a:p>
                    </p:txBody>
                  </p:sp>
                  <p:sp>
                    <p:nvSpPr>
                      <p:cNvPr id="1050641" name="文本框 79"/>
                      <p:cNvSpPr txBox="1"/>
                      <p:nvPr/>
                    </p:nvSpPr>
                    <p:spPr>
                      <a:xfrm>
                        <a:off x="2168947" y="2151833"/>
                        <a:ext cx="425528" cy="400110"/>
                      </a:xfrm>
                      <a:prstGeom prst="rect"/>
                      <a:noFill/>
                    </p:spPr>
                    <p:txBody>
                      <a:bodyPr rtlCol="0" wrap="square">
                        <a:spAutoFit/>
                      </a:bodyPr>
                      <a:p>
                        <a:r>
                          <a:rPr altLang="zh-CN" dirty="0" sz="2000" lang="en-US" smtClean="0">
                            <a:solidFill>
                              <a:srgbClr val="C00000"/>
                            </a:solidFill>
                            <a:latin typeface="Arial" panose="020B0604020202020204" pitchFamily="34" charset="0"/>
                            <a:cs typeface="Arial" panose="020B0604020202020204" pitchFamily="34" charset="0"/>
                          </a:rPr>
                          <a:t>c</a:t>
                        </a:r>
                        <a:endParaRPr altLang="en-US" dirty="0" sz="2000" lang="zh-CN">
                          <a:solidFill>
                            <a:srgbClr val="C00000"/>
                          </a:solidFill>
                          <a:latin typeface="Arial" panose="020B0604020202020204" pitchFamily="34" charset="0"/>
                          <a:cs typeface="Arial" panose="020B0604020202020204" pitchFamily="34" charset="0"/>
                        </a:endParaRPr>
                      </a:p>
                    </p:txBody>
                  </p:sp>
                </p:grpSp>
                <p:sp>
                  <p:nvSpPr>
                    <p:cNvPr id="1050642" name="矩形 75"/>
                    <p:cNvSpPr>
                      <a:spLocks noChangeAspect="1" noMove="1" noResize="1" noRot="1" noAdjustHandles="1" noEditPoints="1" noChangeArrowheads="1" noChangeShapeType="1" noTextEdit="1"/>
                    </p:cNvSpPr>
                    <p:nvPr/>
                  </p:nvSpPr>
                  <p:spPr>
                    <a:xfrm>
                      <a:off x="3780098" y="2461028"/>
                      <a:ext cx="524439" cy="461665"/>
                    </a:xfrm>
                    <a:prstGeom prst="rect"/>
                    <a:blipFill>
                      <a:blip xmlns:r="http://schemas.openxmlformats.org/officeDocument/2006/relationships" r:embed="rId1"/>
                      <a:stretch>
                        <a:fillRect b="-2632"/>
                      </a:stretch>
                    </a:blipFill>
                  </p:spPr>
                  <p:txBody>
                    <a:bodyPr/>
                    <a:p>
                      <a:r>
                        <a:rPr altLang="en-US" lang="zh-CN">
                          <a:noFill/>
                        </a:rPr>
                        <a:t> </a:t>
                      </a:r>
                    </a:p>
                  </p:txBody>
                </p:sp>
              </p:grpSp>
              <p:sp>
                <p:nvSpPr>
                  <p:cNvPr id="1050643" name="矩形 71"/>
                  <p:cNvSpPr>
                    <a:spLocks noChangeAspect="1" noMove="1" noResize="1" noRot="1" noAdjustHandles="1" noEditPoints="1" noChangeArrowheads="1" noChangeShapeType="1" noTextEdit="1"/>
                  </p:cNvSpPr>
                  <p:nvPr/>
                </p:nvSpPr>
                <p:spPr>
                  <a:xfrm>
                    <a:off x="8186801" y="4625269"/>
                    <a:ext cx="606192" cy="461665"/>
                  </a:xfrm>
                  <a:prstGeom prst="rect"/>
                  <a:blipFill>
                    <a:blip xmlns:r="http://schemas.openxmlformats.org/officeDocument/2006/relationships" r:embed="rId2"/>
                    <a:stretch>
                      <a:fillRect b="-2667"/>
                    </a:stretch>
                  </a:blipFill>
                </p:spPr>
                <p:txBody>
                  <a:bodyPr/>
                  <a:p>
                    <a:r>
                      <a:rPr altLang="en-US" lang="zh-CN">
                        <a:noFill/>
                      </a:rPr>
                      <a:t> </a:t>
                    </a:r>
                  </a:p>
                </p:txBody>
              </p:sp>
              <p:sp>
                <p:nvSpPr>
                  <p:cNvPr id="1050644" name="矩形 72"/>
                  <p:cNvSpPr/>
                  <p:nvPr/>
                </p:nvSpPr>
                <p:spPr>
                  <a:xfrm rot="16200000">
                    <a:off x="6524987" y="4795246"/>
                    <a:ext cx="400996" cy="16898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645" name="文本框 73"/>
                  <p:cNvSpPr txBox="1"/>
                  <p:nvPr/>
                </p:nvSpPr>
                <p:spPr>
                  <a:xfrm>
                    <a:off x="6753264" y="4646560"/>
                    <a:ext cx="723149" cy="472440"/>
                  </a:xfrm>
                  <a:prstGeom prst="rect"/>
                  <a:noFill/>
                </p:spPr>
                <p:txBody>
                  <a:bodyPr rtlCol="0" wrap="square">
                    <a:spAutoFit/>
                  </a:bodyPr>
                  <a:p>
                    <a:r>
                      <a:rPr altLang="zh-CN" dirty="0" sz="2000" i="1" lang="en-US" smtClean="0">
                        <a:latin typeface="Arial" panose="020B0604020202020204" pitchFamily="34" charset="0"/>
                        <a:cs typeface="Arial" panose="020B0604020202020204" pitchFamily="34" charset="0"/>
                      </a:rPr>
                      <a:t>R</a:t>
                    </a:r>
                    <a:r>
                      <a:rPr altLang="zh-CN" baseline="-25000" dirty="0" sz="2000" lang="en-US" smtClean="0">
                        <a:latin typeface="Arial" panose="020B0604020202020204" pitchFamily="34" charset="0"/>
                        <a:cs typeface="Arial" panose="020B0604020202020204" pitchFamily="34" charset="0"/>
                      </a:rPr>
                      <a:t>E</a:t>
                    </a:r>
                    <a:endParaRPr altLang="en-US" dirty="0" sz="2000" lang="zh-CN">
                      <a:latin typeface="Arial" panose="020B0604020202020204" pitchFamily="34" charset="0"/>
                      <a:cs typeface="Arial" panose="020B0604020202020204" pitchFamily="34" charset="0"/>
                    </a:endParaRPr>
                  </a:p>
                </p:txBody>
              </p:sp>
            </p:grpSp>
            <p:sp>
              <p:nvSpPr>
                <p:cNvPr id="1050646" name="矩形 63"/>
                <p:cNvSpPr/>
                <p:nvPr/>
              </p:nvSpPr>
              <p:spPr>
                <a:xfrm rot="16200000">
                  <a:off x="5707747" y="4435608"/>
                  <a:ext cx="397980" cy="167716"/>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647" name="文本框 64"/>
                <p:cNvSpPr txBox="1"/>
                <p:nvPr/>
              </p:nvSpPr>
              <p:spPr>
                <a:xfrm>
                  <a:off x="5316730" y="4333804"/>
                  <a:ext cx="697015" cy="472439"/>
                </a:xfrm>
                <a:prstGeom prst="rect"/>
                <a:noFill/>
              </p:spPr>
              <p:txBody>
                <a:bodyPr rtlCol="0" wrap="square">
                  <a:spAutoFit/>
                </a:bodyPr>
                <a:p>
                  <a:r>
                    <a:rPr altLang="zh-CN" dirty="0" sz="2000" i="1" lang="en-US" smtClean="0">
                      <a:latin typeface="Arial" panose="020B0604020202020204" pitchFamily="34" charset="0"/>
                      <a:cs typeface="Arial" panose="020B0604020202020204" pitchFamily="34" charset="0"/>
                    </a:rPr>
                    <a:t>R</a:t>
                  </a:r>
                  <a:r>
                    <a:rPr altLang="zh-CN" baseline="-25000" dirty="0" sz="2000" lang="en-US" smtClean="0">
                      <a:latin typeface="Arial" panose="020B0604020202020204" pitchFamily="34" charset="0"/>
                      <a:cs typeface="Arial" panose="020B0604020202020204" pitchFamily="34" charset="0"/>
                    </a:rPr>
                    <a:t>B1</a:t>
                  </a:r>
                  <a:endParaRPr altLang="en-US" dirty="0" sz="2000" lang="zh-CN">
                    <a:latin typeface="Arial" panose="020B0604020202020204" pitchFamily="34" charset="0"/>
                    <a:cs typeface="Arial" panose="020B0604020202020204" pitchFamily="34" charset="0"/>
                  </a:endParaRPr>
                </a:p>
              </p:txBody>
            </p:sp>
            <p:sp>
              <p:nvSpPr>
                <p:cNvPr id="1050648" name="椭圆 65"/>
                <p:cNvSpPr/>
                <p:nvPr/>
              </p:nvSpPr>
              <p:spPr>
                <a:xfrm>
                  <a:off x="5857599" y="5056181"/>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649" name="椭圆 67"/>
                <p:cNvSpPr/>
                <p:nvPr/>
              </p:nvSpPr>
              <p:spPr>
                <a:xfrm>
                  <a:off x="6609025" y="4276960"/>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650" name="椭圆 68"/>
                <p:cNvSpPr/>
                <p:nvPr/>
              </p:nvSpPr>
              <p:spPr>
                <a:xfrm>
                  <a:off x="5855865" y="3781681"/>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651" name="椭圆 69"/>
                <p:cNvSpPr/>
                <p:nvPr/>
              </p:nvSpPr>
              <p:spPr>
                <a:xfrm>
                  <a:off x="6602720" y="3264873"/>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0652" name="Rectangle 518"/>
              <p:cNvSpPr>
                <a:spLocks noChangeAspect="1" noMove="1" noResize="1" noRot="1" noAdjustHandles="1" noEditPoints="1" noChangeArrowheads="1" noChangeShapeType="1" noTextEdit="1"/>
              </p:cNvSpPr>
              <p:nvPr/>
            </p:nvSpPr>
            <p:spPr bwMode="auto">
              <a:xfrm>
                <a:off x="4161080" y="3859343"/>
                <a:ext cx="217639" cy="307777"/>
              </a:xfrm>
              <a:prstGeom prst="rect"/>
              <a:blipFill>
                <a:blip xmlns:r="http://schemas.openxmlformats.org/officeDocument/2006/relationships" r:embed="rId3"/>
                <a:stretch>
                  <a:fillRect l="-33333" r="-30556" b="-5882"/>
                </a:stretch>
              </a:blipFill>
              <a:ln w="28575">
                <a:noFill/>
                <a:miter lim="800000"/>
                <a:headEnd/>
                <a:tailEnd/>
              </a:ln>
            </p:spPr>
            <p:txBody>
              <a:bodyPr/>
              <a:p>
                <a:r>
                  <a:rPr altLang="en-US" lang="zh-CN">
                    <a:noFill/>
                  </a:rPr>
                  <a:t> </a:t>
                </a:r>
              </a:p>
            </p:txBody>
          </p:sp>
          <p:sp>
            <p:nvSpPr>
              <p:cNvPr id="1050653" name="Rectangle 519"/>
              <p:cNvSpPr>
                <a:spLocks noChangeAspect="1" noMove="1" noResize="1" noRot="1" noAdjustHandles="1" noEditPoints="1" noChangeArrowheads="1" noChangeShapeType="1" noTextEdit="1"/>
              </p:cNvSpPr>
              <p:nvPr/>
            </p:nvSpPr>
            <p:spPr bwMode="auto">
              <a:xfrm>
                <a:off x="4116141" y="4634234"/>
                <a:ext cx="322263" cy="307975"/>
              </a:xfrm>
              <a:prstGeom prst="rect"/>
              <a:blipFill>
                <a:blip xmlns:r="http://schemas.openxmlformats.org/officeDocument/2006/relationships" r:embed="rId4"/>
                <a:stretch>
                  <a:fillRect/>
                </a:stretch>
              </a:blipFill>
              <a:ln w="28575">
                <a:noFill/>
                <a:miter lim="800000"/>
                <a:headEnd/>
                <a:tailEnd/>
              </a:ln>
            </p:spPr>
            <p:txBody>
              <a:bodyPr/>
              <a:p>
                <a:r>
                  <a:rPr altLang="en-US" lang="zh-CN">
                    <a:noFill/>
                  </a:rPr>
                  <a:t> </a:t>
                </a:r>
              </a:p>
            </p:txBody>
          </p:sp>
          <p:sp>
            <p:nvSpPr>
              <p:cNvPr id="1050654" name="Rectangle 518"/>
              <p:cNvSpPr>
                <a:spLocks noChangeAspect="1" noMove="1" noResize="1" noRot="1" noAdjustHandles="1" noEditPoints="1" noChangeArrowheads="1" noChangeShapeType="1" noTextEdit="1"/>
              </p:cNvSpPr>
              <p:nvPr/>
            </p:nvSpPr>
            <p:spPr bwMode="auto">
              <a:xfrm>
                <a:off x="593350" y="3561308"/>
                <a:ext cx="217639" cy="307777"/>
              </a:xfrm>
              <a:prstGeom prst="rect"/>
              <a:blipFill>
                <a:blip xmlns:r="http://schemas.openxmlformats.org/officeDocument/2006/relationships" r:embed="rId5"/>
                <a:stretch>
                  <a:fillRect l="-33333" r="-30556" b="-8000"/>
                </a:stretch>
              </a:blipFill>
              <a:ln w="28575">
                <a:noFill/>
                <a:miter lim="800000"/>
                <a:headEnd/>
                <a:tailEnd/>
              </a:ln>
            </p:spPr>
            <p:txBody>
              <a:bodyPr/>
              <a:p>
                <a:r>
                  <a:rPr altLang="en-US" lang="zh-CN">
                    <a:noFill/>
                  </a:rPr>
                  <a:t> </a:t>
                </a:r>
              </a:p>
            </p:txBody>
          </p:sp>
          <p:sp>
            <p:nvSpPr>
              <p:cNvPr id="1050655" name="Rectangle 519"/>
              <p:cNvSpPr>
                <a:spLocks noChangeAspect="1" noMove="1" noResize="1" noRot="1" noAdjustHandles="1" noEditPoints="1" noChangeArrowheads="1" noChangeShapeType="1" noTextEdit="1"/>
              </p:cNvSpPr>
              <p:nvPr/>
            </p:nvSpPr>
            <p:spPr bwMode="auto">
              <a:xfrm>
                <a:off x="548411" y="4336199"/>
                <a:ext cx="322263" cy="307975"/>
              </a:xfrm>
              <a:prstGeom prst="rect"/>
              <a:blipFill>
                <a:blip xmlns:r="http://schemas.openxmlformats.org/officeDocument/2006/relationships" r:embed="rId6"/>
                <a:stretch>
                  <a:fillRect/>
                </a:stretch>
              </a:blipFill>
              <a:ln w="28575">
                <a:noFill/>
                <a:miter lim="800000"/>
                <a:headEnd/>
                <a:tailEnd/>
              </a:ln>
            </p:spPr>
            <p:txBody>
              <a:bodyPr/>
              <a:p>
                <a:r>
                  <a:rPr altLang="en-US" lang="zh-CN">
                    <a:noFill/>
                  </a:rPr>
                  <a:t> </a:t>
                </a:r>
              </a:p>
            </p:txBody>
          </p:sp>
        </p:grpSp>
        <p:sp>
          <p:nvSpPr>
            <p:cNvPr id="1050656" name="矩形 177"/>
            <p:cNvSpPr>
              <a:spLocks noChangeAspect="1" noMove="1" noResize="1" noRot="1" noAdjustHandles="1" noEditPoints="1" noChangeArrowheads="1" noChangeShapeType="1" noTextEdit="1"/>
            </p:cNvSpPr>
            <p:nvPr/>
          </p:nvSpPr>
          <p:spPr>
            <a:xfrm>
              <a:off x="6229931" y="2852931"/>
              <a:ext cx="575735" cy="461665"/>
            </a:xfrm>
            <a:prstGeom prst="rect"/>
            <a:blipFill>
              <a:blip xmlns:r="http://schemas.openxmlformats.org/officeDocument/2006/relationships" r:embed="rId7"/>
              <a:stretch>
                <a:fillRect b="-2632"/>
              </a:stretch>
            </a:blipFill>
          </p:spPr>
          <p:txBody>
            <a:bodyPr/>
            <a:p>
              <a:r>
                <a:rPr altLang="en-US" lang="zh-CN">
                  <a:noFill/>
                </a:rPr>
                <a:t> </a:t>
              </a:r>
            </a:p>
          </p:txBody>
        </p:sp>
      </p:grpSp>
      <p:sp>
        <p:nvSpPr>
          <p:cNvPr id="1050657" name="矩形 86"/>
          <p:cNvSpPr>
            <a:spLocks noChangeAspect="1" noMove="1" noResize="1" noRot="1" noAdjustHandles="1" noEditPoints="1" noChangeArrowheads="1" noChangeShapeType="1" noTextEdit="1"/>
          </p:cNvSpPr>
          <p:nvPr/>
        </p:nvSpPr>
        <p:spPr>
          <a:xfrm>
            <a:off x="1216697" y="1784391"/>
            <a:ext cx="903261" cy="461665"/>
          </a:xfrm>
          <a:prstGeom prst="rect"/>
          <a:blipFill>
            <a:blip xmlns:r="http://schemas.openxmlformats.org/officeDocument/2006/relationships" r:embed="rId8"/>
            <a:stretch>
              <a:fillRect b="-2667"/>
            </a:stretch>
          </a:blipFill>
        </p:spPr>
        <p:txBody>
          <a:bodyPr/>
          <a:p>
            <a:r>
              <a:rPr altLang="en-US" lang="zh-CN">
                <a:noFill/>
              </a:rPr>
              <a:t> </a:t>
            </a:r>
          </a:p>
        </p:txBody>
      </p:sp>
      <p:sp>
        <p:nvSpPr>
          <p:cNvPr id="1050658" name="右箭头 6"/>
          <p:cNvSpPr/>
          <p:nvPr/>
        </p:nvSpPr>
        <p:spPr>
          <a:xfrm>
            <a:off x="2227626" y="1894655"/>
            <a:ext cx="410441" cy="241135"/>
          </a:xfrm>
          <a:prstGeom prst="right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659" name="矩形 87"/>
          <p:cNvSpPr>
            <a:spLocks noChangeAspect="1" noMove="1" noResize="1" noRot="1" noAdjustHandles="1" noEditPoints="1" noChangeArrowheads="1" noChangeShapeType="1" noTextEdit="1"/>
          </p:cNvSpPr>
          <p:nvPr/>
        </p:nvSpPr>
        <p:spPr>
          <a:xfrm>
            <a:off x="2740825" y="1790906"/>
            <a:ext cx="903261" cy="461665"/>
          </a:xfrm>
          <a:prstGeom prst="rect"/>
          <a:blipFill>
            <a:blip xmlns:r="http://schemas.openxmlformats.org/officeDocument/2006/relationships" r:embed="rId9"/>
            <a:stretch>
              <a:fillRect b="-1316"/>
            </a:stretch>
          </a:blipFill>
        </p:spPr>
        <p:txBody>
          <a:bodyPr/>
          <a:p>
            <a:r>
              <a:rPr altLang="en-US" lang="zh-CN">
                <a:noFill/>
              </a:rPr>
              <a:t> </a:t>
            </a:r>
          </a:p>
        </p:txBody>
      </p:sp>
      <p:sp>
        <p:nvSpPr>
          <p:cNvPr id="1050660" name="右箭头 88"/>
          <p:cNvSpPr/>
          <p:nvPr/>
        </p:nvSpPr>
        <p:spPr>
          <a:xfrm rot="5400000">
            <a:off x="3062569" y="2599954"/>
            <a:ext cx="410441" cy="241135"/>
          </a:xfrm>
          <a:prstGeom prst="right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661" name="矩形 94"/>
          <p:cNvSpPr>
            <a:spLocks noChangeAspect="1" noMove="1" noResize="1" noRot="1" noAdjustHandles="1" noEditPoints="1" noChangeArrowheads="1" noChangeShapeType="1" noTextEdit="1"/>
          </p:cNvSpPr>
          <p:nvPr/>
        </p:nvSpPr>
        <p:spPr>
          <a:xfrm>
            <a:off x="6029626" y="3624532"/>
            <a:ext cx="665503" cy="461665"/>
          </a:xfrm>
          <a:prstGeom prst="rect"/>
          <a:blipFill>
            <a:blip xmlns:r="http://schemas.openxmlformats.org/officeDocument/2006/relationships" r:embed="rId10"/>
            <a:stretch>
              <a:fillRect b="-4000"/>
            </a:stretch>
          </a:blipFill>
        </p:spPr>
        <p:txBody>
          <a:bodyPr/>
          <a:p>
            <a:r>
              <a:rPr altLang="en-US" lang="zh-CN">
                <a:noFill/>
              </a:rPr>
              <a:t> </a:t>
            </a:r>
          </a:p>
        </p:txBody>
      </p:sp>
      <p:sp>
        <p:nvSpPr>
          <p:cNvPr id="1050662" name="矩形 95"/>
          <p:cNvSpPr>
            <a:spLocks noChangeAspect="1" noMove="1" noResize="1" noRot="1" noAdjustHandles="1" noEditPoints="1" noChangeArrowheads="1" noChangeShapeType="1" noTextEdit="1"/>
          </p:cNvSpPr>
          <p:nvPr/>
        </p:nvSpPr>
        <p:spPr>
          <a:xfrm>
            <a:off x="2740825" y="2983870"/>
            <a:ext cx="962571" cy="461665"/>
          </a:xfrm>
          <a:prstGeom prst="rect"/>
          <a:blipFill>
            <a:blip xmlns:r="http://schemas.openxmlformats.org/officeDocument/2006/relationships" r:embed="rId11"/>
            <a:stretch>
              <a:fillRect b="-2632"/>
            </a:stretch>
          </a:blipFill>
        </p:spPr>
        <p:txBody>
          <a:bodyPr/>
          <a:p>
            <a:r>
              <a:rPr altLang="en-US" lang="zh-CN">
                <a:noFill/>
              </a:rPr>
              <a:t> </a:t>
            </a:r>
          </a:p>
        </p:txBody>
      </p:sp>
      <p:sp>
        <p:nvSpPr>
          <p:cNvPr id="1050663" name="矩形 96"/>
          <p:cNvSpPr>
            <a:spLocks noChangeAspect="1" noMove="1" noResize="1" noRot="1" noAdjustHandles="1" noEditPoints="1" noChangeArrowheads="1" noChangeShapeType="1" noTextEdit="1"/>
          </p:cNvSpPr>
          <p:nvPr/>
        </p:nvSpPr>
        <p:spPr>
          <a:xfrm>
            <a:off x="2828991" y="3936898"/>
            <a:ext cx="815095" cy="461665"/>
          </a:xfrm>
          <a:prstGeom prst="rect"/>
          <a:blipFill>
            <a:blip xmlns:r="http://schemas.openxmlformats.org/officeDocument/2006/relationships" r:embed="rId12"/>
            <a:stretch>
              <a:fillRect b="-1316"/>
            </a:stretch>
          </a:blipFill>
        </p:spPr>
        <p:txBody>
          <a:bodyPr/>
          <a:p>
            <a:r>
              <a:rPr altLang="en-US" lang="zh-CN">
                <a:noFill/>
              </a:rPr>
              <a:t> </a:t>
            </a:r>
          </a:p>
        </p:txBody>
      </p:sp>
      <p:sp>
        <p:nvSpPr>
          <p:cNvPr id="1050664" name="右箭头 97"/>
          <p:cNvSpPr/>
          <p:nvPr/>
        </p:nvSpPr>
        <p:spPr>
          <a:xfrm rot="5400000">
            <a:off x="3062568" y="3651602"/>
            <a:ext cx="410441" cy="241135"/>
          </a:xfrm>
          <a:prstGeom prst="right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665" name="矩形 98"/>
          <p:cNvSpPr>
            <a:spLocks noChangeAspect="1" noMove="1" noResize="1" noRot="1" noAdjustHandles="1" noEditPoints="1" noChangeArrowheads="1" noChangeShapeType="1" noTextEdit="1"/>
          </p:cNvSpPr>
          <p:nvPr/>
        </p:nvSpPr>
        <p:spPr>
          <a:xfrm>
            <a:off x="2828991" y="4922247"/>
            <a:ext cx="815095" cy="461665"/>
          </a:xfrm>
          <a:prstGeom prst="rect"/>
          <a:blipFill>
            <a:blip xmlns:r="http://schemas.openxmlformats.org/officeDocument/2006/relationships" r:embed="rId13"/>
            <a:stretch>
              <a:fillRect b="-2632"/>
            </a:stretch>
          </a:blipFill>
        </p:spPr>
        <p:txBody>
          <a:bodyPr/>
          <a:p>
            <a:r>
              <a:rPr altLang="en-US" lang="zh-CN">
                <a:noFill/>
              </a:rPr>
              <a:t> </a:t>
            </a:r>
          </a:p>
        </p:txBody>
      </p:sp>
      <p:sp>
        <p:nvSpPr>
          <p:cNvPr id="1050666" name="右箭头 99"/>
          <p:cNvSpPr/>
          <p:nvPr/>
        </p:nvSpPr>
        <p:spPr>
          <a:xfrm rot="5400000">
            <a:off x="3062568" y="4631756"/>
            <a:ext cx="410441" cy="241135"/>
          </a:xfrm>
          <a:prstGeom prst="right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667" name="右箭头 100"/>
          <p:cNvSpPr/>
          <p:nvPr/>
        </p:nvSpPr>
        <p:spPr>
          <a:xfrm flipH="1">
            <a:off x="2330384" y="5080431"/>
            <a:ext cx="410441" cy="241135"/>
          </a:xfrm>
          <a:prstGeom prst="right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668" name="矩形 101"/>
          <p:cNvSpPr>
            <a:spLocks noChangeAspect="1" noMove="1" noResize="1" noRot="1" noAdjustHandles="1" noEditPoints="1" noChangeArrowheads="1" noChangeShapeType="1" noTextEdit="1"/>
          </p:cNvSpPr>
          <p:nvPr/>
        </p:nvSpPr>
        <p:spPr>
          <a:xfrm>
            <a:off x="1338957" y="4924279"/>
            <a:ext cx="835933" cy="461665"/>
          </a:xfrm>
          <a:prstGeom prst="rect"/>
          <a:blipFill>
            <a:blip xmlns:r="http://schemas.openxmlformats.org/officeDocument/2006/relationships" r:embed="rId14"/>
            <a:stretch>
              <a:fillRect b="-1316"/>
            </a:stretch>
          </a:blipFill>
        </p:spPr>
        <p:txBody>
          <a:bodyPr/>
          <a:p>
            <a:r>
              <a:rPr altLang="en-US" lang="zh-CN">
                <a:noFill/>
              </a:rPr>
              <a:t> </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4">
                                  <p:stCondLst>
                                    <p:cond delay="0"/>
                                  </p:stCondLst>
                                  <p:childTnLst>
                                    <p:set>
                                      <p:cBhvr>
                                        <p:cTn dur="1" fill="hold" id="6">
                                          <p:stCondLst>
                                            <p:cond delay="0"/>
                                          </p:stCondLst>
                                        </p:cTn>
                                        <p:tgtEl>
                                          <p:spTgt spid="1050658"/>
                                        </p:tgtEl>
                                        <p:attrNameLst>
                                          <p:attrName>style.visibility</p:attrName>
                                        </p:attrNameLst>
                                      </p:cBhvr>
                                      <p:to>
                                        <p:strVal val="visible"/>
                                      </p:to>
                                    </p:set>
                                    <p:animEffect transition="in" filter="wipe(down)">
                                      <p:cBhvr>
                                        <p:cTn dur="500" id="7"/>
                                        <p:tgtEl>
                                          <p:spTgt spid="1050658"/>
                                        </p:tgtEl>
                                      </p:cBhvr>
                                    </p:animEffect>
                                  </p:childTnLst>
                                </p:cTn>
                              </p:par>
                              <p:par>
                                <p:cTn fill="hold" grpId="0" id="8" nodeType="withEffect" presetClass="entr" presetID="22" presetSubtype="4">
                                  <p:stCondLst>
                                    <p:cond delay="0"/>
                                  </p:stCondLst>
                                  <p:childTnLst>
                                    <p:set>
                                      <p:cBhvr>
                                        <p:cTn dur="1" fill="hold" id="9">
                                          <p:stCondLst>
                                            <p:cond delay="0"/>
                                          </p:stCondLst>
                                        </p:cTn>
                                        <p:tgtEl>
                                          <p:spTgt spid="1050659"/>
                                        </p:tgtEl>
                                        <p:attrNameLst>
                                          <p:attrName>style.visibility</p:attrName>
                                        </p:attrNameLst>
                                      </p:cBhvr>
                                      <p:to>
                                        <p:strVal val="visible"/>
                                      </p:to>
                                    </p:set>
                                    <p:animEffect transition="in" filter="wipe(down)">
                                      <p:cBhvr>
                                        <p:cTn dur="500" id="10"/>
                                        <p:tgtEl>
                                          <p:spTgt spid="1050659"/>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22" presetSubtype="4">
                                  <p:stCondLst>
                                    <p:cond delay="0"/>
                                  </p:stCondLst>
                                  <p:childTnLst>
                                    <p:set>
                                      <p:cBhvr>
                                        <p:cTn dur="1" fill="hold" id="14">
                                          <p:stCondLst>
                                            <p:cond delay="0"/>
                                          </p:stCondLst>
                                        </p:cTn>
                                        <p:tgtEl>
                                          <p:spTgt spid="1050660"/>
                                        </p:tgtEl>
                                        <p:attrNameLst>
                                          <p:attrName>style.visibility</p:attrName>
                                        </p:attrNameLst>
                                      </p:cBhvr>
                                      <p:to>
                                        <p:strVal val="visible"/>
                                      </p:to>
                                    </p:set>
                                    <p:animEffect transition="in" filter="wipe(down)">
                                      <p:cBhvr>
                                        <p:cTn dur="500" id="15"/>
                                        <p:tgtEl>
                                          <p:spTgt spid="1050660"/>
                                        </p:tgtEl>
                                      </p:cBhvr>
                                    </p:animEffect>
                                  </p:childTnLst>
                                </p:cTn>
                              </p:par>
                              <p:par>
                                <p:cTn fill="hold" grpId="0" id="16" nodeType="withEffect" presetClass="entr" presetID="22" presetSubtype="4">
                                  <p:stCondLst>
                                    <p:cond delay="0"/>
                                  </p:stCondLst>
                                  <p:childTnLst>
                                    <p:set>
                                      <p:cBhvr>
                                        <p:cTn dur="1" fill="hold" id="17">
                                          <p:stCondLst>
                                            <p:cond delay="0"/>
                                          </p:stCondLst>
                                        </p:cTn>
                                        <p:tgtEl>
                                          <p:spTgt spid="1050662"/>
                                        </p:tgtEl>
                                        <p:attrNameLst>
                                          <p:attrName>style.visibility</p:attrName>
                                        </p:attrNameLst>
                                      </p:cBhvr>
                                      <p:to>
                                        <p:strVal val="visible"/>
                                      </p:to>
                                    </p:set>
                                    <p:animEffect transition="in" filter="wipe(down)">
                                      <p:cBhvr>
                                        <p:cTn dur="500" id="18"/>
                                        <p:tgtEl>
                                          <p:spTgt spid="1050662"/>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22" presetSubtype="4">
                                  <p:stCondLst>
                                    <p:cond delay="0"/>
                                  </p:stCondLst>
                                  <p:childTnLst>
                                    <p:set>
                                      <p:cBhvr>
                                        <p:cTn dur="1" fill="hold" id="22">
                                          <p:stCondLst>
                                            <p:cond delay="0"/>
                                          </p:stCondLst>
                                        </p:cTn>
                                        <p:tgtEl>
                                          <p:spTgt spid="1050664"/>
                                        </p:tgtEl>
                                        <p:attrNameLst>
                                          <p:attrName>style.visibility</p:attrName>
                                        </p:attrNameLst>
                                      </p:cBhvr>
                                      <p:to>
                                        <p:strVal val="visible"/>
                                      </p:to>
                                    </p:set>
                                    <p:animEffect transition="in" filter="wipe(down)">
                                      <p:cBhvr>
                                        <p:cTn dur="500" id="23"/>
                                        <p:tgtEl>
                                          <p:spTgt spid="1050664"/>
                                        </p:tgtEl>
                                      </p:cBhvr>
                                    </p:animEffect>
                                  </p:childTnLst>
                                </p:cTn>
                              </p:par>
                              <p:par>
                                <p:cTn fill="hold" grpId="0" id="24" nodeType="withEffect" presetClass="entr" presetID="22" presetSubtype="4">
                                  <p:stCondLst>
                                    <p:cond delay="0"/>
                                  </p:stCondLst>
                                  <p:childTnLst>
                                    <p:set>
                                      <p:cBhvr>
                                        <p:cTn dur="1" fill="hold" id="25">
                                          <p:stCondLst>
                                            <p:cond delay="0"/>
                                          </p:stCondLst>
                                        </p:cTn>
                                        <p:tgtEl>
                                          <p:spTgt spid="1050663"/>
                                        </p:tgtEl>
                                        <p:attrNameLst>
                                          <p:attrName>style.visibility</p:attrName>
                                        </p:attrNameLst>
                                      </p:cBhvr>
                                      <p:to>
                                        <p:strVal val="visible"/>
                                      </p:to>
                                    </p:set>
                                    <p:animEffect transition="in" filter="wipe(down)">
                                      <p:cBhvr>
                                        <p:cTn dur="500" id="26"/>
                                        <p:tgtEl>
                                          <p:spTgt spid="1050663"/>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2" presetSubtype="4">
                                  <p:stCondLst>
                                    <p:cond delay="0"/>
                                  </p:stCondLst>
                                  <p:childTnLst>
                                    <p:set>
                                      <p:cBhvr>
                                        <p:cTn dur="1" fill="hold" id="30">
                                          <p:stCondLst>
                                            <p:cond delay="0"/>
                                          </p:stCondLst>
                                        </p:cTn>
                                        <p:tgtEl>
                                          <p:spTgt spid="1050666"/>
                                        </p:tgtEl>
                                        <p:attrNameLst>
                                          <p:attrName>style.visibility</p:attrName>
                                        </p:attrNameLst>
                                      </p:cBhvr>
                                      <p:to>
                                        <p:strVal val="visible"/>
                                      </p:to>
                                    </p:set>
                                    <p:animEffect transition="in" filter="wipe(down)">
                                      <p:cBhvr>
                                        <p:cTn dur="500" id="31"/>
                                        <p:tgtEl>
                                          <p:spTgt spid="1050666"/>
                                        </p:tgtEl>
                                      </p:cBhvr>
                                    </p:animEffect>
                                  </p:childTnLst>
                                </p:cTn>
                              </p:par>
                              <p:par>
                                <p:cTn fill="hold" grpId="0" id="32" nodeType="withEffect" presetClass="entr" presetID="22" presetSubtype="4">
                                  <p:stCondLst>
                                    <p:cond delay="0"/>
                                  </p:stCondLst>
                                  <p:childTnLst>
                                    <p:set>
                                      <p:cBhvr>
                                        <p:cTn dur="1" fill="hold" id="33">
                                          <p:stCondLst>
                                            <p:cond delay="0"/>
                                          </p:stCondLst>
                                        </p:cTn>
                                        <p:tgtEl>
                                          <p:spTgt spid="1050665"/>
                                        </p:tgtEl>
                                        <p:attrNameLst>
                                          <p:attrName>style.visibility</p:attrName>
                                        </p:attrNameLst>
                                      </p:cBhvr>
                                      <p:to>
                                        <p:strVal val="visible"/>
                                      </p:to>
                                    </p:set>
                                    <p:animEffect transition="in" filter="wipe(down)">
                                      <p:cBhvr>
                                        <p:cTn dur="500" id="34"/>
                                        <p:tgtEl>
                                          <p:spTgt spid="1050665"/>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22" presetSubtype="4">
                                  <p:stCondLst>
                                    <p:cond delay="0"/>
                                  </p:stCondLst>
                                  <p:childTnLst>
                                    <p:set>
                                      <p:cBhvr>
                                        <p:cTn dur="1" fill="hold" id="38">
                                          <p:stCondLst>
                                            <p:cond delay="0"/>
                                          </p:stCondLst>
                                        </p:cTn>
                                        <p:tgtEl>
                                          <p:spTgt spid="1050667"/>
                                        </p:tgtEl>
                                        <p:attrNameLst>
                                          <p:attrName>style.visibility</p:attrName>
                                        </p:attrNameLst>
                                      </p:cBhvr>
                                      <p:to>
                                        <p:strVal val="visible"/>
                                      </p:to>
                                    </p:set>
                                    <p:animEffect transition="in" filter="wipe(down)">
                                      <p:cBhvr>
                                        <p:cTn dur="500" id="39"/>
                                        <p:tgtEl>
                                          <p:spTgt spid="1050667"/>
                                        </p:tgtEl>
                                      </p:cBhvr>
                                    </p:animEffect>
                                  </p:childTnLst>
                                </p:cTn>
                              </p:par>
                              <p:par>
                                <p:cTn fill="hold" grpId="0" id="40" nodeType="withEffect" presetClass="entr" presetID="22" presetSubtype="4">
                                  <p:stCondLst>
                                    <p:cond delay="0"/>
                                  </p:stCondLst>
                                  <p:childTnLst>
                                    <p:set>
                                      <p:cBhvr>
                                        <p:cTn dur="1" fill="hold" id="41">
                                          <p:stCondLst>
                                            <p:cond delay="0"/>
                                          </p:stCondLst>
                                        </p:cTn>
                                        <p:tgtEl>
                                          <p:spTgt spid="1050668"/>
                                        </p:tgtEl>
                                        <p:attrNameLst>
                                          <p:attrName>style.visibility</p:attrName>
                                        </p:attrNameLst>
                                      </p:cBhvr>
                                      <p:to>
                                        <p:strVal val="visible"/>
                                      </p:to>
                                    </p:set>
                                    <p:animEffect transition="in" filter="wipe(down)">
                                      <p:cBhvr>
                                        <p:cTn dur="500" id="42"/>
                                        <p:tgtEl>
                                          <p:spTgt spid="10506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658" grpId="0" animBg="1"/>
      <p:bldP spid="1050659" grpId="0"/>
      <p:bldP spid="1050660" grpId="0" animBg="1"/>
      <p:bldP spid="1050662" grpId="0"/>
      <p:bldP spid="1050663" grpId="0"/>
      <p:bldP spid="1050664" grpId="0" animBg="1"/>
      <p:bldP spid="1050665" grpId="0"/>
      <p:bldP spid="1050666" grpId="0" animBg="1"/>
      <p:bldP spid="1050667" grpId="0" animBg="1"/>
      <p:bldP spid="105066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421" name=""/>
        <p:cNvGrpSpPr/>
        <p:nvPr/>
      </p:nvGrpSpPr>
      <p:grpSpPr>
        <a:xfrm>
          <a:off x="0" y="0"/>
          <a:ext cx="0" cy="0"/>
          <a:chOff x="0" y="0"/>
          <a:chExt cx="0" cy="0"/>
        </a:xfrm>
      </p:grpSpPr>
      <p:sp>
        <p:nvSpPr>
          <p:cNvPr id="1050672"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0673" name="文本框 42"/>
          <p:cNvSpPr txBox="1"/>
          <p:nvPr/>
        </p:nvSpPr>
        <p:spPr bwMode="auto">
          <a:xfrm>
            <a:off x="242769" y="356343"/>
            <a:ext cx="2287417" cy="461665"/>
          </a:xfrm>
          <a:prstGeom prst="rect"/>
          <a:noFill/>
          <a:ln>
            <a:noFill/>
          </a:ln>
          <a:effectLst/>
        </p:spPr>
        <p:txBody>
          <a:bodyPr rtlCol="0" wrap="square">
            <a:spAutoFit/>
          </a:bodyPr>
          <a:p>
            <a:pPr>
              <a:spcBef>
                <a:spcPct val="50000"/>
              </a:spcBef>
            </a:pPr>
            <a:r>
              <a:rPr altLang="zh-CN" b="1" dirty="0" sz="2400" kumimoji="1" lang="en-US" smtClean="0">
                <a:latin typeface="Arial" panose="020B0604020202020204" pitchFamily="34" charset="0"/>
                <a:cs typeface="Arial" panose="020B0604020202020204" pitchFamily="34" charset="0"/>
              </a:rPr>
              <a:t>Example 2:</a:t>
            </a:r>
            <a:endParaRPr altLang="en-US" b="1" dirty="0" sz="2400" kumimoji="1" lang="zh-CN" smtClean="0">
              <a:latin typeface="Arial" panose="020B0604020202020204" pitchFamily="34" charset="0"/>
              <a:cs typeface="Arial" panose="020B0604020202020204" pitchFamily="34" charset="0"/>
            </a:endParaRPr>
          </a:p>
        </p:txBody>
      </p:sp>
      <p:sp>
        <p:nvSpPr>
          <p:cNvPr id="1050674" name="文本框 4"/>
          <p:cNvSpPr txBox="1"/>
          <p:nvPr/>
        </p:nvSpPr>
        <p:spPr bwMode="auto">
          <a:xfrm>
            <a:off x="458483" y="878753"/>
            <a:ext cx="5958583" cy="802640"/>
          </a:xfrm>
          <a:prstGeom prst="rect"/>
          <a:noFill/>
          <a:ln>
            <a:noFill/>
          </a:ln>
          <a:effectLst/>
        </p:spPr>
        <p:txBody>
          <a:bodyPr rtlCol="0" wrap="square">
            <a:spAutoFit/>
          </a:bodyPr>
          <a:p>
            <a:pPr eaLnBrk="1" hangingPunct="1">
              <a:spcBef>
                <a:spcPct val="50000"/>
              </a:spcBef>
            </a:pPr>
            <a:r>
              <a:rPr altLang="zh-CN" dirty="0" sz="2400" kumimoji="1" lang="en-US" smtClean="0">
                <a:latin typeface="Arial" panose="020B0604020202020204" pitchFamily="34" charset="0"/>
                <a:cs typeface="Arial" panose="020B0604020202020204" pitchFamily="34" charset="0"/>
              </a:rPr>
              <a:t>(1) Negative or positive </a:t>
            </a:r>
            <a:r>
              <a:rPr altLang="zh-CN" dirty="0" sz="2400" kumimoji="1" lang="en-US" smtClean="0">
                <a:latin typeface="Arial" panose="020B0604020202020204" pitchFamily="34" charset="0"/>
                <a:cs typeface="Arial" panose="020B0604020202020204" pitchFamily="34" charset="0"/>
              </a:rPr>
              <a:t>feedback for AC circuit?</a:t>
            </a:r>
            <a:endParaRPr altLang="en-US" dirty="0" sz="2400" kumimoji="1" lang="zh-CN" smtClean="0">
              <a:latin typeface="Arial" panose="020B0604020202020204" pitchFamily="34" charset="0"/>
              <a:cs typeface="Arial" panose="020B0604020202020204" pitchFamily="34" charset="0"/>
            </a:endParaRPr>
          </a:p>
        </p:txBody>
      </p:sp>
      <p:grpSp>
        <p:nvGrpSpPr>
          <p:cNvPr id="422" name="组合 1"/>
          <p:cNvGrpSpPr/>
          <p:nvPr/>
        </p:nvGrpSpPr>
        <p:grpSpPr>
          <a:xfrm>
            <a:off x="4896373" y="568930"/>
            <a:ext cx="4147433" cy="3242779"/>
            <a:chOff x="593350" y="1761185"/>
            <a:chExt cx="4147433" cy="3242779"/>
          </a:xfrm>
        </p:grpSpPr>
        <p:grpSp>
          <p:nvGrpSpPr>
            <p:cNvPr id="423" name="组合 61"/>
            <p:cNvGrpSpPr/>
            <p:nvPr/>
          </p:nvGrpSpPr>
          <p:grpSpPr>
            <a:xfrm>
              <a:off x="929821" y="1761185"/>
              <a:ext cx="3810962" cy="3242779"/>
              <a:chOff x="4881454" y="2063551"/>
              <a:chExt cx="3810962" cy="3242779"/>
            </a:xfrm>
          </p:grpSpPr>
          <p:grpSp>
            <p:nvGrpSpPr>
              <p:cNvPr id="424" name="组合 62"/>
              <p:cNvGrpSpPr/>
              <p:nvPr/>
            </p:nvGrpSpPr>
            <p:grpSpPr>
              <a:xfrm>
                <a:off x="4881454" y="2063551"/>
                <a:ext cx="3810962" cy="3242779"/>
                <a:chOff x="4959911" y="2226673"/>
                <a:chExt cx="3810962" cy="3242779"/>
              </a:xfrm>
            </p:grpSpPr>
            <p:grpSp>
              <p:nvGrpSpPr>
                <p:cNvPr id="425" name="组合 74"/>
                <p:cNvGrpSpPr/>
                <p:nvPr/>
              </p:nvGrpSpPr>
              <p:grpSpPr>
                <a:xfrm>
                  <a:off x="4959911" y="2226673"/>
                  <a:ext cx="3263838" cy="3242779"/>
                  <a:chOff x="446011" y="1040596"/>
                  <a:chExt cx="3263838" cy="3242779"/>
                </a:xfrm>
              </p:grpSpPr>
              <p:grpSp>
                <p:nvGrpSpPr>
                  <p:cNvPr id="426" name="组合 76"/>
                  <p:cNvGrpSpPr/>
                  <p:nvPr/>
                </p:nvGrpSpPr>
                <p:grpSpPr>
                  <a:xfrm>
                    <a:off x="446011" y="1040596"/>
                    <a:ext cx="3263838" cy="3242779"/>
                    <a:chOff x="404066" y="1530983"/>
                    <a:chExt cx="3263838" cy="3242779"/>
                  </a:xfrm>
                </p:grpSpPr>
                <p:grpSp>
                  <p:nvGrpSpPr>
                    <p:cNvPr id="427" name="组合 80"/>
                    <p:cNvGrpSpPr/>
                    <p:nvPr/>
                  </p:nvGrpSpPr>
                  <p:grpSpPr>
                    <a:xfrm>
                      <a:off x="404066" y="1530983"/>
                      <a:ext cx="3263838" cy="3242779"/>
                      <a:chOff x="2634439" y="58647"/>
                      <a:chExt cx="3263838" cy="3242779"/>
                    </a:xfrm>
                  </p:grpSpPr>
                  <p:grpSp>
                    <p:nvGrpSpPr>
                      <p:cNvPr id="428" name="组合 89"/>
                      <p:cNvGrpSpPr/>
                      <p:nvPr/>
                    </p:nvGrpSpPr>
                    <p:grpSpPr>
                      <a:xfrm>
                        <a:off x="2634439" y="58647"/>
                        <a:ext cx="3263838" cy="3242779"/>
                        <a:chOff x="5075311" y="495921"/>
                        <a:chExt cx="3263838" cy="3242779"/>
                      </a:xfrm>
                    </p:grpSpPr>
                    <p:grpSp>
                      <p:nvGrpSpPr>
                        <p:cNvPr id="429" name="组合 138"/>
                        <p:cNvGrpSpPr/>
                        <p:nvPr/>
                      </p:nvGrpSpPr>
                      <p:grpSpPr>
                        <a:xfrm>
                          <a:off x="5075311" y="495921"/>
                          <a:ext cx="3181035" cy="3242779"/>
                          <a:chOff x="687985" y="1295394"/>
                          <a:chExt cx="3181035" cy="3242779"/>
                        </a:xfrm>
                      </p:grpSpPr>
                      <p:grpSp>
                        <p:nvGrpSpPr>
                          <p:cNvPr id="430" name="Group 1096"/>
                          <p:cNvGrpSpPr/>
                          <p:nvPr/>
                        </p:nvGrpSpPr>
                        <p:grpSpPr bwMode="auto">
                          <a:xfrm>
                            <a:off x="1275234" y="1569267"/>
                            <a:ext cx="1187278" cy="2968906"/>
                            <a:chOff x="4072" y="2035"/>
                            <a:chExt cx="835" cy="2088"/>
                          </a:xfrm>
                        </p:grpSpPr>
                        <p:sp>
                          <p:nvSpPr>
                            <p:cNvPr id="1050675" name="Line 1072"/>
                            <p:cNvSpPr>
                              <a:spLocks noChangeShapeType="1"/>
                            </p:cNvSpPr>
                            <p:nvPr/>
                          </p:nvSpPr>
                          <p:spPr bwMode="auto">
                            <a:xfrm>
                              <a:off x="4679" y="2842"/>
                              <a:ext cx="0" cy="476"/>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676" name="Line 1073"/>
                            <p:cNvSpPr>
                              <a:spLocks noChangeShapeType="1"/>
                            </p:cNvSpPr>
                            <p:nvPr/>
                          </p:nvSpPr>
                          <p:spPr bwMode="auto">
                            <a:xfrm flipH="1">
                              <a:off x="4072" y="3080"/>
                              <a:ext cx="607"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677" name="Line 1074"/>
                            <p:cNvSpPr>
                              <a:spLocks noChangeShapeType="1"/>
                            </p:cNvSpPr>
                            <p:nvPr/>
                          </p:nvSpPr>
                          <p:spPr bwMode="auto">
                            <a:xfrm flipV="1">
                              <a:off x="4677" y="2835"/>
                              <a:ext cx="220" cy="156"/>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678" name="Line 1075"/>
                            <p:cNvSpPr>
                              <a:spLocks noChangeShapeType="1"/>
                            </p:cNvSpPr>
                            <p:nvPr/>
                          </p:nvSpPr>
                          <p:spPr bwMode="auto">
                            <a:xfrm flipH="1" flipV="1">
                              <a:off x="4676" y="3172"/>
                              <a:ext cx="231" cy="172"/>
                            </a:xfrm>
                            <a:prstGeom prst="line"/>
                            <a:noFill/>
                            <a:ln w="28575">
                              <a:solidFill>
                                <a:srgbClr val="C00000"/>
                              </a:solidFill>
                              <a:round/>
                              <a:headEnd type="arrow" w="med" len="me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679" name="Line 1076"/>
                            <p:cNvSpPr>
                              <a:spLocks noChangeShapeType="1"/>
                            </p:cNvSpPr>
                            <p:nvPr/>
                          </p:nvSpPr>
                          <p:spPr bwMode="auto">
                            <a:xfrm flipV="1">
                              <a:off x="4895" y="2035"/>
                              <a:ext cx="0" cy="803"/>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680" name="Line 1077"/>
                            <p:cNvSpPr>
                              <a:spLocks noChangeShapeType="1"/>
                            </p:cNvSpPr>
                            <p:nvPr/>
                          </p:nvSpPr>
                          <p:spPr bwMode="auto">
                            <a:xfrm>
                              <a:off x="4897" y="3334"/>
                              <a:ext cx="0" cy="78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grpSp>
                      <p:sp>
                        <p:nvSpPr>
                          <p:cNvPr id="1050681" name="文本框 152"/>
                          <p:cNvSpPr txBox="1"/>
                          <p:nvPr/>
                        </p:nvSpPr>
                        <p:spPr>
                          <a:xfrm>
                            <a:off x="2462512" y="1295394"/>
                            <a:ext cx="626081" cy="472440"/>
                          </a:xfrm>
                          <a:prstGeom prst="rect"/>
                          <a:noFill/>
                        </p:spPr>
                        <p:txBody>
                          <a:bodyPr rtlCol="0" wrap="square">
                            <a:spAutoFit/>
                          </a:bodyPr>
                          <a:p>
                            <a:r>
                              <a:rPr altLang="zh-CN" dirty="0" sz="2000" i="1" lang="en-US" smtClean="0">
                                <a:latin typeface="Arial" panose="020B0604020202020204" pitchFamily="34" charset="0"/>
                                <a:cs typeface="Arial" panose="020B0604020202020204" pitchFamily="34" charset="0"/>
                              </a:rPr>
                              <a:t>V</a:t>
                            </a:r>
                            <a:r>
                              <a:rPr altLang="zh-CN" baseline="-25000" dirty="0" sz="2000" lang="en-US" smtClean="0">
                                <a:latin typeface="Arial" panose="020B0604020202020204" pitchFamily="34" charset="0"/>
                                <a:cs typeface="Arial" panose="020B0604020202020204" pitchFamily="34" charset="0"/>
                              </a:rPr>
                              <a:t>CC</a:t>
                            </a:r>
                            <a:endParaRPr altLang="en-US" dirty="0" sz="2000" lang="zh-CN">
                              <a:latin typeface="Arial" panose="020B0604020202020204" pitchFamily="34" charset="0"/>
                              <a:cs typeface="Arial" panose="020B0604020202020204" pitchFamily="34" charset="0"/>
                            </a:endParaRPr>
                          </a:p>
                        </p:txBody>
                      </p:sp>
                      <p:sp>
                        <p:nvSpPr>
                          <p:cNvPr id="1050682" name="Line 1077"/>
                          <p:cNvSpPr>
                            <a:spLocks noChangeShapeType="1"/>
                          </p:cNvSpPr>
                          <p:nvPr/>
                        </p:nvSpPr>
                        <p:spPr bwMode="auto">
                          <a:xfrm flipV="1">
                            <a:off x="1706017" y="2271626"/>
                            <a:ext cx="0" cy="821593"/>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683" name="Line 1073"/>
                          <p:cNvSpPr>
                            <a:spLocks noChangeShapeType="1"/>
                          </p:cNvSpPr>
                          <p:nvPr/>
                        </p:nvSpPr>
                        <p:spPr bwMode="auto">
                          <a:xfrm flipH="1">
                            <a:off x="687985" y="4329508"/>
                            <a:ext cx="3181035"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684" name="矩形 157"/>
                          <p:cNvSpPr/>
                          <p:nvPr/>
                        </p:nvSpPr>
                        <p:spPr>
                          <a:xfrm rot="16200000">
                            <a:off x="1518867" y="2472286"/>
                            <a:ext cx="386321" cy="162802"/>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685" name="Line 1077"/>
                          <p:cNvSpPr>
                            <a:spLocks noChangeShapeType="1"/>
                          </p:cNvSpPr>
                          <p:nvPr/>
                        </p:nvSpPr>
                        <p:spPr bwMode="auto">
                          <a:xfrm flipH="1" flipV="1">
                            <a:off x="1702242" y="2271627"/>
                            <a:ext cx="1301061"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686" name="文本框 160"/>
                          <p:cNvSpPr txBox="1"/>
                          <p:nvPr/>
                        </p:nvSpPr>
                        <p:spPr>
                          <a:xfrm>
                            <a:off x="1749639" y="2348677"/>
                            <a:ext cx="503043" cy="472440"/>
                          </a:xfrm>
                          <a:prstGeom prst="rect"/>
                          <a:noFill/>
                        </p:spPr>
                        <p:txBody>
                          <a:bodyPr rtlCol="0" wrap="square">
                            <a:spAutoFit/>
                          </a:bodyPr>
                          <a:p>
                            <a:r>
                              <a:rPr altLang="zh-CN" dirty="0" sz="2000" i="1" lang="en-US" smtClean="0">
                                <a:latin typeface="Arial" panose="020B0604020202020204" pitchFamily="34" charset="0"/>
                                <a:cs typeface="Arial" panose="020B0604020202020204" pitchFamily="34" charset="0"/>
                              </a:rPr>
                              <a:t>R</a:t>
                            </a:r>
                            <a:r>
                              <a:rPr altLang="zh-CN" baseline="-25000" dirty="0" sz="2000" lang="en-US" smtClean="0">
                                <a:latin typeface="Arial" panose="020B0604020202020204" pitchFamily="34" charset="0"/>
                                <a:cs typeface="Arial" panose="020B0604020202020204" pitchFamily="34" charset="0"/>
                              </a:rPr>
                              <a:t>1</a:t>
                            </a:r>
                            <a:endParaRPr altLang="en-US" dirty="0" sz="2000" lang="zh-CN">
                              <a:latin typeface="Arial" panose="020B0604020202020204" pitchFamily="34" charset="0"/>
                              <a:cs typeface="Arial" panose="020B0604020202020204" pitchFamily="34" charset="0"/>
                            </a:endParaRPr>
                          </a:p>
                        </p:txBody>
                      </p:sp>
                      <p:sp>
                        <p:nvSpPr>
                          <p:cNvPr id="1050687" name="文本框 161"/>
                          <p:cNvSpPr txBox="1"/>
                          <p:nvPr/>
                        </p:nvSpPr>
                        <p:spPr>
                          <a:xfrm>
                            <a:off x="1754939" y="2993505"/>
                            <a:ext cx="375952" cy="461665"/>
                          </a:xfrm>
                          <a:prstGeom prst="rect"/>
                          <a:noFill/>
                        </p:spPr>
                        <p:txBody>
                          <a:bodyPr rtlCol="0" wrap="square">
                            <a:spAutoFit/>
                          </a:bodyPr>
                          <a:p>
                            <a:endParaRPr altLang="en-US" dirty="0" sz="2400" lang="zh-CN">
                              <a:latin typeface="Arial" panose="020B0604020202020204" pitchFamily="34" charset="0"/>
                              <a:cs typeface="Arial" panose="020B0604020202020204" pitchFamily="34" charset="0"/>
                            </a:endParaRPr>
                          </a:p>
                        </p:txBody>
                      </p:sp>
                      <p:cxnSp>
                        <p:nvCxnSpPr>
                          <p:cNvPr id="3145928" name="直接连接符 162"/>
                          <p:cNvCxnSpPr>
                            <a:cxnSpLocks/>
                          </p:cNvCxnSpPr>
                          <p:nvPr/>
                        </p:nvCxnSpPr>
                        <p:spPr>
                          <a:xfrm flipV="1">
                            <a:off x="2227710" y="4537969"/>
                            <a:ext cx="440323" cy="74"/>
                          </a:xfrm>
                          <a:prstGeom prst="line"/>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50688" name="椭圆 164"/>
                          <p:cNvSpPr/>
                          <p:nvPr/>
                        </p:nvSpPr>
                        <p:spPr>
                          <a:xfrm>
                            <a:off x="2408275" y="4295152"/>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0689" name="Line 1077"/>
                        <p:cNvSpPr>
                          <a:spLocks noChangeShapeType="1"/>
                        </p:cNvSpPr>
                        <p:nvPr/>
                      </p:nvSpPr>
                      <p:spPr bwMode="auto">
                        <a:xfrm>
                          <a:off x="8256352" y="1463727"/>
                          <a:ext cx="0" cy="2066307"/>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690" name="矩形 120"/>
                        <p:cNvSpPr/>
                        <p:nvPr/>
                      </p:nvSpPr>
                      <p:spPr>
                        <a:xfrm rot="16200000">
                          <a:off x="8061123" y="2458147"/>
                          <a:ext cx="391195" cy="16485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691" name="文本框 121"/>
                        <p:cNvSpPr txBox="1"/>
                        <p:nvPr/>
                      </p:nvSpPr>
                      <p:spPr>
                        <a:xfrm>
                          <a:off x="7715939" y="2324711"/>
                          <a:ext cx="548112" cy="472439"/>
                        </a:xfrm>
                        <a:prstGeom prst="rect"/>
                        <a:noFill/>
                      </p:spPr>
                      <p:txBody>
                        <a:bodyPr rtlCol="0" wrap="square">
                          <a:spAutoFit/>
                        </a:bodyPr>
                        <a:p>
                          <a:r>
                            <a:rPr altLang="zh-CN" dirty="0" sz="2000" i="1" lang="en-US" smtClean="0">
                              <a:latin typeface="Arial" panose="020B0604020202020204" pitchFamily="34" charset="0"/>
                              <a:cs typeface="Arial" panose="020B0604020202020204" pitchFamily="34" charset="0"/>
                            </a:rPr>
                            <a:t>R</a:t>
                          </a:r>
                          <a:r>
                            <a:rPr altLang="zh-CN" baseline="-25000" dirty="0" sz="2000" lang="en-US" smtClean="0">
                              <a:latin typeface="Arial" panose="020B0604020202020204" pitchFamily="34" charset="0"/>
                              <a:cs typeface="Arial" panose="020B0604020202020204" pitchFamily="34" charset="0"/>
                            </a:rPr>
                            <a:t>L</a:t>
                          </a:r>
                          <a:endParaRPr altLang="en-US" dirty="0" sz="2000" lang="zh-CN">
                            <a:latin typeface="Arial" panose="020B0604020202020204" pitchFamily="34" charset="0"/>
                            <a:cs typeface="Arial" panose="020B0604020202020204" pitchFamily="34" charset="0"/>
                          </a:endParaRPr>
                        </a:p>
                      </p:txBody>
                    </p:sp>
                  </p:grpSp>
                  <p:sp>
                    <p:nvSpPr>
                      <p:cNvPr id="1050692" name="Line 1077"/>
                      <p:cNvSpPr>
                        <a:spLocks noChangeShapeType="1"/>
                      </p:cNvSpPr>
                      <p:nvPr/>
                    </p:nvSpPr>
                    <p:spPr bwMode="auto">
                      <a:xfrm>
                        <a:off x="2636697" y="1802100"/>
                        <a:ext cx="0" cy="1290661"/>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693" name="Line 1077"/>
                      <p:cNvSpPr>
                        <a:spLocks noChangeShapeType="1"/>
                      </p:cNvSpPr>
                      <p:nvPr/>
                    </p:nvSpPr>
                    <p:spPr bwMode="auto">
                      <a:xfrm>
                        <a:off x="3227156" y="1603300"/>
                        <a:ext cx="0" cy="40185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694" name="Line 1077"/>
                      <p:cNvSpPr>
                        <a:spLocks noChangeShapeType="1"/>
                      </p:cNvSpPr>
                      <p:nvPr/>
                    </p:nvSpPr>
                    <p:spPr bwMode="auto">
                      <a:xfrm>
                        <a:off x="3098081" y="1603332"/>
                        <a:ext cx="0" cy="40185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695" name="Line 1073"/>
                      <p:cNvSpPr>
                        <a:spLocks noChangeShapeType="1"/>
                      </p:cNvSpPr>
                      <p:nvPr/>
                    </p:nvSpPr>
                    <p:spPr bwMode="auto">
                      <a:xfrm flipH="1">
                        <a:off x="2634442" y="1815812"/>
                        <a:ext cx="463641"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696" name="文本框 105"/>
                      <p:cNvSpPr txBox="1"/>
                      <p:nvPr/>
                    </p:nvSpPr>
                    <p:spPr>
                      <a:xfrm>
                        <a:off x="2905979" y="1235493"/>
                        <a:ext cx="574951" cy="472440"/>
                      </a:xfrm>
                      <a:prstGeom prst="rect"/>
                      <a:noFill/>
                    </p:spPr>
                    <p:txBody>
                      <a:bodyPr rtlCol="0" wrap="square">
                        <a:spAutoFit/>
                      </a:bodyPr>
                      <a:p>
                        <a:r>
                          <a:rPr altLang="zh-CN" dirty="0" sz="2000" i="1" lang="en-US" smtClean="0">
                            <a:latin typeface="Arial" panose="020B0604020202020204" pitchFamily="34" charset="0"/>
                            <a:cs typeface="Arial" panose="020B0604020202020204" pitchFamily="34" charset="0"/>
                          </a:rPr>
                          <a:t>C</a:t>
                        </a:r>
                        <a:r>
                          <a:rPr altLang="zh-CN" baseline="-25000" dirty="0" sz="2000" lang="en-US" smtClean="0">
                            <a:latin typeface="Arial" panose="020B0604020202020204" pitchFamily="34" charset="0"/>
                            <a:cs typeface="Arial" panose="020B0604020202020204" pitchFamily="34" charset="0"/>
                          </a:rPr>
                          <a:t>1</a:t>
                        </a:r>
                        <a:endParaRPr altLang="en-US" dirty="0" sz="2000" lang="zh-CN">
                          <a:latin typeface="Arial" panose="020B0604020202020204" pitchFamily="34" charset="0"/>
                          <a:cs typeface="Arial" panose="020B0604020202020204" pitchFamily="34" charset="0"/>
                        </a:endParaRPr>
                      </a:p>
                    </p:txBody>
                  </p:sp>
                  <p:sp>
                    <p:nvSpPr>
                      <p:cNvPr id="1050697" name="Line 1077"/>
                      <p:cNvSpPr>
                        <a:spLocks noChangeShapeType="1"/>
                      </p:cNvSpPr>
                      <p:nvPr/>
                    </p:nvSpPr>
                    <p:spPr bwMode="auto">
                      <a:xfrm>
                        <a:off x="5082057" y="838730"/>
                        <a:ext cx="0" cy="40185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698" name="Line 1077"/>
                      <p:cNvSpPr>
                        <a:spLocks noChangeShapeType="1"/>
                      </p:cNvSpPr>
                      <p:nvPr/>
                    </p:nvSpPr>
                    <p:spPr bwMode="auto">
                      <a:xfrm>
                        <a:off x="4952982" y="838762"/>
                        <a:ext cx="0" cy="40185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699" name="文本框 109"/>
                      <p:cNvSpPr txBox="1"/>
                      <p:nvPr/>
                    </p:nvSpPr>
                    <p:spPr>
                      <a:xfrm>
                        <a:off x="4881720" y="493284"/>
                        <a:ext cx="574951" cy="472439"/>
                      </a:xfrm>
                      <a:prstGeom prst="rect"/>
                      <a:noFill/>
                    </p:spPr>
                    <p:txBody>
                      <a:bodyPr rtlCol="0" wrap="square">
                        <a:spAutoFit/>
                      </a:bodyPr>
                      <a:p>
                        <a:r>
                          <a:rPr altLang="zh-CN" dirty="0" sz="2000" i="1" lang="en-US" smtClean="0">
                            <a:latin typeface="Arial" panose="020B0604020202020204" pitchFamily="34" charset="0"/>
                            <a:cs typeface="Arial" panose="020B0604020202020204" pitchFamily="34" charset="0"/>
                          </a:rPr>
                          <a:t>C</a:t>
                        </a:r>
                        <a:r>
                          <a:rPr altLang="zh-CN" baseline="-25000" dirty="0" sz="2000" lang="en-US" smtClean="0">
                            <a:latin typeface="Arial" panose="020B0604020202020204" pitchFamily="34" charset="0"/>
                            <a:cs typeface="Arial" panose="020B0604020202020204" pitchFamily="34" charset="0"/>
                          </a:rPr>
                          <a:t>2</a:t>
                        </a:r>
                        <a:endParaRPr altLang="en-US" dirty="0" sz="2000" lang="zh-CN">
                          <a:latin typeface="Arial" panose="020B0604020202020204" pitchFamily="34" charset="0"/>
                          <a:cs typeface="Arial" panose="020B0604020202020204" pitchFamily="34" charset="0"/>
                        </a:endParaRPr>
                      </a:p>
                    </p:txBody>
                  </p:sp>
                  <p:sp>
                    <p:nvSpPr>
                      <p:cNvPr id="1050700" name="Line 1073"/>
                      <p:cNvSpPr>
                        <a:spLocks noChangeShapeType="1"/>
                      </p:cNvSpPr>
                      <p:nvPr/>
                    </p:nvSpPr>
                    <p:spPr bwMode="auto">
                      <a:xfrm flipH="1">
                        <a:off x="5082055" y="1034879"/>
                        <a:ext cx="733418"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701" name="文本框 111"/>
                      <p:cNvSpPr txBox="1"/>
                      <p:nvPr/>
                    </p:nvSpPr>
                    <p:spPr>
                      <a:xfrm>
                        <a:off x="4305902" y="1580224"/>
                        <a:ext cx="483465" cy="523220"/>
                      </a:xfrm>
                      <a:prstGeom prst="rect"/>
                      <a:noFill/>
                    </p:spPr>
                    <p:txBody>
                      <a:bodyPr rtlCol="0" wrap="square">
                        <a:spAutoFit/>
                      </a:bodyPr>
                      <a:p>
                        <a:r>
                          <a:rPr altLang="zh-CN" dirty="0" sz="2800" lang="en-US" smtClean="0">
                            <a:latin typeface="Arial" panose="020B0604020202020204" pitchFamily="34" charset="0"/>
                            <a:cs typeface="Arial" panose="020B0604020202020204" pitchFamily="34" charset="0"/>
                          </a:rPr>
                          <a:t>T</a:t>
                        </a:r>
                        <a:endParaRPr altLang="en-US" dirty="0" sz="2800" lang="zh-CN">
                          <a:latin typeface="Arial" panose="020B0604020202020204" pitchFamily="34" charset="0"/>
                          <a:cs typeface="Arial" panose="020B0604020202020204" pitchFamily="34" charset="0"/>
                        </a:endParaRPr>
                      </a:p>
                    </p:txBody>
                  </p:sp>
                </p:grpSp>
                <p:sp>
                  <p:nvSpPr>
                    <p:cNvPr id="1050702" name="椭圆 81"/>
                    <p:cNvSpPr/>
                    <p:nvPr/>
                  </p:nvSpPr>
                  <p:spPr>
                    <a:xfrm>
                      <a:off x="2085146" y="1671157"/>
                      <a:ext cx="155017" cy="155017"/>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0703" name="文本框 78"/>
                  <p:cNvSpPr txBox="1"/>
                  <p:nvPr/>
                </p:nvSpPr>
                <p:spPr>
                  <a:xfrm>
                    <a:off x="2185079" y="1953603"/>
                    <a:ext cx="425528" cy="400110"/>
                  </a:xfrm>
                  <a:prstGeom prst="rect"/>
                  <a:noFill/>
                </p:spPr>
                <p:txBody>
                  <a:bodyPr rtlCol="0" wrap="square">
                    <a:spAutoFit/>
                  </a:bodyPr>
                  <a:p>
                    <a:r>
                      <a:rPr altLang="zh-CN" dirty="0" sz="2000" lang="en-US" smtClean="0">
                        <a:solidFill>
                          <a:srgbClr val="C00000"/>
                        </a:solidFill>
                        <a:latin typeface="Arial" panose="020B0604020202020204" pitchFamily="34" charset="0"/>
                        <a:cs typeface="Arial" panose="020B0604020202020204" pitchFamily="34" charset="0"/>
                      </a:rPr>
                      <a:t>c</a:t>
                    </a:r>
                    <a:endParaRPr altLang="en-US" dirty="0" sz="2000" lang="zh-CN">
                      <a:solidFill>
                        <a:srgbClr val="C00000"/>
                      </a:solidFill>
                      <a:latin typeface="Arial" panose="020B0604020202020204" pitchFamily="34" charset="0"/>
                      <a:cs typeface="Arial" panose="020B0604020202020204" pitchFamily="34" charset="0"/>
                    </a:endParaRPr>
                  </a:p>
                </p:txBody>
              </p:sp>
            </p:grpSp>
            <p:sp>
              <p:nvSpPr>
                <p:cNvPr id="1050704" name="矩形 71"/>
                <p:cNvSpPr>
                  <a:spLocks noChangeAspect="1" noMove="1" noResize="1" noRot="1" noAdjustHandles="1" noEditPoints="1" noChangeArrowheads="1" noChangeShapeType="1" noTextEdit="1"/>
                </p:cNvSpPr>
                <p:nvPr/>
              </p:nvSpPr>
              <p:spPr>
                <a:xfrm>
                  <a:off x="8164681" y="4000669"/>
                  <a:ext cx="606192" cy="461665"/>
                </a:xfrm>
                <a:prstGeom prst="rect"/>
                <a:blipFill>
                  <a:blip xmlns:r="http://schemas.openxmlformats.org/officeDocument/2006/relationships" r:embed="rId1"/>
                  <a:stretch>
                    <a:fillRect b="-2632"/>
                  </a:stretch>
                </a:blipFill>
              </p:spPr>
              <p:txBody>
                <a:bodyPr/>
                <a:p>
                  <a:r>
                    <a:rPr altLang="en-US" lang="zh-CN">
                      <a:noFill/>
                    </a:rPr>
                    <a:t> </a:t>
                  </a:r>
                </a:p>
              </p:txBody>
            </p:sp>
          </p:grpSp>
          <p:sp>
            <p:nvSpPr>
              <p:cNvPr id="1050705" name="椭圆 67"/>
              <p:cNvSpPr/>
              <p:nvPr/>
            </p:nvSpPr>
            <p:spPr>
              <a:xfrm>
                <a:off x="6609025" y="4276960"/>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706" name="椭圆 68"/>
              <p:cNvSpPr/>
              <p:nvPr/>
            </p:nvSpPr>
            <p:spPr>
              <a:xfrm>
                <a:off x="5855865" y="3781681"/>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707" name="椭圆 69"/>
              <p:cNvSpPr/>
              <p:nvPr/>
            </p:nvSpPr>
            <p:spPr>
              <a:xfrm>
                <a:off x="6609025" y="2991510"/>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0708" name="Rectangle 518"/>
            <p:cNvSpPr>
              <a:spLocks noChangeAspect="1" noMove="1" noResize="1" noRot="1" noAdjustHandles="1" noEditPoints="1" noChangeArrowheads="1" noChangeShapeType="1" noTextEdit="1"/>
            </p:cNvSpPr>
            <p:nvPr/>
          </p:nvSpPr>
          <p:spPr bwMode="auto">
            <a:xfrm>
              <a:off x="4192378" y="2614950"/>
              <a:ext cx="217639" cy="307777"/>
            </a:xfrm>
            <a:prstGeom prst="rect"/>
            <a:blipFill>
              <a:blip xmlns:r="http://schemas.openxmlformats.org/officeDocument/2006/relationships" r:embed="rId2"/>
              <a:stretch>
                <a:fillRect l="-34286" r="-34286" b="-5882"/>
              </a:stretch>
            </a:blipFill>
            <a:ln w="28575">
              <a:noFill/>
              <a:miter lim="800000"/>
              <a:headEnd/>
              <a:tailEnd/>
            </a:ln>
          </p:spPr>
          <p:txBody>
            <a:bodyPr/>
            <a:p>
              <a:r>
                <a:rPr altLang="en-US" lang="zh-CN">
                  <a:noFill/>
                </a:rPr>
                <a:t> </a:t>
              </a:r>
            </a:p>
          </p:txBody>
        </p:sp>
        <p:sp>
          <p:nvSpPr>
            <p:cNvPr id="1050709" name="Rectangle 519"/>
            <p:cNvSpPr>
              <a:spLocks noChangeAspect="1" noMove="1" noResize="1" noRot="1" noAdjustHandles="1" noEditPoints="1" noChangeArrowheads="1" noChangeShapeType="1" noTextEdit="1"/>
            </p:cNvSpPr>
            <p:nvPr/>
          </p:nvSpPr>
          <p:spPr bwMode="auto">
            <a:xfrm>
              <a:off x="4116141" y="4634234"/>
              <a:ext cx="322263" cy="307975"/>
            </a:xfrm>
            <a:prstGeom prst="rect"/>
            <a:blipFill>
              <a:blip xmlns:r="http://schemas.openxmlformats.org/officeDocument/2006/relationships" r:embed="rId3"/>
              <a:stretch>
                <a:fillRect/>
              </a:stretch>
            </a:blipFill>
            <a:ln w="28575">
              <a:noFill/>
              <a:miter lim="800000"/>
              <a:headEnd/>
              <a:tailEnd/>
            </a:ln>
          </p:spPr>
          <p:txBody>
            <a:bodyPr/>
            <a:p>
              <a:r>
                <a:rPr altLang="en-US" lang="zh-CN">
                  <a:noFill/>
                </a:rPr>
                <a:t> </a:t>
              </a:r>
            </a:p>
          </p:txBody>
        </p:sp>
        <p:sp>
          <p:nvSpPr>
            <p:cNvPr id="1050710" name="Rectangle 518"/>
            <p:cNvSpPr>
              <a:spLocks noChangeArrowheads="1"/>
            </p:cNvSpPr>
            <p:nvPr/>
          </p:nvSpPr>
          <p:spPr bwMode="auto">
            <a:xfrm>
              <a:off x="593350" y="3561308"/>
              <a:ext cx="217639" cy="307777"/>
            </a:xfrm>
            <a:prstGeom prst="rect"/>
            <a:noFill/>
            <a:ln w="28575">
              <a:noFill/>
              <a:miter lim="800000"/>
              <a:headEnd/>
              <a:tailEnd/>
            </a:ln>
          </p:spPr>
          <p:txBody>
            <a:bodyPr bIns="0" lIns="0" rIns="0" tIns="0" wrap="square">
              <a:spAutoFit/>
            </a:bodyPr>
            <a:p>
              <a:pPr fontAlgn="base">
                <a:spcBef>
                  <a:spcPct val="0"/>
                </a:spcBef>
                <a:spcAft>
                  <a:spcPct val="0"/>
                </a:spcAft>
              </a:pPr>
              <a:endParaRPr altLang="zh-CN" dirty="0" sz="2000" kumimoji="1" lang="en-US" smtClean="0">
                <a:ea typeface="楷体_GB2312" pitchFamily="49" charset="-122"/>
              </a:endParaRPr>
            </a:p>
          </p:txBody>
        </p:sp>
      </p:grpSp>
      <p:sp>
        <p:nvSpPr>
          <p:cNvPr id="1050711" name="矩形 178"/>
          <p:cNvSpPr>
            <a:spLocks noChangeAspect="1" noMove="1" noResize="1" noRot="1" noAdjustHandles="1" noEditPoints="1" noChangeArrowheads="1" noChangeShapeType="1" noTextEdit="1"/>
          </p:cNvSpPr>
          <p:nvPr/>
        </p:nvSpPr>
        <p:spPr>
          <a:xfrm>
            <a:off x="1059589" y="1728655"/>
            <a:ext cx="2558230" cy="461665"/>
          </a:xfrm>
          <a:prstGeom prst="rect"/>
          <a:blipFill>
            <a:blip xmlns:r="http://schemas.openxmlformats.org/officeDocument/2006/relationships" r:embed="rId4"/>
            <a:stretch>
              <a:fillRect l="-3819" t="-12000" b="-29333"/>
            </a:stretch>
          </a:blipFill>
        </p:spPr>
        <p:txBody>
          <a:bodyPr/>
          <a:p>
            <a:r>
              <a:rPr altLang="en-US" lang="zh-CN">
                <a:noFill/>
              </a:rPr>
              <a:t> </a:t>
            </a:r>
          </a:p>
        </p:txBody>
      </p:sp>
      <p:sp>
        <p:nvSpPr>
          <p:cNvPr id="1050712" name="矩形 179"/>
          <p:cNvSpPr>
            <a:spLocks noChangeAspect="1" noMove="1" noResize="1" noRot="1" noAdjustHandles="1" noEditPoints="1" noChangeArrowheads="1" noChangeShapeType="1" noTextEdit="1"/>
          </p:cNvSpPr>
          <p:nvPr/>
        </p:nvSpPr>
        <p:spPr>
          <a:xfrm>
            <a:off x="851022" y="2383692"/>
            <a:ext cx="1251360" cy="461665"/>
          </a:xfrm>
          <a:prstGeom prst="rect"/>
          <a:blipFill>
            <a:blip xmlns:r="http://schemas.openxmlformats.org/officeDocument/2006/relationships" r:embed="rId5"/>
            <a:stretch>
              <a:fillRect l="-1463" t="-10526" b="-28947"/>
            </a:stretch>
          </a:blipFill>
        </p:spPr>
        <p:txBody>
          <a:bodyPr/>
          <a:p>
            <a:r>
              <a:rPr altLang="en-US" lang="zh-CN">
                <a:noFill/>
              </a:rPr>
              <a:t> </a:t>
            </a:r>
          </a:p>
        </p:txBody>
      </p:sp>
      <p:sp>
        <p:nvSpPr>
          <p:cNvPr id="1050713" name="矩形 180"/>
          <p:cNvSpPr>
            <a:spLocks noChangeAspect="1" noMove="1" noResize="1" noRot="1" noAdjustHandles="1" noEditPoints="1" noChangeArrowheads="1" noChangeShapeType="1" noTextEdit="1"/>
          </p:cNvSpPr>
          <p:nvPr/>
        </p:nvSpPr>
        <p:spPr>
          <a:xfrm>
            <a:off x="1877193" y="2366942"/>
            <a:ext cx="1170102" cy="461665"/>
          </a:xfrm>
          <a:prstGeom prst="rect"/>
          <a:blipFill>
            <a:blip xmlns:r="http://schemas.openxmlformats.org/officeDocument/2006/relationships" r:embed="rId6"/>
            <a:stretch>
              <a:fillRect l="-1563" t="-10526" r="-6250" b="-28947"/>
            </a:stretch>
          </a:blipFill>
        </p:spPr>
        <p:txBody>
          <a:bodyPr/>
          <a:p>
            <a:r>
              <a:rPr altLang="en-US" lang="zh-CN">
                <a:noFill/>
              </a:rPr>
              <a:t> </a:t>
            </a:r>
          </a:p>
        </p:txBody>
      </p:sp>
      <p:sp>
        <p:nvSpPr>
          <p:cNvPr id="1050714" name="矩形 181"/>
          <p:cNvSpPr>
            <a:spLocks noChangeAspect="1" noMove="1" noResize="1" noRot="1" noAdjustHandles="1" noEditPoints="1" noChangeArrowheads="1" noChangeShapeType="1" noTextEdit="1"/>
          </p:cNvSpPr>
          <p:nvPr/>
        </p:nvSpPr>
        <p:spPr>
          <a:xfrm>
            <a:off x="1386477" y="3034111"/>
            <a:ext cx="1573847" cy="461665"/>
          </a:xfrm>
          <a:prstGeom prst="rect"/>
          <a:blipFill>
            <a:blip xmlns:r="http://schemas.openxmlformats.org/officeDocument/2006/relationships" r:embed="rId7"/>
            <a:stretch>
              <a:fillRect b="-2667"/>
            </a:stretch>
          </a:blipFill>
        </p:spPr>
        <p:txBody>
          <a:bodyPr/>
          <a:p>
            <a:r>
              <a:rPr altLang="en-US" lang="zh-CN">
                <a:noFill/>
              </a:rPr>
              <a:t> </a:t>
            </a:r>
          </a:p>
        </p:txBody>
      </p:sp>
      <p:sp>
        <p:nvSpPr>
          <p:cNvPr id="1050715" name="文本框 184"/>
          <p:cNvSpPr txBox="1"/>
          <p:nvPr/>
        </p:nvSpPr>
        <p:spPr bwMode="auto">
          <a:xfrm>
            <a:off x="851022" y="5129058"/>
            <a:ext cx="3025820" cy="461665"/>
          </a:xfrm>
          <a:prstGeom prst="rect"/>
          <a:noFill/>
          <a:ln>
            <a:noFill/>
          </a:ln>
          <a:effectLst/>
        </p:spPr>
        <p:txBody>
          <a:bodyPr rtlCol="0" wrap="square">
            <a:spAutoFit/>
          </a:bodyPr>
          <a:p>
            <a:pPr eaLnBrk="1" hangingPunct="1">
              <a:spcBef>
                <a:spcPct val="50000"/>
              </a:spcBef>
            </a:pPr>
            <a:r>
              <a:rPr altLang="zh-CN" dirty="0" sz="2400" kumimoji="1" lang="en-US" smtClean="0">
                <a:latin typeface="Arial" panose="020B0604020202020204" pitchFamily="34" charset="0"/>
                <a:cs typeface="Arial" panose="020B0604020202020204" pitchFamily="34" charset="0"/>
              </a:rPr>
              <a:t>Negative feedback !</a:t>
            </a:r>
            <a:endParaRPr altLang="en-US" dirty="0" sz="2400" kumimoji="1" lang="zh-CN" smtClean="0">
              <a:latin typeface="Arial" panose="020B0604020202020204" pitchFamily="34" charset="0"/>
              <a:cs typeface="Arial" panose="020B0604020202020204" pitchFamily="34" charset="0"/>
            </a:endParaRPr>
          </a:p>
        </p:txBody>
      </p:sp>
      <p:sp>
        <p:nvSpPr>
          <p:cNvPr id="1050716" name="矩形 82"/>
          <p:cNvSpPr/>
          <p:nvPr/>
        </p:nvSpPr>
        <p:spPr>
          <a:xfrm rot="16200000">
            <a:off x="6798792" y="1118699"/>
            <a:ext cx="397980" cy="167716"/>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717" name="文本框 83"/>
          <p:cNvSpPr txBox="1"/>
          <p:nvPr/>
        </p:nvSpPr>
        <p:spPr>
          <a:xfrm>
            <a:off x="6462651" y="990874"/>
            <a:ext cx="533741" cy="472440"/>
          </a:xfrm>
          <a:prstGeom prst="rect"/>
          <a:noFill/>
        </p:spPr>
        <p:txBody>
          <a:bodyPr rtlCol="0" wrap="square">
            <a:spAutoFit/>
          </a:bodyPr>
          <a:p>
            <a:r>
              <a:rPr altLang="zh-CN" dirty="0" sz="2000" i="1" lang="en-US" smtClean="0">
                <a:latin typeface="Arial" panose="020B0604020202020204" pitchFamily="34" charset="0"/>
                <a:cs typeface="Arial" panose="020B0604020202020204" pitchFamily="34" charset="0"/>
              </a:rPr>
              <a:t>R</a:t>
            </a:r>
            <a:r>
              <a:rPr altLang="zh-CN" baseline="-25000" dirty="0" sz="2000" lang="en-US" smtClean="0">
                <a:latin typeface="Arial" panose="020B0604020202020204" pitchFamily="34" charset="0"/>
                <a:cs typeface="Arial" panose="020B0604020202020204" pitchFamily="34" charset="0"/>
              </a:rPr>
              <a:t>C</a:t>
            </a:r>
            <a:endParaRPr altLang="en-US" dirty="0" sz="2000" lang="zh-CN">
              <a:latin typeface="Arial" panose="020B0604020202020204" pitchFamily="34" charset="0"/>
              <a:cs typeface="Arial" panose="020B0604020202020204" pitchFamily="34" charset="0"/>
            </a:endParaRPr>
          </a:p>
        </p:txBody>
      </p:sp>
      <p:cxnSp>
        <p:nvCxnSpPr>
          <p:cNvPr id="3145929" name="直接箭头连接符 84"/>
          <p:cNvCxnSpPr>
            <a:cxnSpLocks/>
          </p:cNvCxnSpPr>
          <p:nvPr/>
        </p:nvCxnSpPr>
        <p:spPr>
          <a:xfrm rot="16200000">
            <a:off x="5856842" y="2378651"/>
            <a:ext cx="0" cy="365039"/>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0718" name="矩形 85"/>
          <p:cNvSpPr>
            <a:spLocks noChangeAspect="1" noMove="1" noResize="1" noRot="1" noAdjustHandles="1" noEditPoints="1" noChangeArrowheads="1" noChangeShapeType="1" noTextEdit="1"/>
          </p:cNvSpPr>
          <p:nvPr/>
        </p:nvSpPr>
        <p:spPr>
          <a:xfrm>
            <a:off x="5653767" y="2549798"/>
            <a:ext cx="403700" cy="400110"/>
          </a:xfrm>
          <a:prstGeom prst="rect"/>
          <a:blipFill>
            <a:blip xmlns:r="http://schemas.openxmlformats.org/officeDocument/2006/relationships" r:embed="rId8"/>
            <a:stretch>
              <a:fillRect b="-1515"/>
            </a:stretch>
          </a:blipFill>
        </p:spPr>
        <p:txBody>
          <a:bodyPr/>
          <a:p>
            <a:r>
              <a:rPr altLang="en-US" lang="zh-CN">
                <a:noFill/>
              </a:rPr>
              <a:t> </a:t>
            </a:r>
          </a:p>
        </p:txBody>
      </p:sp>
      <p:cxnSp>
        <p:nvCxnSpPr>
          <p:cNvPr id="3145930" name="直接箭头连接符 86"/>
          <p:cNvCxnSpPr>
            <a:cxnSpLocks/>
          </p:cNvCxnSpPr>
          <p:nvPr/>
        </p:nvCxnSpPr>
        <p:spPr>
          <a:xfrm rot="16200000">
            <a:off x="6460153" y="2335741"/>
            <a:ext cx="0" cy="365039"/>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0719" name="矩形 87"/>
          <p:cNvSpPr>
            <a:spLocks noChangeAspect="1" noMove="1" noResize="1" noRot="1" noAdjustHandles="1" noEditPoints="1" noChangeArrowheads="1" noChangeShapeType="1" noTextEdit="1"/>
          </p:cNvSpPr>
          <p:nvPr/>
        </p:nvSpPr>
        <p:spPr>
          <a:xfrm>
            <a:off x="6257078" y="2506888"/>
            <a:ext cx="520720" cy="400110"/>
          </a:xfrm>
          <a:prstGeom prst="rect"/>
          <a:blipFill>
            <a:blip xmlns:r="http://schemas.openxmlformats.org/officeDocument/2006/relationships" r:embed="rId9"/>
            <a:stretch>
              <a:fillRect b="-1515"/>
            </a:stretch>
          </a:blipFill>
        </p:spPr>
        <p:txBody>
          <a:bodyPr/>
          <a:p>
            <a:r>
              <a:rPr altLang="en-US" lang="zh-CN">
                <a:noFill/>
              </a:rPr>
              <a:t> </a:t>
            </a:r>
          </a:p>
        </p:txBody>
      </p:sp>
      <p:cxnSp>
        <p:nvCxnSpPr>
          <p:cNvPr id="3145931" name="直接箭头连接符 88"/>
          <p:cNvCxnSpPr>
            <a:cxnSpLocks/>
          </p:cNvCxnSpPr>
          <p:nvPr/>
        </p:nvCxnSpPr>
        <p:spPr>
          <a:xfrm rot="10800000">
            <a:off x="6079335" y="1563256"/>
            <a:ext cx="0" cy="365039"/>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0720" name="矩形 94"/>
          <p:cNvSpPr>
            <a:spLocks noChangeAspect="1" noMove="1" noResize="1" noRot="1" noAdjustHandles="1" noEditPoints="1" noChangeArrowheads="1" noChangeShapeType="1" noTextEdit="1"/>
          </p:cNvSpPr>
          <p:nvPr/>
        </p:nvSpPr>
        <p:spPr>
          <a:xfrm>
            <a:off x="5811363" y="1797846"/>
            <a:ext cx="445378" cy="400110"/>
          </a:xfrm>
          <a:prstGeom prst="rect"/>
          <a:blipFill>
            <a:blip xmlns:r="http://schemas.openxmlformats.org/officeDocument/2006/relationships" r:embed="rId10"/>
            <a:stretch>
              <a:fillRect/>
            </a:stretch>
          </a:blipFill>
        </p:spPr>
        <p:txBody>
          <a:bodyPr/>
          <a:p>
            <a:r>
              <a:rPr altLang="en-US" lang="zh-CN">
                <a:noFill/>
              </a:rPr>
              <a:t> </a:t>
            </a:r>
          </a:p>
        </p:txBody>
      </p:sp>
      <p:sp>
        <p:nvSpPr>
          <p:cNvPr id="1050721" name="矩形 95"/>
          <p:cNvSpPr>
            <a:spLocks noChangeAspect="1" noMove="1" noResize="1" noRot="1" noAdjustHandles="1" noEditPoints="1" noChangeArrowheads="1" noChangeShapeType="1" noTextEdit="1"/>
          </p:cNvSpPr>
          <p:nvPr/>
        </p:nvSpPr>
        <p:spPr>
          <a:xfrm>
            <a:off x="7058211" y="1681992"/>
            <a:ext cx="453393" cy="400110"/>
          </a:xfrm>
          <a:prstGeom prst="rect"/>
          <a:blipFill>
            <a:blip xmlns:r="http://schemas.openxmlformats.org/officeDocument/2006/relationships" r:embed="rId11"/>
            <a:stretch>
              <a:fillRect/>
            </a:stretch>
          </a:blipFill>
        </p:spPr>
        <p:txBody>
          <a:bodyPr/>
          <a:p>
            <a:r>
              <a:rPr altLang="en-US" lang="zh-CN">
                <a:noFill/>
              </a:rPr>
              <a:t> </a:t>
            </a:r>
          </a:p>
        </p:txBody>
      </p:sp>
      <p:cxnSp>
        <p:nvCxnSpPr>
          <p:cNvPr id="3145932" name="直接箭头连接符 96"/>
          <p:cNvCxnSpPr>
            <a:cxnSpLocks/>
          </p:cNvCxnSpPr>
          <p:nvPr/>
        </p:nvCxnSpPr>
        <p:spPr>
          <a:xfrm rot="10800000" flipV="1">
            <a:off x="7105861" y="1762159"/>
            <a:ext cx="0" cy="365039"/>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0722" name="矩形 97"/>
          <p:cNvSpPr>
            <a:spLocks noChangeAspect="1" noMove="1" noResize="1" noRot="1" noAdjustHandles="1" noEditPoints="1" noChangeArrowheads="1" noChangeShapeType="1" noTextEdit="1"/>
          </p:cNvSpPr>
          <p:nvPr/>
        </p:nvSpPr>
        <p:spPr>
          <a:xfrm>
            <a:off x="2883543" y="2366941"/>
            <a:ext cx="1170102" cy="461665"/>
          </a:xfrm>
          <a:prstGeom prst="rect"/>
          <a:blipFill>
            <a:blip xmlns:r="http://schemas.openxmlformats.org/officeDocument/2006/relationships" r:embed="rId12"/>
            <a:stretch>
              <a:fillRect b="-2632"/>
            </a:stretch>
          </a:blipFill>
        </p:spPr>
        <p:txBody>
          <a:bodyPr/>
          <a:p>
            <a:r>
              <a:rPr altLang="en-US" lang="zh-CN">
                <a:noFill/>
              </a:rPr>
              <a:t> </a:t>
            </a:r>
          </a:p>
        </p:txBody>
      </p:sp>
      <p:sp>
        <p:nvSpPr>
          <p:cNvPr id="1050723" name="矩形 98"/>
          <p:cNvSpPr>
            <a:spLocks noChangeAspect="1" noMove="1" noResize="1" noRot="1" noAdjustHandles="1" noEditPoints="1" noChangeArrowheads="1" noChangeShapeType="1" noTextEdit="1"/>
          </p:cNvSpPr>
          <p:nvPr/>
        </p:nvSpPr>
        <p:spPr>
          <a:xfrm>
            <a:off x="1451484" y="3691373"/>
            <a:ext cx="1384415" cy="461665"/>
          </a:xfrm>
          <a:prstGeom prst="rect"/>
          <a:blipFill>
            <a:blip xmlns:r="http://schemas.openxmlformats.org/officeDocument/2006/relationships" r:embed="rId13"/>
            <a:stretch>
              <a:fillRect b="-2667"/>
            </a:stretch>
          </a:blipFill>
        </p:spPr>
        <p:txBody>
          <a:bodyPr/>
          <a:p>
            <a:r>
              <a:rPr altLang="en-US" lang="zh-CN">
                <a:noFill/>
              </a:rPr>
              <a:t> </a:t>
            </a:r>
          </a:p>
        </p:txBody>
      </p:sp>
      <p:sp>
        <p:nvSpPr>
          <p:cNvPr id="1050724" name="矩形 100"/>
          <p:cNvSpPr>
            <a:spLocks noChangeAspect="1" noMove="1" noResize="1" noRot="1" noAdjustHandles="1" noEditPoints="1" noChangeArrowheads="1" noChangeShapeType="1" noTextEdit="1"/>
          </p:cNvSpPr>
          <p:nvPr/>
        </p:nvSpPr>
        <p:spPr>
          <a:xfrm>
            <a:off x="1422824" y="4427629"/>
            <a:ext cx="1384415" cy="461665"/>
          </a:xfrm>
          <a:prstGeom prst="rect"/>
          <a:blipFill>
            <a:blip xmlns:r="http://schemas.openxmlformats.org/officeDocument/2006/relationships" r:embed="rId14"/>
            <a:stretch>
              <a:fillRect b="-2632"/>
            </a:stretch>
          </a:blipFill>
        </p:spPr>
        <p:txBody>
          <a:bodyPr/>
          <a:p>
            <a:r>
              <a:rPr altLang="en-US" lang="zh-CN">
                <a:noFill/>
              </a:rPr>
              <a:t> </a:t>
            </a:r>
          </a:p>
        </p:txBody>
      </p:sp>
      <p:grpSp>
        <p:nvGrpSpPr>
          <p:cNvPr id="431" name="组合 194"/>
          <p:cNvGrpSpPr/>
          <p:nvPr/>
        </p:nvGrpSpPr>
        <p:grpSpPr>
          <a:xfrm>
            <a:off x="4505250" y="4018585"/>
            <a:ext cx="4448541" cy="2389014"/>
            <a:chOff x="4422628" y="2500484"/>
            <a:chExt cx="4448541" cy="2389014"/>
          </a:xfrm>
        </p:grpSpPr>
        <p:grpSp>
          <p:nvGrpSpPr>
            <p:cNvPr id="432" name="组合 195"/>
            <p:cNvGrpSpPr/>
            <p:nvPr/>
          </p:nvGrpSpPr>
          <p:grpSpPr>
            <a:xfrm>
              <a:off x="4422628" y="2500484"/>
              <a:ext cx="4448541" cy="2389014"/>
              <a:chOff x="4422628" y="2500484"/>
              <a:chExt cx="4448541" cy="2389014"/>
            </a:xfrm>
          </p:grpSpPr>
          <p:sp>
            <p:nvSpPr>
              <p:cNvPr id="1050725" name="Line 1076"/>
              <p:cNvSpPr>
                <a:spLocks noChangeShapeType="1"/>
              </p:cNvSpPr>
              <p:nvPr/>
            </p:nvSpPr>
            <p:spPr bwMode="auto">
              <a:xfrm flipV="1">
                <a:off x="7532365" y="2641044"/>
                <a:ext cx="0" cy="2039787"/>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grpSp>
            <p:nvGrpSpPr>
              <p:cNvPr id="433" name="组合 202"/>
              <p:cNvGrpSpPr/>
              <p:nvPr/>
            </p:nvGrpSpPr>
            <p:grpSpPr>
              <a:xfrm>
                <a:off x="4422628" y="2500484"/>
                <a:ext cx="4448541" cy="2389014"/>
                <a:chOff x="292242" y="2614950"/>
                <a:chExt cx="4448541" cy="2389014"/>
              </a:xfrm>
            </p:grpSpPr>
            <p:grpSp>
              <p:nvGrpSpPr>
                <p:cNvPr id="434" name="组合 214"/>
                <p:cNvGrpSpPr/>
                <p:nvPr/>
              </p:nvGrpSpPr>
              <p:grpSpPr>
                <a:xfrm>
                  <a:off x="292242" y="2674192"/>
                  <a:ext cx="4448541" cy="2329772"/>
                  <a:chOff x="4243875" y="2976558"/>
                  <a:chExt cx="4448541" cy="2329772"/>
                </a:xfrm>
              </p:grpSpPr>
              <p:grpSp>
                <p:nvGrpSpPr>
                  <p:cNvPr id="435" name="组合 219"/>
                  <p:cNvGrpSpPr/>
                  <p:nvPr/>
                </p:nvGrpSpPr>
                <p:grpSpPr>
                  <a:xfrm>
                    <a:off x="4243875" y="2976558"/>
                    <a:ext cx="4448541" cy="2329772"/>
                    <a:chOff x="4322332" y="3139680"/>
                    <a:chExt cx="4448541" cy="2329772"/>
                  </a:xfrm>
                </p:grpSpPr>
                <p:grpSp>
                  <p:nvGrpSpPr>
                    <p:cNvPr id="436" name="组合 223"/>
                    <p:cNvGrpSpPr/>
                    <p:nvPr/>
                  </p:nvGrpSpPr>
                  <p:grpSpPr>
                    <a:xfrm>
                      <a:off x="4322332" y="3139680"/>
                      <a:ext cx="3901417" cy="2329772"/>
                      <a:chOff x="3792914" y="1222736"/>
                      <a:chExt cx="3901417" cy="2329772"/>
                    </a:xfrm>
                  </p:grpSpPr>
                  <p:grpSp>
                    <p:nvGrpSpPr>
                      <p:cNvPr id="437" name="组合 225"/>
                      <p:cNvGrpSpPr/>
                      <p:nvPr/>
                    </p:nvGrpSpPr>
                    <p:grpSpPr>
                      <a:xfrm>
                        <a:off x="4237124" y="1222736"/>
                        <a:ext cx="3457207" cy="2329772"/>
                        <a:chOff x="252642" y="1953603"/>
                        <a:chExt cx="3457207" cy="2329772"/>
                      </a:xfrm>
                    </p:grpSpPr>
                    <p:grpSp>
                      <p:nvGrpSpPr>
                        <p:cNvPr id="438" name="组合 227"/>
                        <p:cNvGrpSpPr/>
                        <p:nvPr/>
                      </p:nvGrpSpPr>
                      <p:grpSpPr>
                        <a:xfrm>
                          <a:off x="252642" y="2008402"/>
                          <a:ext cx="3457207" cy="2274973"/>
                          <a:chOff x="2441070" y="1026453"/>
                          <a:chExt cx="3457207" cy="2274973"/>
                        </a:xfrm>
                      </p:grpSpPr>
                      <p:grpSp>
                        <p:nvGrpSpPr>
                          <p:cNvPr id="439" name="组合 229"/>
                          <p:cNvGrpSpPr/>
                          <p:nvPr/>
                        </p:nvGrpSpPr>
                        <p:grpSpPr>
                          <a:xfrm>
                            <a:off x="2441070" y="1026453"/>
                            <a:ext cx="3457207" cy="2274973"/>
                            <a:chOff x="4881942" y="1463727"/>
                            <a:chExt cx="3457207" cy="2274973"/>
                          </a:xfrm>
                        </p:grpSpPr>
                        <p:grpSp>
                          <p:nvGrpSpPr>
                            <p:cNvPr id="440" name="组合 232"/>
                            <p:cNvGrpSpPr/>
                            <p:nvPr/>
                          </p:nvGrpSpPr>
                          <p:grpSpPr>
                            <a:xfrm>
                              <a:off x="4881942" y="1472153"/>
                              <a:ext cx="3374404" cy="2266547"/>
                              <a:chOff x="494616" y="2271626"/>
                              <a:chExt cx="3374404" cy="2266547"/>
                            </a:xfrm>
                          </p:grpSpPr>
                          <p:grpSp>
                            <p:nvGrpSpPr>
                              <p:cNvPr id="441" name="组合 236"/>
                              <p:cNvGrpSpPr/>
                              <p:nvPr/>
                            </p:nvGrpSpPr>
                            <p:grpSpPr>
                              <a:xfrm>
                                <a:off x="687985" y="2271626"/>
                                <a:ext cx="3181035" cy="2266547"/>
                                <a:chOff x="687985" y="2271626"/>
                                <a:chExt cx="3181035" cy="2266547"/>
                              </a:xfrm>
                            </p:grpSpPr>
                            <p:grpSp>
                              <p:nvGrpSpPr>
                                <p:cNvPr id="442" name="Group 1096"/>
                                <p:cNvGrpSpPr/>
                                <p:nvPr/>
                              </p:nvGrpSpPr>
                              <p:grpSpPr bwMode="auto">
                                <a:xfrm>
                                  <a:off x="687992" y="2290165"/>
                                  <a:ext cx="1774518" cy="2248008"/>
                                  <a:chOff x="3659" y="2542"/>
                                  <a:chExt cx="1248" cy="1581"/>
                                </a:xfrm>
                              </p:grpSpPr>
                              <p:sp>
                                <p:nvSpPr>
                                  <p:cNvPr id="1050726" name="Line 1072"/>
                                  <p:cNvSpPr>
                                    <a:spLocks noChangeShapeType="1"/>
                                  </p:cNvSpPr>
                                  <p:nvPr/>
                                </p:nvSpPr>
                                <p:spPr bwMode="auto">
                                  <a:xfrm>
                                    <a:off x="4679" y="2842"/>
                                    <a:ext cx="0" cy="476"/>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727" name="Line 1073"/>
                                  <p:cNvSpPr>
                                    <a:spLocks noChangeShapeType="1"/>
                                  </p:cNvSpPr>
                                  <p:nvPr/>
                                </p:nvSpPr>
                                <p:spPr bwMode="auto">
                                  <a:xfrm flipH="1">
                                    <a:off x="3659" y="3080"/>
                                    <a:ext cx="1020"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728" name="Line 1074"/>
                                  <p:cNvSpPr>
                                    <a:spLocks noChangeShapeType="1"/>
                                  </p:cNvSpPr>
                                  <p:nvPr/>
                                </p:nvSpPr>
                                <p:spPr bwMode="auto">
                                  <a:xfrm flipV="1">
                                    <a:off x="4677" y="2835"/>
                                    <a:ext cx="220" cy="156"/>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729" name="Line 1075"/>
                                  <p:cNvSpPr>
                                    <a:spLocks noChangeShapeType="1"/>
                                  </p:cNvSpPr>
                                  <p:nvPr/>
                                </p:nvSpPr>
                                <p:spPr bwMode="auto">
                                  <a:xfrm flipH="1" flipV="1">
                                    <a:off x="4676" y="3172"/>
                                    <a:ext cx="231" cy="172"/>
                                  </a:xfrm>
                                  <a:prstGeom prst="line"/>
                                  <a:noFill/>
                                  <a:ln w="28575">
                                    <a:solidFill>
                                      <a:srgbClr val="C00000"/>
                                    </a:solidFill>
                                    <a:round/>
                                    <a:headEnd type="arrow" w="med" len="me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730" name="Line 1076"/>
                                  <p:cNvSpPr>
                                    <a:spLocks noChangeShapeType="1"/>
                                  </p:cNvSpPr>
                                  <p:nvPr/>
                                </p:nvSpPr>
                                <p:spPr bwMode="auto">
                                  <a:xfrm flipV="1">
                                    <a:off x="4895" y="2542"/>
                                    <a:ext cx="0" cy="296"/>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731" name="Line 1077"/>
                                  <p:cNvSpPr>
                                    <a:spLocks noChangeShapeType="1"/>
                                  </p:cNvSpPr>
                                  <p:nvPr/>
                                </p:nvSpPr>
                                <p:spPr bwMode="auto">
                                  <a:xfrm>
                                    <a:off x="4897" y="3334"/>
                                    <a:ext cx="0" cy="78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grpSp>
                            <p:sp>
                              <p:nvSpPr>
                                <p:cNvPr id="1050732" name="Line 1077"/>
                                <p:cNvSpPr>
                                  <a:spLocks noChangeShapeType="1"/>
                                </p:cNvSpPr>
                                <p:nvPr/>
                              </p:nvSpPr>
                              <p:spPr bwMode="auto">
                                <a:xfrm flipV="1">
                                  <a:off x="1706017" y="2271626"/>
                                  <a:ext cx="0" cy="821593"/>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733" name="Line 1073"/>
                                <p:cNvSpPr>
                                  <a:spLocks noChangeShapeType="1"/>
                                </p:cNvSpPr>
                                <p:nvPr/>
                              </p:nvSpPr>
                              <p:spPr bwMode="auto">
                                <a:xfrm flipH="1">
                                  <a:off x="687985" y="4329508"/>
                                  <a:ext cx="3181035"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734" name="矩形 241"/>
                                <p:cNvSpPr/>
                                <p:nvPr/>
                              </p:nvSpPr>
                              <p:spPr>
                                <a:xfrm rot="16200000">
                                  <a:off x="1518867" y="2472286"/>
                                  <a:ext cx="386321" cy="162802"/>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735" name="Line 1077"/>
                                <p:cNvSpPr>
                                  <a:spLocks noChangeShapeType="1"/>
                                </p:cNvSpPr>
                                <p:nvPr/>
                              </p:nvSpPr>
                              <p:spPr bwMode="auto">
                                <a:xfrm flipH="1" flipV="1">
                                  <a:off x="1702241" y="2271627"/>
                                  <a:ext cx="2166778"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736" name="文本框 243"/>
                                <p:cNvSpPr txBox="1"/>
                                <p:nvPr/>
                              </p:nvSpPr>
                              <p:spPr>
                                <a:xfrm>
                                  <a:off x="1749639" y="2348677"/>
                                  <a:ext cx="503043" cy="472440"/>
                                </a:xfrm>
                                <a:prstGeom prst="rect"/>
                                <a:noFill/>
                              </p:spPr>
                              <p:txBody>
                                <a:bodyPr rtlCol="0" wrap="square">
                                  <a:spAutoFit/>
                                </a:bodyPr>
                                <a:p>
                                  <a:r>
                                    <a:rPr altLang="zh-CN" dirty="0" sz="2000" i="1" lang="en-US" smtClean="0">
                                      <a:latin typeface="Arial" panose="020B0604020202020204" pitchFamily="34" charset="0"/>
                                      <a:cs typeface="Arial" panose="020B0604020202020204" pitchFamily="34" charset="0"/>
                                    </a:rPr>
                                    <a:t>R</a:t>
                                  </a:r>
                                  <a:r>
                                    <a:rPr altLang="zh-CN" baseline="-25000" dirty="0" sz="2000" lang="en-US" smtClean="0">
                                      <a:latin typeface="Arial" panose="020B0604020202020204" pitchFamily="34" charset="0"/>
                                      <a:cs typeface="Arial" panose="020B0604020202020204" pitchFamily="34" charset="0"/>
                                    </a:rPr>
                                    <a:t>1</a:t>
                                  </a:r>
                                  <a:endParaRPr altLang="en-US" dirty="0" sz="2000" lang="zh-CN">
                                    <a:latin typeface="Arial" panose="020B0604020202020204" pitchFamily="34" charset="0"/>
                                    <a:cs typeface="Arial" panose="020B0604020202020204" pitchFamily="34" charset="0"/>
                                  </a:endParaRPr>
                                </a:p>
                              </p:txBody>
                            </p:sp>
                            <p:sp>
                              <p:nvSpPr>
                                <p:cNvPr id="1050737" name="文本框 244"/>
                                <p:cNvSpPr txBox="1"/>
                                <p:nvPr/>
                              </p:nvSpPr>
                              <p:spPr>
                                <a:xfrm>
                                  <a:off x="1754939" y="2993505"/>
                                  <a:ext cx="375952" cy="461665"/>
                                </a:xfrm>
                                <a:prstGeom prst="rect"/>
                                <a:noFill/>
                              </p:spPr>
                              <p:txBody>
                                <a:bodyPr rtlCol="0" wrap="square">
                                  <a:spAutoFit/>
                                </a:bodyPr>
                                <a:p>
                                  <a:endParaRPr altLang="en-US" dirty="0" sz="2400" lang="zh-CN">
                                    <a:latin typeface="Arial" panose="020B0604020202020204" pitchFamily="34" charset="0"/>
                                    <a:cs typeface="Arial" panose="020B0604020202020204" pitchFamily="34" charset="0"/>
                                  </a:endParaRPr>
                                </a:p>
                              </p:txBody>
                            </p:sp>
                            <p:cxnSp>
                              <p:nvCxnSpPr>
                                <p:cNvPr id="3145933" name="直接连接符 245"/>
                                <p:cNvCxnSpPr>
                                  <a:cxnSpLocks/>
                                </p:cNvCxnSpPr>
                                <p:nvPr/>
                              </p:nvCxnSpPr>
                              <p:spPr>
                                <a:xfrm flipV="1">
                                  <a:off x="2227710" y="4537969"/>
                                  <a:ext cx="440323" cy="74"/>
                                </a:xfrm>
                                <a:prstGeom prst="line"/>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50738" name="椭圆 246"/>
                                <p:cNvSpPr/>
                                <p:nvPr/>
                              </p:nvSpPr>
                              <p:spPr>
                                <a:xfrm>
                                  <a:off x="2408275" y="4295152"/>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0739" name="椭圆 237"/>
                              <p:cNvSpPr/>
                              <p:nvPr/>
                            </p:nvSpPr>
                            <p:spPr>
                              <a:xfrm>
                                <a:off x="494616" y="3788076"/>
                                <a:ext cx="385763" cy="385763"/>
                              </a:xfrm>
                              <a:prstGeom prst="ellipse"/>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0740" name="Line 1077"/>
                            <p:cNvSpPr>
                              <a:spLocks noChangeShapeType="1"/>
                            </p:cNvSpPr>
                            <p:nvPr/>
                          </p:nvSpPr>
                          <p:spPr bwMode="auto">
                            <a:xfrm>
                              <a:off x="8256352" y="1463727"/>
                              <a:ext cx="0" cy="2066307"/>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741" name="矩形 234"/>
                            <p:cNvSpPr/>
                            <p:nvPr/>
                          </p:nvSpPr>
                          <p:spPr>
                            <a:xfrm rot="16200000">
                              <a:off x="8061123" y="2458147"/>
                              <a:ext cx="391195" cy="16485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742" name="文本框 235"/>
                            <p:cNvSpPr txBox="1"/>
                            <p:nvPr/>
                          </p:nvSpPr>
                          <p:spPr>
                            <a:xfrm>
                              <a:off x="7715939" y="2324711"/>
                              <a:ext cx="548112" cy="472440"/>
                            </a:xfrm>
                            <a:prstGeom prst="rect"/>
                            <a:noFill/>
                          </p:spPr>
                          <p:txBody>
                            <a:bodyPr rtlCol="0" wrap="square">
                              <a:spAutoFit/>
                            </a:bodyPr>
                            <a:p>
                              <a:r>
                                <a:rPr altLang="zh-CN" dirty="0" sz="2000" i="1" lang="en-US" smtClean="0">
                                  <a:latin typeface="Arial" panose="020B0604020202020204" pitchFamily="34" charset="0"/>
                                  <a:cs typeface="Arial" panose="020B0604020202020204" pitchFamily="34" charset="0"/>
                                </a:rPr>
                                <a:t>R</a:t>
                              </a:r>
                              <a:r>
                                <a:rPr altLang="zh-CN" baseline="-25000" dirty="0" sz="2000" lang="en-US" smtClean="0">
                                  <a:latin typeface="Arial" panose="020B0604020202020204" pitchFamily="34" charset="0"/>
                                  <a:cs typeface="Arial" panose="020B0604020202020204" pitchFamily="34" charset="0"/>
                                </a:rPr>
                                <a:t>L</a:t>
                              </a:r>
                              <a:endParaRPr altLang="en-US" dirty="0" sz="2000" lang="zh-CN">
                                <a:latin typeface="Arial" panose="020B0604020202020204" pitchFamily="34" charset="0"/>
                                <a:cs typeface="Arial" panose="020B0604020202020204" pitchFamily="34" charset="0"/>
                              </a:endParaRPr>
                            </a:p>
                          </p:txBody>
                        </p:sp>
                      </p:grpSp>
                      <p:sp>
                        <p:nvSpPr>
                          <p:cNvPr id="1050743" name="Line 1077"/>
                          <p:cNvSpPr>
                            <a:spLocks noChangeShapeType="1"/>
                          </p:cNvSpPr>
                          <p:nvPr/>
                        </p:nvSpPr>
                        <p:spPr bwMode="auto">
                          <a:xfrm>
                            <a:off x="2636697" y="1802100"/>
                            <a:ext cx="0" cy="1290661"/>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744" name="文本框 231"/>
                          <p:cNvSpPr txBox="1"/>
                          <p:nvPr/>
                        </p:nvSpPr>
                        <p:spPr>
                          <a:xfrm>
                            <a:off x="4305902" y="1580224"/>
                            <a:ext cx="483465" cy="523220"/>
                          </a:xfrm>
                          <a:prstGeom prst="rect"/>
                          <a:noFill/>
                        </p:spPr>
                        <p:txBody>
                          <a:bodyPr rtlCol="0" wrap="square">
                            <a:spAutoFit/>
                          </a:bodyPr>
                          <a:p>
                            <a:r>
                              <a:rPr altLang="zh-CN" dirty="0" sz="2800" lang="en-US" smtClean="0">
                                <a:latin typeface="Arial" panose="020B0604020202020204" pitchFamily="34" charset="0"/>
                                <a:cs typeface="Arial" panose="020B0604020202020204" pitchFamily="34" charset="0"/>
                              </a:rPr>
                              <a:t>T</a:t>
                            </a:r>
                            <a:endParaRPr altLang="en-US" dirty="0" sz="2800" lang="zh-CN">
                              <a:latin typeface="Arial" panose="020B0604020202020204" pitchFamily="34" charset="0"/>
                              <a:cs typeface="Arial" panose="020B0604020202020204" pitchFamily="34" charset="0"/>
                            </a:endParaRPr>
                          </a:p>
                        </p:txBody>
                      </p:sp>
                    </p:grpSp>
                    <p:sp>
                      <p:nvSpPr>
                        <p:cNvPr id="1050745" name="文本框 228"/>
                        <p:cNvSpPr txBox="1"/>
                        <p:nvPr/>
                      </p:nvSpPr>
                      <p:spPr>
                        <a:xfrm>
                          <a:off x="2185079" y="1953603"/>
                          <a:ext cx="425528" cy="400110"/>
                        </a:xfrm>
                        <a:prstGeom prst="rect"/>
                        <a:noFill/>
                      </p:spPr>
                      <p:txBody>
                        <a:bodyPr rtlCol="0" wrap="square">
                          <a:spAutoFit/>
                        </a:bodyPr>
                        <a:p>
                          <a:r>
                            <a:rPr altLang="zh-CN" dirty="0" sz="2000" lang="en-US" smtClean="0">
                              <a:solidFill>
                                <a:srgbClr val="C00000"/>
                              </a:solidFill>
                              <a:latin typeface="Arial" panose="020B0604020202020204" pitchFamily="34" charset="0"/>
                              <a:cs typeface="Arial" panose="020B0604020202020204" pitchFamily="34" charset="0"/>
                            </a:rPr>
                            <a:t>c</a:t>
                          </a:r>
                          <a:endParaRPr altLang="en-US" dirty="0" sz="2000" lang="zh-CN">
                            <a:solidFill>
                              <a:srgbClr val="C00000"/>
                            </a:solidFill>
                            <a:latin typeface="Arial" panose="020B0604020202020204" pitchFamily="34" charset="0"/>
                            <a:cs typeface="Arial" panose="020B0604020202020204" pitchFamily="34" charset="0"/>
                          </a:endParaRPr>
                        </a:p>
                      </p:txBody>
                    </p:sp>
                  </p:grpSp>
                  <p:sp>
                    <p:nvSpPr>
                      <p:cNvPr id="1050746" name="矩形 226"/>
                      <p:cNvSpPr>
                        <a:spLocks noChangeAspect="1" noMove="1" noResize="1" noRot="1" noAdjustHandles="1" noEditPoints="1" noChangeArrowheads="1" noChangeShapeType="1" noTextEdit="1"/>
                      </p:cNvSpPr>
                      <p:nvPr/>
                    </p:nvSpPr>
                    <p:spPr>
                      <a:xfrm>
                        <a:off x="3792914" y="2764459"/>
                        <a:ext cx="569322" cy="461665"/>
                      </a:xfrm>
                      <a:prstGeom prst="rect"/>
                      <a:blipFill>
                        <a:blip xmlns:r="http://schemas.openxmlformats.org/officeDocument/2006/relationships" r:embed="rId15"/>
                        <a:stretch>
                          <a:fillRect b="-1316"/>
                        </a:stretch>
                      </a:blipFill>
                    </p:spPr>
                    <p:txBody>
                      <a:bodyPr/>
                      <a:p>
                        <a:r>
                          <a:rPr altLang="en-US" lang="zh-CN">
                            <a:noFill/>
                          </a:rPr>
                          <a:t> </a:t>
                        </a:r>
                      </a:p>
                    </p:txBody>
                  </p:sp>
                </p:grpSp>
                <p:sp>
                  <p:nvSpPr>
                    <p:cNvPr id="1050747" name="矩形 224"/>
                    <p:cNvSpPr>
                      <a:spLocks noChangeAspect="1" noMove="1" noResize="1" noRot="1" noAdjustHandles="1" noEditPoints="1" noChangeArrowheads="1" noChangeShapeType="1" noTextEdit="1"/>
                    </p:cNvSpPr>
                    <p:nvPr/>
                  </p:nvSpPr>
                  <p:spPr>
                    <a:xfrm>
                      <a:off x="8164681" y="4000669"/>
                      <a:ext cx="606192" cy="461665"/>
                    </a:xfrm>
                    <a:prstGeom prst="rect"/>
                    <a:blipFill>
                      <a:blip xmlns:r="http://schemas.openxmlformats.org/officeDocument/2006/relationships" r:embed="rId16"/>
                      <a:stretch>
                        <a:fillRect b="-2632"/>
                      </a:stretch>
                    </a:blipFill>
                  </p:spPr>
                  <p:txBody>
                    <a:bodyPr/>
                    <a:p>
                      <a:r>
                        <a:rPr altLang="en-US" lang="zh-CN">
                          <a:noFill/>
                        </a:rPr>
                        <a:t> </a:t>
                      </a:r>
                    </a:p>
                  </p:txBody>
                </p:sp>
              </p:grpSp>
              <p:sp>
                <p:nvSpPr>
                  <p:cNvPr id="1050748" name="椭圆 220"/>
                  <p:cNvSpPr/>
                  <p:nvPr/>
                </p:nvSpPr>
                <p:spPr>
                  <a:xfrm>
                    <a:off x="6609025" y="4276960"/>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749" name="椭圆 221"/>
                  <p:cNvSpPr/>
                  <p:nvPr/>
                </p:nvSpPr>
                <p:spPr>
                  <a:xfrm>
                    <a:off x="5855865" y="3781681"/>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750" name="椭圆 222"/>
                  <p:cNvSpPr/>
                  <p:nvPr/>
                </p:nvSpPr>
                <p:spPr>
                  <a:xfrm>
                    <a:off x="6609025" y="2991510"/>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0751" name="Rectangle 518"/>
                <p:cNvSpPr>
                  <a:spLocks noChangeAspect="1" noMove="1" noResize="1" noRot="1" noAdjustHandles="1" noEditPoints="1" noChangeArrowheads="1" noChangeShapeType="1" noTextEdit="1"/>
                </p:cNvSpPr>
                <p:nvPr/>
              </p:nvSpPr>
              <p:spPr bwMode="auto">
                <a:xfrm>
                  <a:off x="4192378" y="2614950"/>
                  <a:ext cx="217639" cy="307777"/>
                </a:xfrm>
                <a:prstGeom prst="rect"/>
                <a:blipFill>
                  <a:blip xmlns:r="http://schemas.openxmlformats.org/officeDocument/2006/relationships" r:embed="rId17"/>
                  <a:stretch>
                    <a:fillRect l="-33333" r="-30556" b="-5882"/>
                  </a:stretch>
                </a:blipFill>
                <a:ln w="28575">
                  <a:noFill/>
                  <a:miter lim="800000"/>
                  <a:headEnd/>
                  <a:tailEnd/>
                </a:ln>
              </p:spPr>
              <p:txBody>
                <a:bodyPr/>
                <a:p>
                  <a:r>
                    <a:rPr altLang="en-US" lang="zh-CN">
                      <a:noFill/>
                    </a:rPr>
                    <a:t> </a:t>
                  </a:r>
                </a:p>
              </p:txBody>
            </p:sp>
            <p:sp>
              <p:nvSpPr>
                <p:cNvPr id="1050752" name="Rectangle 519"/>
                <p:cNvSpPr>
                  <a:spLocks noChangeAspect="1" noMove="1" noResize="1" noRot="1" noAdjustHandles="1" noEditPoints="1" noChangeArrowheads="1" noChangeShapeType="1" noTextEdit="1"/>
                </p:cNvSpPr>
                <p:nvPr/>
              </p:nvSpPr>
              <p:spPr bwMode="auto">
                <a:xfrm>
                  <a:off x="4116141" y="4634234"/>
                  <a:ext cx="322263" cy="307975"/>
                </a:xfrm>
                <a:prstGeom prst="rect"/>
                <a:blipFill>
                  <a:blip xmlns:r="http://schemas.openxmlformats.org/officeDocument/2006/relationships" r:embed="rId3"/>
                  <a:stretch>
                    <a:fillRect/>
                  </a:stretch>
                </a:blipFill>
                <a:ln w="28575">
                  <a:noFill/>
                  <a:miter lim="800000"/>
                  <a:headEnd/>
                  <a:tailEnd/>
                </a:ln>
              </p:spPr>
              <p:txBody>
                <a:bodyPr/>
                <a:p>
                  <a:r>
                    <a:rPr altLang="en-US" lang="zh-CN">
                      <a:noFill/>
                    </a:rPr>
                    <a:t> </a:t>
                  </a:r>
                </a:p>
              </p:txBody>
            </p:sp>
            <p:sp>
              <p:nvSpPr>
                <p:cNvPr id="1050753" name="Rectangle 518"/>
                <p:cNvSpPr>
                  <a:spLocks noChangeAspect="1" noMove="1" noResize="1" noRot="1" noAdjustHandles="1" noEditPoints="1" noChangeArrowheads="1" noChangeShapeType="1" noTextEdit="1"/>
                </p:cNvSpPr>
                <p:nvPr/>
              </p:nvSpPr>
              <p:spPr bwMode="auto">
                <a:xfrm>
                  <a:off x="559950" y="3983842"/>
                  <a:ext cx="217639" cy="307777"/>
                </a:xfrm>
                <a:prstGeom prst="rect"/>
                <a:blipFill>
                  <a:blip xmlns:r="http://schemas.openxmlformats.org/officeDocument/2006/relationships" r:embed="rId18"/>
                  <a:stretch>
                    <a:fillRect l="-33333" r="-30556" b="-8000"/>
                  </a:stretch>
                </a:blipFill>
                <a:ln w="28575">
                  <a:noFill/>
                  <a:miter lim="800000"/>
                  <a:headEnd/>
                  <a:tailEnd/>
                </a:ln>
              </p:spPr>
              <p:txBody>
                <a:bodyPr/>
                <a:p>
                  <a:r>
                    <a:rPr altLang="en-US" lang="zh-CN">
                      <a:noFill/>
                    </a:rPr>
                    <a:t> </a:t>
                  </a:r>
                </a:p>
              </p:txBody>
            </p:sp>
            <p:sp>
              <p:nvSpPr>
                <p:cNvPr id="1050754" name="Rectangle 519"/>
                <p:cNvSpPr>
                  <a:spLocks noChangeAspect="1" noMove="1" noResize="1" noRot="1" noAdjustHandles="1" noEditPoints="1" noChangeArrowheads="1" noChangeShapeType="1" noTextEdit="1"/>
                </p:cNvSpPr>
                <p:nvPr/>
              </p:nvSpPr>
              <p:spPr bwMode="auto">
                <a:xfrm>
                  <a:off x="561227" y="4639630"/>
                  <a:ext cx="322263" cy="307975"/>
                </a:xfrm>
                <a:prstGeom prst="rect"/>
                <a:blipFill>
                  <a:blip xmlns:r="http://schemas.openxmlformats.org/officeDocument/2006/relationships" r:embed="rId19"/>
                  <a:stretch>
                    <a:fillRect/>
                  </a:stretch>
                </a:blipFill>
                <a:ln w="28575">
                  <a:noFill/>
                  <a:miter lim="800000"/>
                  <a:headEnd/>
                  <a:tailEnd/>
                </a:ln>
              </p:spPr>
              <p:txBody>
                <a:bodyPr/>
                <a:p>
                  <a:r>
                    <a:rPr altLang="en-US" lang="zh-CN">
                      <a:noFill/>
                    </a:rPr>
                    <a:t> </a:t>
                  </a:r>
                </a:p>
              </p:txBody>
            </p:sp>
          </p:grpSp>
          <p:sp>
            <p:nvSpPr>
              <p:cNvPr id="1050755" name="矩形 203"/>
              <p:cNvSpPr/>
              <p:nvPr/>
            </p:nvSpPr>
            <p:spPr>
              <a:xfrm rot="16200000">
                <a:off x="7344288" y="3592771"/>
                <a:ext cx="397980" cy="167716"/>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756" name="文本框 204"/>
              <p:cNvSpPr txBox="1"/>
              <p:nvPr/>
            </p:nvSpPr>
            <p:spPr>
              <a:xfrm>
                <a:off x="7021963" y="3477638"/>
                <a:ext cx="533741" cy="472440"/>
              </a:xfrm>
              <a:prstGeom prst="rect"/>
              <a:noFill/>
            </p:spPr>
            <p:txBody>
              <a:bodyPr rtlCol="0" wrap="square">
                <a:spAutoFit/>
              </a:bodyPr>
              <a:p>
                <a:r>
                  <a:rPr altLang="zh-CN" dirty="0" sz="2000" i="1" lang="en-US" smtClean="0">
                    <a:latin typeface="Arial" panose="020B0604020202020204" pitchFamily="34" charset="0"/>
                    <a:cs typeface="Arial" panose="020B0604020202020204" pitchFamily="34" charset="0"/>
                  </a:rPr>
                  <a:t>R</a:t>
                </a:r>
                <a:r>
                  <a:rPr altLang="zh-CN" baseline="-25000" dirty="0" sz="2000" lang="en-US" smtClean="0">
                    <a:latin typeface="Arial" panose="020B0604020202020204" pitchFamily="34" charset="0"/>
                    <a:cs typeface="Arial" panose="020B0604020202020204" pitchFamily="34" charset="0"/>
                  </a:rPr>
                  <a:t>C</a:t>
                </a:r>
                <a:endParaRPr altLang="en-US" dirty="0" sz="2000" lang="zh-CN">
                  <a:latin typeface="Arial" panose="020B0604020202020204" pitchFamily="34" charset="0"/>
                  <a:cs typeface="Arial" panose="020B0604020202020204" pitchFamily="34" charset="0"/>
                </a:endParaRPr>
              </a:p>
            </p:txBody>
          </p:sp>
          <p:cxnSp>
            <p:nvCxnSpPr>
              <p:cNvPr id="3145934" name="直接箭头连接符 205"/>
              <p:cNvCxnSpPr>
                <a:cxnSpLocks/>
              </p:cNvCxnSpPr>
              <p:nvPr/>
            </p:nvCxnSpPr>
            <p:spPr>
              <a:xfrm rot="16200000">
                <a:off x="5684205" y="3456440"/>
                <a:ext cx="0" cy="365039"/>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0757" name="矩形 206"/>
              <p:cNvSpPr>
                <a:spLocks noChangeAspect="1" noMove="1" noResize="1" noRot="1" noAdjustHandles="1" noEditPoints="1" noChangeArrowheads="1" noChangeShapeType="1" noTextEdit="1"/>
              </p:cNvSpPr>
              <p:nvPr/>
            </p:nvSpPr>
            <p:spPr>
              <a:xfrm>
                <a:off x="5481130" y="3627587"/>
                <a:ext cx="403700" cy="400110"/>
              </a:xfrm>
              <a:prstGeom prst="rect"/>
              <a:blipFill>
                <a:blip xmlns:r="http://schemas.openxmlformats.org/officeDocument/2006/relationships" r:embed="rId20"/>
                <a:stretch>
                  <a:fillRect b="-1515"/>
                </a:stretch>
              </a:blipFill>
            </p:spPr>
            <p:txBody>
              <a:bodyPr/>
              <a:p>
                <a:r>
                  <a:rPr altLang="en-US" lang="zh-CN">
                    <a:noFill/>
                  </a:rPr>
                  <a:t> </a:t>
                </a:r>
              </a:p>
            </p:txBody>
          </p:sp>
          <p:cxnSp>
            <p:nvCxnSpPr>
              <p:cNvPr id="3145935" name="直接箭头连接符 207"/>
              <p:cNvCxnSpPr>
                <a:cxnSpLocks/>
              </p:cNvCxnSpPr>
              <p:nvPr/>
            </p:nvCxnSpPr>
            <p:spPr>
              <a:xfrm rot="16200000">
                <a:off x="6287516" y="3413530"/>
                <a:ext cx="0" cy="365039"/>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0758" name="矩形 208"/>
              <p:cNvSpPr>
                <a:spLocks noChangeAspect="1" noMove="1" noResize="1" noRot="1" noAdjustHandles="1" noEditPoints="1" noChangeArrowheads="1" noChangeShapeType="1" noTextEdit="1"/>
              </p:cNvSpPr>
              <p:nvPr/>
            </p:nvSpPr>
            <p:spPr>
              <a:xfrm>
                <a:off x="6084441" y="3584677"/>
                <a:ext cx="520720" cy="400110"/>
              </a:xfrm>
              <a:prstGeom prst="rect"/>
              <a:blipFill>
                <a:blip xmlns:r="http://schemas.openxmlformats.org/officeDocument/2006/relationships" r:embed="rId21"/>
                <a:stretch>
                  <a:fillRect b="-1515"/>
                </a:stretch>
              </a:blipFill>
            </p:spPr>
            <p:txBody>
              <a:bodyPr/>
              <a:p>
                <a:r>
                  <a:rPr altLang="en-US" lang="zh-CN">
                    <a:noFill/>
                  </a:rPr>
                  <a:t> </a:t>
                </a:r>
              </a:p>
            </p:txBody>
          </p:sp>
          <p:cxnSp>
            <p:nvCxnSpPr>
              <p:cNvPr id="3145936" name="直接箭头连接符 209"/>
              <p:cNvCxnSpPr>
                <a:cxnSpLocks/>
              </p:cNvCxnSpPr>
              <p:nvPr/>
            </p:nvCxnSpPr>
            <p:spPr>
              <a:xfrm rot="10800000">
                <a:off x="5906698" y="2641045"/>
                <a:ext cx="0" cy="365039"/>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0759" name="矩形 210"/>
              <p:cNvSpPr>
                <a:spLocks noChangeAspect="1" noMove="1" noResize="1" noRot="1" noAdjustHandles="1" noEditPoints="1" noChangeArrowheads="1" noChangeShapeType="1" noTextEdit="1"/>
              </p:cNvSpPr>
              <p:nvPr/>
            </p:nvSpPr>
            <p:spPr>
              <a:xfrm>
                <a:off x="5638726" y="2875635"/>
                <a:ext cx="445378" cy="400110"/>
              </a:xfrm>
              <a:prstGeom prst="rect"/>
              <a:blipFill>
                <a:blip xmlns:r="http://schemas.openxmlformats.org/officeDocument/2006/relationships" r:embed="rId22"/>
                <a:stretch>
                  <a:fillRect b="-1538"/>
                </a:stretch>
              </a:blipFill>
            </p:spPr>
            <p:txBody>
              <a:bodyPr/>
              <a:p>
                <a:r>
                  <a:rPr altLang="en-US" lang="zh-CN">
                    <a:noFill/>
                  </a:rPr>
                  <a:t> </a:t>
                </a:r>
              </a:p>
            </p:txBody>
          </p:sp>
          <p:sp>
            <p:nvSpPr>
              <p:cNvPr id="1050760" name="矩形 211"/>
              <p:cNvSpPr>
                <a:spLocks noChangeAspect="1" noMove="1" noResize="1" noRot="1" noAdjustHandles="1" noEditPoints="1" noChangeArrowheads="1" noChangeShapeType="1" noTextEdit="1"/>
              </p:cNvSpPr>
              <p:nvPr/>
            </p:nvSpPr>
            <p:spPr>
              <a:xfrm>
                <a:off x="6885574" y="2759781"/>
                <a:ext cx="453393" cy="400110"/>
              </a:xfrm>
              <a:prstGeom prst="rect"/>
              <a:blipFill>
                <a:blip xmlns:r="http://schemas.openxmlformats.org/officeDocument/2006/relationships" r:embed="rId23"/>
                <a:stretch>
                  <a:fillRect b="-1538"/>
                </a:stretch>
              </a:blipFill>
            </p:spPr>
            <p:txBody>
              <a:bodyPr/>
              <a:p>
                <a:r>
                  <a:rPr altLang="en-US" lang="zh-CN">
                    <a:noFill/>
                  </a:rPr>
                  <a:t> </a:t>
                </a:r>
              </a:p>
            </p:txBody>
          </p:sp>
          <p:cxnSp>
            <p:nvCxnSpPr>
              <p:cNvPr id="3145937" name="直接箭头连接符 212"/>
              <p:cNvCxnSpPr>
                <a:cxnSpLocks/>
              </p:cNvCxnSpPr>
              <p:nvPr/>
            </p:nvCxnSpPr>
            <p:spPr>
              <a:xfrm rot="10800000" flipV="1">
                <a:off x="6933224" y="2839948"/>
                <a:ext cx="0" cy="365039"/>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grpSp>
        <p:sp>
          <p:nvSpPr>
            <p:cNvPr id="1050761" name="矩形 196"/>
            <p:cNvSpPr/>
            <p:nvPr/>
          </p:nvSpPr>
          <p:spPr>
            <a:xfrm rot="16200000">
              <a:off x="4866755" y="3692498"/>
              <a:ext cx="397980" cy="167716"/>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762" name="文本框 197"/>
            <p:cNvSpPr txBox="1"/>
            <p:nvPr/>
          </p:nvSpPr>
          <p:spPr>
            <a:xfrm>
              <a:off x="4519069" y="3553383"/>
              <a:ext cx="533741" cy="472440"/>
            </a:xfrm>
            <a:prstGeom prst="rect"/>
            <a:noFill/>
          </p:spPr>
          <p:txBody>
            <a:bodyPr rtlCol="0" wrap="square">
              <a:spAutoFit/>
            </a:bodyPr>
            <a:p>
              <a:r>
                <a:rPr altLang="zh-CN" dirty="0" sz="2000" i="1" lang="en-US" smtClean="0">
                  <a:latin typeface="Arial" panose="020B0604020202020204" pitchFamily="34" charset="0"/>
                  <a:cs typeface="Arial" panose="020B0604020202020204" pitchFamily="34" charset="0"/>
                </a:rPr>
                <a:t>R</a:t>
              </a:r>
              <a:r>
                <a:rPr altLang="zh-CN" baseline="-25000" dirty="0" sz="2000" lang="en-US" smtClean="0">
                  <a:latin typeface="Arial" panose="020B0604020202020204" pitchFamily="34" charset="0"/>
                  <a:cs typeface="Arial" panose="020B0604020202020204" pitchFamily="34" charset="0"/>
                </a:rPr>
                <a:t>S</a:t>
              </a:r>
              <a:endParaRPr altLang="en-US" dirty="0" sz="2000" lang="zh-CN">
                <a:latin typeface="Arial" panose="020B0604020202020204" pitchFamily="34" charset="0"/>
                <a:cs typeface="Arial" panose="020B0604020202020204" pitchFamily="34" charset="0"/>
              </a:endParaRPr>
            </a:p>
          </p:txBody>
        </p:sp>
        <p:sp>
          <p:nvSpPr>
            <p:cNvPr id="1050763" name="矩形 198"/>
            <p:cNvSpPr>
              <a:spLocks noChangeAspect="1" noMove="1" noResize="1" noRot="1" noAdjustHandles="1" noEditPoints="1" noChangeArrowheads="1" noChangeShapeType="1" noTextEdit="1"/>
            </p:cNvSpPr>
            <p:nvPr/>
          </p:nvSpPr>
          <p:spPr>
            <a:xfrm>
              <a:off x="5162075" y="3795258"/>
              <a:ext cx="528998" cy="461665"/>
            </a:xfrm>
            <a:prstGeom prst="rect"/>
            <a:blipFill>
              <a:blip xmlns:r="http://schemas.openxmlformats.org/officeDocument/2006/relationships" r:embed="rId24"/>
              <a:stretch>
                <a:fillRect b="-2667"/>
              </a:stretch>
            </a:blipFill>
          </p:spPr>
          <p:txBody>
            <a:bodyPr/>
            <a:p>
              <a:r>
                <a:rPr altLang="en-US" lang="zh-CN">
                  <a:noFill/>
                </a:rPr>
                <a:t> </a:t>
              </a:r>
            </a:p>
          </p:txBody>
        </p:sp>
        <p:sp>
          <p:nvSpPr>
            <p:cNvPr id="1050764" name="Rectangle 518"/>
            <p:cNvSpPr>
              <a:spLocks noChangeAspect="1" noMove="1" noResize="1" noRot="1" noAdjustHandles="1" noEditPoints="1" noChangeArrowheads="1" noChangeShapeType="1" noTextEdit="1"/>
            </p:cNvSpPr>
            <p:nvPr/>
          </p:nvSpPr>
          <p:spPr bwMode="auto">
            <a:xfrm>
              <a:off x="5357704" y="3372194"/>
              <a:ext cx="202224" cy="307777"/>
            </a:xfrm>
            <a:prstGeom prst="rect"/>
            <a:blipFill>
              <a:blip xmlns:r="http://schemas.openxmlformats.org/officeDocument/2006/relationships" r:embed="rId25"/>
              <a:stretch>
                <a:fillRect l="-38235" r="-35294" b="-5882"/>
              </a:stretch>
            </a:blipFill>
            <a:ln w="28575">
              <a:noFill/>
              <a:miter lim="800000"/>
              <a:headEnd/>
              <a:tailEnd/>
            </a:ln>
          </p:spPr>
          <p:txBody>
            <a:bodyPr/>
            <a:p>
              <a:r>
                <a:rPr altLang="en-US" lang="zh-CN">
                  <a:noFill/>
                </a:rPr>
                <a:t> </a:t>
              </a:r>
            </a:p>
          </p:txBody>
        </p:sp>
        <p:sp>
          <p:nvSpPr>
            <p:cNvPr id="1050765" name="Rectangle 519"/>
            <p:cNvSpPr>
              <a:spLocks noChangeAspect="1" noMove="1" noResize="1" noRot="1" noAdjustHandles="1" noEditPoints="1" noChangeArrowheads="1" noChangeShapeType="1" noTextEdit="1"/>
            </p:cNvSpPr>
            <p:nvPr/>
          </p:nvSpPr>
          <p:spPr bwMode="auto">
            <a:xfrm>
              <a:off x="5298504" y="4380035"/>
              <a:ext cx="299438" cy="307777"/>
            </a:xfrm>
            <a:prstGeom prst="rect"/>
            <a:blipFill>
              <a:blip xmlns:r="http://schemas.openxmlformats.org/officeDocument/2006/relationships" r:embed="rId26"/>
              <a:stretch>
                <a:fillRect/>
              </a:stretch>
            </a:blipFill>
            <a:ln w="28575">
              <a:noFill/>
              <a:miter lim="800000"/>
              <a:headEnd/>
              <a:tailEnd/>
            </a:ln>
          </p:spPr>
          <p:txBody>
            <a:bodyPr/>
            <a:p>
              <a:r>
                <a:rPr altLang="en-US" lang="zh-CN">
                  <a:noFill/>
                </a:rPr>
                <a:t> </a:t>
              </a:r>
            </a:p>
          </p:txBody>
        </p:sp>
      </p:grpSp>
      <p:sp>
        <p:nvSpPr>
          <p:cNvPr id="1050766" name="椭圆 253"/>
          <p:cNvSpPr/>
          <p:nvPr/>
        </p:nvSpPr>
        <p:spPr>
          <a:xfrm>
            <a:off x="5045054" y="3041971"/>
            <a:ext cx="385763" cy="385763"/>
          </a:xfrm>
          <a:prstGeom prst="ellipse"/>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767" name="矩形 254"/>
          <p:cNvSpPr>
            <a:spLocks noChangeAspect="1" noMove="1" noResize="1" noRot="1" noAdjustHandles="1" noEditPoints="1" noChangeArrowheads="1" noChangeShapeType="1" noTextEdit="1"/>
          </p:cNvSpPr>
          <p:nvPr/>
        </p:nvSpPr>
        <p:spPr>
          <a:xfrm>
            <a:off x="4600844" y="3004019"/>
            <a:ext cx="569322" cy="461665"/>
          </a:xfrm>
          <a:prstGeom prst="rect"/>
          <a:blipFill>
            <a:blip xmlns:r="http://schemas.openxmlformats.org/officeDocument/2006/relationships" r:embed="rId27"/>
            <a:stretch>
              <a:fillRect b="-1316"/>
            </a:stretch>
          </a:blipFill>
        </p:spPr>
        <p:txBody>
          <a:bodyPr/>
          <a:p>
            <a:r>
              <a:rPr altLang="en-US" lang="zh-CN">
                <a:noFill/>
              </a:rPr>
              <a:t> </a:t>
            </a:r>
          </a:p>
        </p:txBody>
      </p:sp>
      <p:sp>
        <p:nvSpPr>
          <p:cNvPr id="1050768" name="Rectangle 518"/>
          <p:cNvSpPr>
            <a:spLocks noChangeAspect="1" noMove="1" noResize="1" noRot="1" noAdjustHandles="1" noEditPoints="1" noChangeArrowheads="1" noChangeShapeType="1" noTextEdit="1"/>
          </p:cNvSpPr>
          <p:nvPr/>
        </p:nvSpPr>
        <p:spPr bwMode="auto">
          <a:xfrm>
            <a:off x="4868552" y="2771946"/>
            <a:ext cx="217639" cy="307777"/>
          </a:xfrm>
          <a:prstGeom prst="rect"/>
          <a:blipFill>
            <a:blip xmlns:r="http://schemas.openxmlformats.org/officeDocument/2006/relationships" r:embed="rId28"/>
            <a:stretch>
              <a:fillRect l="-34286" r="-34286" b="-8000"/>
            </a:stretch>
          </a:blipFill>
          <a:ln w="28575">
            <a:noFill/>
            <a:miter lim="800000"/>
            <a:headEnd/>
            <a:tailEnd/>
          </a:ln>
        </p:spPr>
        <p:txBody>
          <a:bodyPr/>
          <a:p>
            <a:r>
              <a:rPr altLang="en-US" lang="zh-CN">
                <a:noFill/>
              </a:rPr>
              <a:t> </a:t>
            </a:r>
          </a:p>
        </p:txBody>
      </p:sp>
      <p:sp>
        <p:nvSpPr>
          <p:cNvPr id="1050769" name="Rectangle 519"/>
          <p:cNvSpPr>
            <a:spLocks noChangeAspect="1" noMove="1" noResize="1" noRot="1" noAdjustHandles="1" noEditPoints="1" noChangeArrowheads="1" noChangeShapeType="1" noTextEdit="1"/>
          </p:cNvSpPr>
          <p:nvPr/>
        </p:nvSpPr>
        <p:spPr bwMode="auto">
          <a:xfrm>
            <a:off x="4832353" y="3369093"/>
            <a:ext cx="322263" cy="307975"/>
          </a:xfrm>
          <a:prstGeom prst="rect"/>
          <a:blipFill>
            <a:blip xmlns:r="http://schemas.openxmlformats.org/officeDocument/2006/relationships" r:embed="rId29"/>
            <a:stretch>
              <a:fillRect/>
            </a:stretch>
          </a:blipFill>
          <a:ln w="28575">
            <a:noFill/>
            <a:miter lim="800000"/>
            <a:headEnd/>
            <a:tailEnd/>
          </a:ln>
        </p:spPr>
        <p:txBody>
          <a:bodyPr/>
          <a:p>
            <a:r>
              <a:rPr altLang="en-US" lang="zh-CN">
                <a:noFill/>
              </a:rPr>
              <a:t> </a:t>
            </a:r>
          </a:p>
        </p:txBody>
      </p:sp>
      <p:sp>
        <p:nvSpPr>
          <p:cNvPr id="1050770" name="矩形 257"/>
          <p:cNvSpPr/>
          <p:nvPr/>
        </p:nvSpPr>
        <p:spPr>
          <a:xfrm rot="16200000">
            <a:off x="5044971" y="2595068"/>
            <a:ext cx="397980" cy="167716"/>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771" name="文本框 258"/>
          <p:cNvSpPr txBox="1"/>
          <p:nvPr/>
        </p:nvSpPr>
        <p:spPr>
          <a:xfrm>
            <a:off x="4697285" y="2455953"/>
            <a:ext cx="533741" cy="472439"/>
          </a:xfrm>
          <a:prstGeom prst="rect"/>
          <a:noFill/>
        </p:spPr>
        <p:txBody>
          <a:bodyPr rtlCol="0" wrap="square">
            <a:spAutoFit/>
          </a:bodyPr>
          <a:p>
            <a:r>
              <a:rPr altLang="zh-CN" dirty="0" sz="2000" i="1" lang="en-US" smtClean="0">
                <a:latin typeface="Arial" panose="020B0604020202020204" pitchFamily="34" charset="0"/>
                <a:cs typeface="Arial" panose="020B0604020202020204" pitchFamily="34" charset="0"/>
              </a:rPr>
              <a:t>R</a:t>
            </a:r>
            <a:r>
              <a:rPr altLang="zh-CN" baseline="-25000" dirty="0" sz="2000" lang="en-US" smtClean="0">
                <a:latin typeface="Arial" panose="020B0604020202020204" pitchFamily="34" charset="0"/>
                <a:cs typeface="Arial" panose="020B0604020202020204" pitchFamily="34" charset="0"/>
              </a:rPr>
              <a:t>S</a:t>
            </a:r>
            <a:endParaRPr altLang="en-US" dirty="0" sz="2000" lang="zh-CN">
              <a:latin typeface="Arial" panose="020B0604020202020204" pitchFamily="34" charset="0"/>
              <a:cs typeface="Arial" panose="020B0604020202020204" pitchFamily="34" charset="0"/>
            </a:endParaRPr>
          </a:p>
        </p:txBody>
      </p:sp>
      <p:sp>
        <p:nvSpPr>
          <p:cNvPr id="1050772" name="矩形 259"/>
          <p:cNvSpPr>
            <a:spLocks noChangeAspect="1" noMove="1" noResize="1" noRot="1" noAdjustHandles="1" noEditPoints="1" noChangeArrowheads="1" noChangeShapeType="1" noTextEdit="1"/>
          </p:cNvSpPr>
          <p:nvPr/>
        </p:nvSpPr>
        <p:spPr>
          <a:xfrm>
            <a:off x="5340291" y="2697828"/>
            <a:ext cx="528998" cy="461665"/>
          </a:xfrm>
          <a:prstGeom prst="rect"/>
          <a:blipFill>
            <a:blip xmlns:r="http://schemas.openxmlformats.org/officeDocument/2006/relationships" r:embed="rId30"/>
            <a:stretch>
              <a:fillRect b="-2667"/>
            </a:stretch>
          </a:blipFill>
        </p:spPr>
        <p:txBody>
          <a:bodyPr/>
          <a:p>
            <a:r>
              <a:rPr altLang="en-US" lang="zh-CN">
                <a:noFill/>
              </a:rPr>
              <a:t> </a:t>
            </a:r>
          </a:p>
        </p:txBody>
      </p:sp>
      <p:sp>
        <p:nvSpPr>
          <p:cNvPr id="1050773" name="Rectangle 518"/>
          <p:cNvSpPr>
            <a:spLocks noChangeAspect="1" noMove="1" noResize="1" noRot="1" noAdjustHandles="1" noEditPoints="1" noChangeArrowheads="1" noChangeShapeType="1" noTextEdit="1"/>
          </p:cNvSpPr>
          <p:nvPr/>
        </p:nvSpPr>
        <p:spPr bwMode="auto">
          <a:xfrm>
            <a:off x="5485122" y="2273997"/>
            <a:ext cx="202224" cy="307777"/>
          </a:xfrm>
          <a:prstGeom prst="rect"/>
          <a:blipFill>
            <a:blip xmlns:r="http://schemas.openxmlformats.org/officeDocument/2006/relationships" r:embed="rId31"/>
            <a:stretch>
              <a:fillRect l="-39394" r="-39394" b="-5882"/>
            </a:stretch>
          </a:blipFill>
          <a:ln w="28575">
            <a:noFill/>
            <a:miter lim="800000"/>
            <a:headEnd/>
            <a:tailEnd/>
          </a:ln>
        </p:spPr>
        <p:txBody>
          <a:bodyPr/>
          <a:p>
            <a:r>
              <a:rPr altLang="en-US" lang="zh-CN">
                <a:noFill/>
              </a:rPr>
              <a:t> </a:t>
            </a:r>
          </a:p>
        </p:txBody>
      </p:sp>
      <p:sp>
        <p:nvSpPr>
          <p:cNvPr id="1050774" name="Rectangle 519"/>
          <p:cNvSpPr>
            <a:spLocks noChangeAspect="1" noMove="1" noResize="1" noRot="1" noAdjustHandles="1" noEditPoints="1" noChangeArrowheads="1" noChangeShapeType="1" noTextEdit="1"/>
          </p:cNvSpPr>
          <p:nvPr/>
        </p:nvSpPr>
        <p:spPr bwMode="auto">
          <a:xfrm>
            <a:off x="5449107" y="3287481"/>
            <a:ext cx="299438" cy="307777"/>
          </a:xfrm>
          <a:prstGeom prst="rect"/>
          <a:blipFill>
            <a:blip xmlns:r="http://schemas.openxmlformats.org/officeDocument/2006/relationships" r:embed="rId32"/>
            <a:stretch>
              <a:fillRect/>
            </a:stretch>
          </a:blipFill>
          <a:ln w="28575">
            <a:noFill/>
            <a:miter lim="800000"/>
            <a:headEnd/>
            <a:tailEnd/>
          </a:ln>
        </p:spPr>
        <p:txBody>
          <a:bodyPr/>
          <a:p>
            <a:r>
              <a:rPr altLang="en-US" lang="zh-CN">
                <a:noFill/>
              </a:rPr>
              <a:t> </a:t>
            </a:r>
          </a:p>
        </p:txBody>
      </p:sp>
      <p:sp>
        <p:nvSpPr>
          <p:cNvPr id="1050775" name="圆角矩形 137"/>
          <p:cNvSpPr/>
          <p:nvPr/>
        </p:nvSpPr>
        <p:spPr>
          <a:xfrm>
            <a:off x="5813718" y="4054479"/>
            <a:ext cx="794997" cy="770376"/>
          </a:xfrm>
          <a:prstGeom prst="roundRect"/>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mc:AlternateContent xmlns:mc="http://schemas.openxmlformats.org/markup-compatibility/2006">
        <mc:Choice xmlns:p14="http://schemas.microsoft.com/office/powerpoint/2010/main" Requires="p14">
          <p:contentPart p14:bwMode="auto" r:id="rId33">
            <p14:nvContentPartPr>
              <p14:cNvPr id="1050776" name=""/>
              <p14:cNvContentPartPr/>
              <p14:nvPr/>
            </p14:nvContentPartPr>
            <p14:xfrm>
              <a:off x="3632533" y="630900"/>
              <a:ext cx="45713" cy="148915"/>
            </p14:xfrm>
          </p:contentPart>
        </mc:Choice>
        <mc:Fallback>
          <p:sp>
            <p:nvSpPr>
              <p:cNvPr id="1050776" name=""/>
              <p:cNvSpPr/>
              <p:nvPr/>
            </p:nvSpPr>
            <p:spPr>
              <a:xfrm>
                <a:off x="3632533" y="630900"/>
                <a:ext cx="45713" cy="148915"/>
              </a:xfrm>
            </p:spPr>
          </p:sp>
        </mc:Fallback>
      </mc:AlternateContent>
      <mc:AlternateContent xmlns:mc="http://schemas.openxmlformats.org/markup-compatibility/2006">
        <mc:Choice xmlns:p14="http://schemas.microsoft.com/office/powerpoint/2010/main" Requires="p14">
          <p:contentPart p14:bwMode="auto" r:id="rId34">
            <p14:nvContentPartPr>
              <p14:cNvPr id="1050777" name=""/>
              <p14:cNvContentPartPr/>
              <p14:nvPr/>
            </p14:nvContentPartPr>
            <p14:xfrm>
              <a:off x="3669577" y="576620"/>
              <a:ext cx="113575" cy="159333"/>
            </p14:xfrm>
          </p:contentPart>
        </mc:Choice>
        <mc:Fallback>
          <p:sp>
            <p:nvSpPr>
              <p:cNvPr id="1050777" name=""/>
              <p:cNvSpPr/>
              <p:nvPr/>
            </p:nvSpPr>
            <p:spPr>
              <a:xfrm>
                <a:off x="3669577" y="576620"/>
                <a:ext cx="113575" cy="159333"/>
              </a:xfrm>
            </p:spPr>
          </p:sp>
        </mc:Fallback>
      </mc:AlternateContent>
      <mc:AlternateContent xmlns:mc="http://schemas.openxmlformats.org/markup-compatibility/2006">
        <mc:Choice xmlns:p14="http://schemas.microsoft.com/office/powerpoint/2010/main" Requires="p14">
          <p:contentPart p14:bwMode="auto" r:id="rId35">
            <p14:nvContentPartPr>
              <p14:cNvPr id="1050778" name=""/>
              <p14:cNvContentPartPr/>
              <p14:nvPr/>
            </p14:nvContentPartPr>
            <p14:xfrm>
              <a:off x="3659828" y="684104"/>
              <a:ext cx="66806" cy="21674"/>
            </p14:xfrm>
          </p:contentPart>
        </mc:Choice>
        <mc:Fallback>
          <p:sp>
            <p:nvSpPr>
              <p:cNvPr id="1050778" name=""/>
              <p:cNvSpPr/>
              <p:nvPr/>
            </p:nvSpPr>
            <p:spPr>
              <a:xfrm>
                <a:off x="3659828" y="684104"/>
                <a:ext cx="66806" cy="21674"/>
              </a:xfrm>
            </p:spPr>
          </p:sp>
        </mc:Fallback>
      </mc:AlternateContent>
      <mc:AlternateContent xmlns:mc="http://schemas.openxmlformats.org/markup-compatibility/2006">
        <mc:Choice xmlns:p14="http://schemas.microsoft.com/office/powerpoint/2010/main" Requires="p14">
          <p:contentPart p14:bwMode="auto" r:id="rId36">
            <p14:nvContentPartPr>
              <p14:cNvPr id="1050779" name=""/>
              <p14:cNvContentPartPr/>
              <p14:nvPr/>
            </p14:nvContentPartPr>
            <p14:xfrm>
              <a:off x="3641632" y="735801"/>
              <a:ext cx="142766" cy="36454"/>
            </p14:xfrm>
          </p:contentPart>
        </mc:Choice>
        <mc:Fallback>
          <p:sp>
            <p:nvSpPr>
              <p:cNvPr id="1050779" name=""/>
              <p:cNvSpPr/>
              <p:nvPr/>
            </p:nvSpPr>
            <p:spPr>
              <a:xfrm>
                <a:off x="3641632" y="735801"/>
                <a:ext cx="142766" cy="36454"/>
              </a:xfrm>
            </p:spPr>
          </p:sp>
        </mc:Fallback>
      </mc:AlternateContent>
      <mc:AlternateContent xmlns:mc="http://schemas.openxmlformats.org/markup-compatibility/2006">
        <mc:Choice xmlns:p14="http://schemas.microsoft.com/office/powerpoint/2010/main" Requires="p14">
          <p:contentPart p14:bwMode="auto" r:id="rId37">
            <p14:nvContentPartPr>
              <p14:cNvPr id="1050780" name=""/>
              <p14:cNvContentPartPr/>
              <p14:nvPr/>
            </p14:nvContentPartPr>
            <p14:xfrm>
              <a:off x="3671526" y="497676"/>
              <a:ext cx="118831" cy="331061"/>
            </p14:xfrm>
          </p:contentPart>
        </mc:Choice>
        <mc:Fallback>
          <p:sp>
            <p:nvSpPr>
              <p:cNvPr id="1050780" name=""/>
              <p:cNvSpPr/>
              <p:nvPr/>
            </p:nvSpPr>
            <p:spPr>
              <a:xfrm>
                <a:off x="3671526" y="497676"/>
                <a:ext cx="118831" cy="331061"/>
              </a:xfrm>
            </p:spPr>
          </p:sp>
        </mc:Fallback>
      </mc:AlternateContent>
      <mc:AlternateContent xmlns:mc="http://schemas.openxmlformats.org/markup-compatibility/2006">
        <mc:Choice xmlns:p14="http://schemas.microsoft.com/office/powerpoint/2010/main" Requires="p14">
          <p:contentPart p14:bwMode="auto" r:id="rId38">
            <p14:nvContentPartPr>
              <p14:cNvPr id="1050781" name=""/>
              <p14:cNvContentPartPr/>
              <p14:nvPr/>
            </p14:nvContentPartPr>
            <p14:xfrm>
              <a:off x="3620835" y="619948"/>
              <a:ext cx="89415" cy="25899"/>
            </p14:xfrm>
          </p:contentPart>
        </mc:Choice>
        <mc:Fallback>
          <p:sp>
            <p:nvSpPr>
              <p:cNvPr id="1050781" name=""/>
              <p:cNvSpPr/>
              <p:nvPr/>
            </p:nvSpPr>
            <p:spPr>
              <a:xfrm>
                <a:off x="3620835" y="619948"/>
                <a:ext cx="89415" cy="25899"/>
              </a:xfrm>
            </p:spPr>
          </p:sp>
        </mc:Fallback>
      </mc:AlternateContent>
      <mc:AlternateContent xmlns:mc="http://schemas.openxmlformats.org/markup-compatibility/2006">
        <mc:Choice xmlns:p14="http://schemas.microsoft.com/office/powerpoint/2010/main" Requires="p14">
          <p:contentPart p14:bwMode="auto" r:id="rId39">
            <p14:nvContentPartPr>
              <p14:cNvPr id="1050782" name=""/>
              <p14:cNvContentPartPr/>
              <p14:nvPr/>
            </p14:nvContentPartPr>
            <p14:xfrm>
              <a:off x="3676726" y="685475"/>
              <a:ext cx="54258" cy="1670"/>
            </p14:xfrm>
          </p:contentPart>
        </mc:Choice>
        <mc:Fallback>
          <p:sp>
            <p:nvSpPr>
              <p:cNvPr id="1050782" name=""/>
              <p:cNvSpPr/>
              <p:nvPr/>
            </p:nvSpPr>
            <p:spPr>
              <a:xfrm>
                <a:off x="3676726" y="685475"/>
                <a:ext cx="54258" cy="1670"/>
              </a:xfrm>
            </p:spPr>
          </p:sp>
        </mc:Fallback>
      </mc:AlternateContent>
      <mc:AlternateContent xmlns:mc="http://schemas.openxmlformats.org/markup-compatibility/2006">
        <mc:Choice xmlns:p14="http://schemas.microsoft.com/office/powerpoint/2010/main" Requires="p14">
          <p:contentPart p14:bwMode="auto" r:id="rId40">
            <p14:nvContentPartPr>
              <p14:cNvPr id="1050783" name=""/>
              <p14:cNvContentPartPr/>
              <p14:nvPr/>
            </p14:nvContentPartPr>
            <p14:xfrm>
              <a:off x="3685824" y="614943"/>
              <a:ext cx="78178" cy="38052"/>
            </p14:xfrm>
          </p:contentPart>
        </mc:Choice>
        <mc:Fallback>
          <p:sp>
            <p:nvSpPr>
              <p:cNvPr id="1050783" name=""/>
              <p:cNvSpPr/>
              <p:nvPr/>
            </p:nvSpPr>
            <p:spPr>
              <a:xfrm>
                <a:off x="3685824" y="614943"/>
                <a:ext cx="78178" cy="38052"/>
              </a:xfrm>
            </p:spPr>
          </p:sp>
        </mc:Fallback>
      </mc:AlternateContent>
      <mc:AlternateContent xmlns:mc="http://schemas.openxmlformats.org/markup-compatibility/2006">
        <mc:Choice xmlns:p14="http://schemas.microsoft.com/office/powerpoint/2010/main" Requires="p14">
          <p:contentPart p14:bwMode="auto" r:id="rId41">
            <p14:nvContentPartPr>
              <p14:cNvPr id="1050784" name=""/>
              <p14:cNvContentPartPr/>
              <p14:nvPr/>
            </p14:nvContentPartPr>
            <p14:xfrm>
              <a:off x="3824251" y="556065"/>
              <a:ext cx="69687" cy="18946"/>
            </p14:xfrm>
          </p:contentPart>
        </mc:Choice>
        <mc:Fallback>
          <p:sp>
            <p:nvSpPr>
              <p:cNvPr id="1050784" name=""/>
              <p:cNvSpPr/>
              <p:nvPr/>
            </p:nvSpPr>
            <p:spPr>
              <a:xfrm>
                <a:off x="3824251" y="556065"/>
                <a:ext cx="69687" cy="18946"/>
              </a:xfrm>
            </p:spPr>
          </p:sp>
        </mc:Fallback>
      </mc:AlternateContent>
      <mc:AlternateContent xmlns:mc="http://schemas.openxmlformats.org/markup-compatibility/2006">
        <mc:Choice xmlns:p14="http://schemas.microsoft.com/office/powerpoint/2010/main" Requires="p14">
          <p:contentPart p14:bwMode="auto" r:id="rId42">
            <p14:nvContentPartPr>
              <p14:cNvPr id="1050785" name=""/>
              <p14:cNvContentPartPr/>
              <p14:nvPr/>
            </p14:nvContentPartPr>
            <p14:xfrm>
              <a:off x="3681522" y="626466"/>
              <a:ext cx="66251" cy="39720"/>
            </p14:xfrm>
          </p:contentPart>
        </mc:Choice>
        <mc:Fallback>
          <p:sp>
            <p:nvSpPr>
              <p:cNvPr id="1050785" name=""/>
              <p:cNvSpPr/>
              <p:nvPr/>
            </p:nvSpPr>
            <p:spPr>
              <a:xfrm>
                <a:off x="3681522" y="626466"/>
                <a:ext cx="66251" cy="39720"/>
              </a:xfrm>
            </p:spPr>
          </p:sp>
        </mc:Fallback>
      </mc:AlternateContent>
      <mc:AlternateContent xmlns:mc="http://schemas.openxmlformats.org/markup-compatibility/2006">
        <mc:Choice xmlns:p14="http://schemas.microsoft.com/office/powerpoint/2010/main" Requires="p14">
          <p:contentPart p14:bwMode="auto" r:id="rId43">
            <p14:nvContentPartPr>
              <p14:cNvPr id="1050786" name=""/>
              <p14:cNvContentPartPr/>
              <p14:nvPr/>
            </p14:nvContentPartPr>
            <p14:xfrm>
              <a:off x="3809304" y="593207"/>
              <a:ext cx="6494" cy="179937"/>
            </p14:xfrm>
          </p:contentPart>
        </mc:Choice>
        <mc:Fallback>
          <p:sp>
            <p:nvSpPr>
              <p:cNvPr id="1050786" name=""/>
              <p:cNvSpPr/>
              <p:nvPr/>
            </p:nvSpPr>
            <p:spPr>
              <a:xfrm>
                <a:off x="3809304" y="593207"/>
                <a:ext cx="6494" cy="179937"/>
              </a:xfrm>
            </p:spPr>
          </p:sp>
        </mc:Fallback>
      </mc:AlternateContent>
      <mc:AlternateContent xmlns:mc="http://schemas.openxmlformats.org/markup-compatibility/2006">
        <mc:Choice xmlns:p14="http://schemas.microsoft.com/office/powerpoint/2010/main" Requires="p14">
          <p:contentPart p14:bwMode="auto" r:id="rId44">
            <p14:nvContentPartPr>
              <p14:cNvPr id="1050787" name=""/>
              <p14:cNvContentPartPr/>
              <p14:nvPr/>
            </p14:nvContentPartPr>
            <p14:xfrm>
              <a:off x="3817102" y="666741"/>
              <a:ext cx="122299" cy="36295"/>
            </p14:xfrm>
          </p:contentPart>
        </mc:Choice>
        <mc:Fallback>
          <p:sp>
            <p:nvSpPr>
              <p:cNvPr id="1050787" name=""/>
              <p:cNvSpPr/>
              <p:nvPr/>
            </p:nvSpPr>
            <p:spPr>
              <a:xfrm>
                <a:off x="3817102" y="666741"/>
                <a:ext cx="122299" cy="36295"/>
              </a:xfrm>
            </p:spPr>
          </p:sp>
        </mc:Fallback>
      </mc:AlternateContent>
      <mc:AlternateContent xmlns:mc="http://schemas.openxmlformats.org/markup-compatibility/2006">
        <mc:Choice xmlns:p14="http://schemas.microsoft.com/office/powerpoint/2010/main" Requires="p14">
          <p:contentPart p14:bwMode="auto" r:id="rId45">
            <p14:nvContentPartPr>
              <p14:cNvPr id="1050788" name=""/>
              <p14:cNvContentPartPr/>
              <p14:nvPr/>
            </p14:nvContentPartPr>
            <p14:xfrm>
              <a:off x="3843748" y="639348"/>
              <a:ext cx="37029" cy="190904"/>
            </p14:xfrm>
          </p:contentPart>
        </mc:Choice>
        <mc:Fallback>
          <p:sp>
            <p:nvSpPr>
              <p:cNvPr id="1050788" name=""/>
              <p:cNvSpPr/>
              <p:nvPr/>
            </p:nvSpPr>
            <p:spPr>
              <a:xfrm>
                <a:off x="3843748" y="639348"/>
                <a:ext cx="37029" cy="190904"/>
              </a:xfrm>
            </p:spPr>
          </p:sp>
        </mc:Fallback>
      </mc:AlternateContent>
      <mc:AlternateContent xmlns:mc="http://schemas.openxmlformats.org/markup-compatibility/2006">
        <mc:Choice xmlns:p14="http://schemas.microsoft.com/office/powerpoint/2010/main" Requires="p14">
          <p:contentPart p14:bwMode="auto" r:id="rId46">
            <p14:nvContentPartPr>
              <p14:cNvPr id="1050789" name=""/>
              <p14:cNvContentPartPr/>
              <p14:nvPr/>
            </p14:nvContentPartPr>
            <p14:xfrm>
              <a:off x="3811904" y="774291"/>
              <a:ext cx="203337" cy="22976"/>
            </p14:xfrm>
          </p:contentPart>
        </mc:Choice>
        <mc:Fallback>
          <p:sp>
            <p:nvSpPr>
              <p:cNvPr id="1050789" name=""/>
              <p:cNvSpPr/>
              <p:nvPr/>
            </p:nvSpPr>
            <p:spPr>
              <a:xfrm>
                <a:off x="3811904" y="774291"/>
                <a:ext cx="203337" cy="22976"/>
              </a:xfrm>
            </p:spPr>
          </p:sp>
        </mc:Fallback>
      </mc:AlternateContent>
      <mc:AlternateContent xmlns:mc="http://schemas.openxmlformats.org/markup-compatibility/2006">
        <mc:Choice xmlns:p14="http://schemas.microsoft.com/office/powerpoint/2010/main" Requires="p14">
          <p:contentPart p14:bwMode="auto" r:id="rId47">
            <p14:nvContentPartPr>
              <p14:cNvPr id="1050790" name=""/>
              <p14:cNvContentPartPr/>
              <p14:nvPr/>
            </p14:nvContentPartPr>
            <p14:xfrm>
              <a:off x="3928234" y="725132"/>
              <a:ext cx="50850" cy="38319"/>
            </p14:xfrm>
          </p:contentPart>
        </mc:Choice>
        <mc:Fallback>
          <p:sp>
            <p:nvSpPr>
              <p:cNvPr id="1050790" name=""/>
              <p:cNvSpPr/>
              <p:nvPr/>
            </p:nvSpPr>
            <p:spPr>
              <a:xfrm>
                <a:off x="3928234" y="725132"/>
                <a:ext cx="50850" cy="38319"/>
              </a:xfrm>
            </p:spPr>
          </p:sp>
        </mc:Fallback>
      </mc:AlternateContent>
      <mc:AlternateContent xmlns:mc="http://schemas.openxmlformats.org/markup-compatibility/2006">
        <mc:Choice xmlns:p14="http://schemas.microsoft.com/office/powerpoint/2010/main" Requires="p14">
          <p:contentPart p14:bwMode="auto" r:id="rId48">
            <p14:nvContentPartPr>
              <p14:cNvPr id="1050791" name=""/>
              <p14:cNvContentPartPr/>
              <p14:nvPr/>
            </p14:nvContentPartPr>
            <p14:xfrm>
              <a:off x="3796306" y="547264"/>
              <a:ext cx="157835" cy="56341"/>
            </p14:xfrm>
          </p:contentPart>
        </mc:Choice>
        <mc:Fallback>
          <p:sp>
            <p:nvSpPr>
              <p:cNvPr id="1050791" name=""/>
              <p:cNvSpPr/>
              <p:nvPr/>
            </p:nvSpPr>
            <p:spPr>
              <a:xfrm>
                <a:off x="3796306" y="547264"/>
                <a:ext cx="157835" cy="56341"/>
              </a:xfrm>
            </p:spPr>
          </p:sp>
        </mc:Fallback>
      </mc:AlternateContent>
      <mc:AlternateContent xmlns:mc="http://schemas.openxmlformats.org/markup-compatibility/2006">
        <mc:Choice xmlns:p14="http://schemas.microsoft.com/office/powerpoint/2010/main" Requires="p14">
          <p:contentPart p14:bwMode="auto" r:id="rId49">
            <p14:nvContentPartPr>
              <p14:cNvPr id="1050792" name=""/>
              <p14:cNvContentPartPr/>
              <p14:nvPr/>
            </p14:nvContentPartPr>
            <p14:xfrm>
              <a:off x="4018569" y="528870"/>
              <a:ext cx="85493" cy="117953"/>
            </p14:xfrm>
          </p:contentPart>
        </mc:Choice>
        <mc:Fallback>
          <p:sp>
            <p:nvSpPr>
              <p:cNvPr id="1050792" name=""/>
              <p:cNvSpPr/>
              <p:nvPr/>
            </p:nvSpPr>
            <p:spPr>
              <a:xfrm>
                <a:off x="4018569" y="528870"/>
                <a:ext cx="85493" cy="117953"/>
              </a:xfrm>
            </p:spPr>
          </p:sp>
        </mc:Fallback>
      </mc:AlternateContent>
      <mc:AlternateContent xmlns:mc="http://schemas.openxmlformats.org/markup-compatibility/2006">
        <mc:Choice xmlns:p14="http://schemas.microsoft.com/office/powerpoint/2010/main" Requires="p14">
          <p:contentPart p14:bwMode="auto" r:id="rId50">
            <p14:nvContentPartPr>
              <p14:cNvPr id="1050793" name=""/>
              <p14:cNvContentPartPr/>
              <p14:nvPr/>
            </p14:nvContentPartPr>
            <p14:xfrm>
              <a:off x="3958779" y="693403"/>
              <a:ext cx="198478" cy="33028"/>
            </p14:xfrm>
          </p:contentPart>
        </mc:Choice>
        <mc:Fallback>
          <p:sp>
            <p:nvSpPr>
              <p:cNvPr id="1050793" name=""/>
              <p:cNvSpPr/>
              <p:nvPr/>
            </p:nvSpPr>
            <p:spPr>
              <a:xfrm>
                <a:off x="3958779" y="693403"/>
                <a:ext cx="198478" cy="33028"/>
              </a:xfrm>
            </p:spPr>
          </p:sp>
        </mc:Fallback>
      </mc:AlternateContent>
      <mc:AlternateContent xmlns:mc="http://schemas.openxmlformats.org/markup-compatibility/2006">
        <mc:Choice xmlns:p14="http://schemas.microsoft.com/office/powerpoint/2010/main" Requires="p14">
          <p:contentPart p14:bwMode="auto" r:id="rId51">
            <p14:nvContentPartPr>
              <p14:cNvPr id="1050794" name=""/>
              <p14:cNvContentPartPr/>
              <p14:nvPr/>
            </p14:nvContentPartPr>
            <p14:xfrm>
              <a:off x="4038716" y="686789"/>
              <a:ext cx="9402" cy="126646"/>
            </p14:xfrm>
          </p:contentPart>
        </mc:Choice>
        <mc:Fallback>
          <p:sp>
            <p:nvSpPr>
              <p:cNvPr id="1050794" name=""/>
              <p:cNvSpPr/>
              <p:nvPr/>
            </p:nvSpPr>
            <p:spPr>
              <a:xfrm>
                <a:off x="4038716" y="686789"/>
                <a:ext cx="9402" cy="126646"/>
              </a:xfrm>
            </p:spPr>
          </p:sp>
        </mc:Fallback>
      </mc:AlternateContent>
      <mc:AlternateContent xmlns:mc="http://schemas.openxmlformats.org/markup-compatibility/2006">
        <mc:Choice xmlns:p14="http://schemas.microsoft.com/office/powerpoint/2010/main" Requires="p14">
          <p:contentPart p14:bwMode="auto" r:id="rId52">
            <p14:nvContentPartPr>
              <p14:cNvPr id="1050795" name=""/>
              <p14:cNvContentPartPr/>
              <p14:nvPr/>
            </p14:nvContentPartPr>
            <p14:xfrm>
              <a:off x="4108254" y="673792"/>
              <a:ext cx="12290" cy="244957"/>
            </p14:xfrm>
          </p:contentPart>
        </mc:Choice>
        <mc:Fallback>
          <p:sp>
            <p:nvSpPr>
              <p:cNvPr id="1050795" name=""/>
              <p:cNvSpPr/>
              <p:nvPr/>
            </p:nvSpPr>
            <p:spPr>
              <a:xfrm>
                <a:off x="4108254" y="673792"/>
                <a:ext cx="12290" cy="244957"/>
              </a:xfrm>
            </p:spPr>
          </p:sp>
        </mc:Fallback>
      </mc:AlternateContent>
      <mc:AlternateContent xmlns:mc="http://schemas.openxmlformats.org/markup-compatibility/2006">
        <mc:Choice xmlns:p14="http://schemas.microsoft.com/office/powerpoint/2010/main" Requires="p14">
          <p:contentPart p14:bwMode="auto" r:id="rId53">
            <p14:nvContentPartPr>
              <p14:cNvPr id="1050796" name=""/>
              <p14:cNvContentPartPr/>
              <p14:nvPr/>
            </p14:nvContentPartPr>
            <p14:xfrm>
              <a:off x="4253831" y="554184"/>
              <a:ext cx="67680" cy="31224"/>
            </p14:xfrm>
          </p:contentPart>
        </mc:Choice>
        <mc:Fallback>
          <p:sp>
            <p:nvSpPr>
              <p:cNvPr id="1050796" name=""/>
              <p:cNvSpPr/>
              <p:nvPr/>
            </p:nvSpPr>
            <p:spPr>
              <a:xfrm>
                <a:off x="4253831" y="554184"/>
                <a:ext cx="67680" cy="31224"/>
              </a:xfrm>
            </p:spPr>
          </p:sp>
        </mc:Fallback>
      </mc:AlternateContent>
      <mc:AlternateContent xmlns:mc="http://schemas.openxmlformats.org/markup-compatibility/2006">
        <mc:Choice xmlns:p14="http://schemas.microsoft.com/office/powerpoint/2010/main" Requires="p14">
          <p:contentPart p14:bwMode="auto" r:id="rId54">
            <p14:nvContentPartPr>
              <p14:cNvPr id="1050797" name=""/>
              <p14:cNvContentPartPr/>
              <p14:nvPr/>
            </p14:nvContentPartPr>
            <p14:xfrm>
              <a:off x="4257080" y="605555"/>
              <a:ext cx="5650" cy="131975"/>
            </p14:xfrm>
          </p:contentPart>
        </mc:Choice>
        <mc:Fallback>
          <p:sp>
            <p:nvSpPr>
              <p:cNvPr id="1050797" name=""/>
              <p:cNvSpPr/>
              <p:nvPr/>
            </p:nvSpPr>
            <p:spPr>
              <a:xfrm>
                <a:off x="4257080" y="605555"/>
                <a:ext cx="5650" cy="131975"/>
              </a:xfrm>
            </p:spPr>
          </p:sp>
        </mc:Fallback>
      </mc:AlternateContent>
      <mc:AlternateContent xmlns:mc="http://schemas.openxmlformats.org/markup-compatibility/2006">
        <mc:Choice xmlns:p14="http://schemas.microsoft.com/office/powerpoint/2010/main" Requires="p14">
          <p:contentPart p14:bwMode="auto" r:id="rId55">
            <p14:nvContentPartPr>
              <p14:cNvPr id="1050798" name=""/>
              <p14:cNvContentPartPr/>
              <p14:nvPr/>
            </p14:nvContentPartPr>
            <p14:xfrm>
              <a:off x="4313443" y="598406"/>
              <a:ext cx="13106" cy="336413"/>
            </p14:xfrm>
          </p:contentPart>
        </mc:Choice>
        <mc:Fallback>
          <p:sp>
            <p:nvSpPr>
              <p:cNvPr id="1050798" name=""/>
              <p:cNvSpPr/>
              <p:nvPr/>
            </p:nvSpPr>
            <p:spPr>
              <a:xfrm>
                <a:off x="4313443" y="598406"/>
                <a:ext cx="13106" cy="336413"/>
              </a:xfrm>
            </p:spPr>
          </p:sp>
        </mc:Fallback>
      </mc:AlternateContent>
      <mc:AlternateContent xmlns:mc="http://schemas.openxmlformats.org/markup-compatibility/2006">
        <mc:Choice xmlns:p14="http://schemas.microsoft.com/office/powerpoint/2010/main" Requires="p14">
          <p:contentPart p14:bwMode="auto" r:id="rId56">
            <p14:nvContentPartPr>
              <p14:cNvPr id="1050799" name=""/>
              <p14:cNvContentPartPr/>
              <p14:nvPr/>
            </p14:nvContentPartPr>
            <p14:xfrm>
              <a:off x="4275927" y="658697"/>
              <a:ext cx="35094" cy="24193"/>
            </p14:xfrm>
          </p:contentPart>
        </mc:Choice>
        <mc:Fallback>
          <p:sp>
            <p:nvSpPr>
              <p:cNvPr id="1050799" name=""/>
              <p:cNvSpPr/>
              <p:nvPr/>
            </p:nvSpPr>
            <p:spPr>
              <a:xfrm>
                <a:off x="4275927" y="658697"/>
                <a:ext cx="35094" cy="24193"/>
              </a:xfrm>
            </p:spPr>
          </p:sp>
        </mc:Fallback>
      </mc:AlternateContent>
      <mc:AlternateContent xmlns:mc="http://schemas.openxmlformats.org/markup-compatibility/2006">
        <mc:Choice xmlns:p14="http://schemas.microsoft.com/office/powerpoint/2010/main" Requires="p14">
          <p:contentPart p14:bwMode="auto" r:id="rId57">
            <p14:nvContentPartPr>
              <p14:cNvPr id="1050800" name=""/>
              <p14:cNvContentPartPr/>
              <p14:nvPr/>
            </p14:nvContentPartPr>
            <p14:xfrm>
              <a:off x="4257080" y="703146"/>
              <a:ext cx="49114" cy="14186"/>
            </p14:xfrm>
          </p:contentPart>
        </mc:Choice>
        <mc:Fallback>
          <p:sp>
            <p:nvSpPr>
              <p:cNvPr id="1050800" name=""/>
              <p:cNvSpPr/>
              <p:nvPr/>
            </p:nvSpPr>
            <p:spPr>
              <a:xfrm>
                <a:off x="4257080" y="703146"/>
                <a:ext cx="49114" cy="14186"/>
              </a:xfrm>
            </p:spPr>
          </p:sp>
        </mc:Fallback>
      </mc:AlternateContent>
      <mc:AlternateContent xmlns:mc="http://schemas.openxmlformats.org/markup-compatibility/2006">
        <mc:Choice xmlns:p14="http://schemas.microsoft.com/office/powerpoint/2010/main" Requires="p14">
          <p:contentPart p14:bwMode="auto" r:id="rId58">
            <p14:nvContentPartPr>
              <p14:cNvPr id="1050801" name=""/>
              <p14:cNvContentPartPr/>
              <p14:nvPr/>
            </p14:nvContentPartPr>
            <p14:xfrm>
              <a:off x="4214187" y="741845"/>
              <a:ext cx="72514" cy="23578"/>
            </p14:xfrm>
          </p:contentPart>
        </mc:Choice>
        <mc:Fallback>
          <p:sp>
            <p:nvSpPr>
              <p:cNvPr id="1050801" name=""/>
              <p:cNvSpPr/>
              <p:nvPr/>
            </p:nvSpPr>
            <p:spPr>
              <a:xfrm>
                <a:off x="4214187" y="741845"/>
                <a:ext cx="72514" cy="23578"/>
              </a:xfrm>
            </p:spPr>
          </p:sp>
        </mc:Fallback>
      </mc:AlternateContent>
      <mc:AlternateContent xmlns:mc="http://schemas.openxmlformats.org/markup-compatibility/2006">
        <mc:Choice xmlns:p14="http://schemas.microsoft.com/office/powerpoint/2010/main" Requires="p14">
          <p:contentPart p14:bwMode="auto" r:id="rId59">
            <p14:nvContentPartPr>
              <p14:cNvPr id="1050802" name=""/>
              <p14:cNvContentPartPr/>
              <p14:nvPr/>
            </p14:nvContentPartPr>
            <p14:xfrm>
              <a:off x="4362214" y="528870"/>
              <a:ext cx="99763" cy="128396"/>
            </p14:xfrm>
          </p:contentPart>
        </mc:Choice>
        <mc:Fallback>
          <p:sp>
            <p:nvSpPr>
              <p:cNvPr id="1050802" name=""/>
              <p:cNvSpPr/>
              <p:nvPr/>
            </p:nvSpPr>
            <p:spPr>
              <a:xfrm>
                <a:off x="4362214" y="528870"/>
                <a:ext cx="99763" cy="128396"/>
              </a:xfrm>
            </p:spPr>
          </p:sp>
        </mc:Fallback>
      </mc:AlternateContent>
      <mc:AlternateContent xmlns:mc="http://schemas.openxmlformats.org/markup-compatibility/2006">
        <mc:Choice xmlns:p14="http://schemas.microsoft.com/office/powerpoint/2010/main" Requires="p14">
          <p:contentPart p14:bwMode="auto" r:id="rId60">
            <p14:nvContentPartPr>
              <p14:cNvPr id="1050803" name=""/>
              <p14:cNvContentPartPr/>
              <p14:nvPr/>
            </p14:nvContentPartPr>
            <p14:xfrm>
              <a:off x="4334417" y="693460"/>
              <a:ext cx="124848" cy="41316"/>
            </p14:xfrm>
          </p:contentPart>
        </mc:Choice>
        <mc:Fallback>
          <p:sp>
            <p:nvSpPr>
              <p:cNvPr id="1050803" name=""/>
              <p:cNvSpPr/>
              <p:nvPr/>
            </p:nvSpPr>
            <p:spPr>
              <a:xfrm>
                <a:off x="4334417" y="693460"/>
                <a:ext cx="124848" cy="41316"/>
              </a:xfrm>
            </p:spPr>
          </p:sp>
        </mc:Fallback>
      </mc:AlternateContent>
      <mc:AlternateContent xmlns:mc="http://schemas.openxmlformats.org/markup-compatibility/2006">
        <mc:Choice xmlns:p14="http://schemas.microsoft.com/office/powerpoint/2010/main" Requires="p14">
          <p:contentPart p14:bwMode="auto" r:id="rId61">
            <p14:nvContentPartPr>
              <p14:cNvPr id="1050804" name=""/>
              <p14:cNvContentPartPr/>
              <p14:nvPr/>
            </p14:nvContentPartPr>
            <p14:xfrm>
              <a:off x="4339446" y="670542"/>
              <a:ext cx="65361" cy="184566"/>
            </p14:xfrm>
          </p:contentPart>
        </mc:Choice>
        <mc:Fallback>
          <p:sp>
            <p:nvSpPr>
              <p:cNvPr id="1050804" name=""/>
              <p:cNvSpPr/>
              <p:nvPr/>
            </p:nvSpPr>
            <p:spPr>
              <a:xfrm>
                <a:off x="4339446" y="670542"/>
                <a:ext cx="65361" cy="184566"/>
              </a:xfrm>
            </p:spPr>
          </p:sp>
        </mc:Fallback>
      </mc:AlternateContent>
      <mc:AlternateContent xmlns:mc="http://schemas.openxmlformats.org/markup-compatibility/2006">
        <mc:Choice xmlns:p14="http://schemas.microsoft.com/office/powerpoint/2010/main" Requires="p14">
          <p:contentPart p14:bwMode="auto" r:id="rId62">
            <p14:nvContentPartPr>
              <p14:cNvPr id="1050805" name=""/>
              <p14:cNvContentPartPr/>
              <p14:nvPr/>
            </p14:nvContentPartPr>
            <p14:xfrm>
              <a:off x="4462446" y="734880"/>
              <a:ext cx="115065" cy="102672"/>
            </p14:xfrm>
          </p:contentPart>
        </mc:Choice>
        <mc:Fallback>
          <p:sp>
            <p:nvSpPr>
              <p:cNvPr id="1050805" name=""/>
              <p:cNvSpPr/>
              <p:nvPr/>
            </p:nvSpPr>
            <p:spPr>
              <a:xfrm>
                <a:off x="4462446" y="734880"/>
                <a:ext cx="115065" cy="102672"/>
              </a:xfrm>
            </p:spPr>
          </p:sp>
        </mc:Fallback>
      </mc:AlternateContent>
      <mc:AlternateContent xmlns:mc="http://schemas.openxmlformats.org/markup-compatibility/2006">
        <mc:Choice xmlns:p14="http://schemas.microsoft.com/office/powerpoint/2010/main" Requires="p14">
          <p:contentPart p14:bwMode="auto" r:id="rId63">
            <p14:nvContentPartPr>
              <p14:cNvPr id="1050806" name=""/>
              <p14:cNvContentPartPr/>
              <p14:nvPr/>
            </p14:nvContentPartPr>
            <p14:xfrm>
              <a:off x="4526462" y="502225"/>
              <a:ext cx="100175" cy="235393"/>
            </p14:xfrm>
          </p:contentPart>
        </mc:Choice>
        <mc:Fallback>
          <p:sp>
            <p:nvSpPr>
              <p:cNvPr id="1050806" name=""/>
              <p:cNvSpPr/>
              <p:nvPr/>
            </p:nvSpPr>
            <p:spPr>
              <a:xfrm>
                <a:off x="4526462" y="502225"/>
                <a:ext cx="100175" cy="235393"/>
              </a:xfrm>
            </p:spPr>
          </p:sp>
        </mc:Fallback>
      </mc:AlternateContent>
      <mc:AlternateContent xmlns:mc="http://schemas.openxmlformats.org/markup-compatibility/2006">
        <mc:Choice xmlns:p14="http://schemas.microsoft.com/office/powerpoint/2010/main" Requires="p14">
          <p:contentPart p14:bwMode="auto" r:id="rId64">
            <p14:nvContentPartPr>
              <p14:cNvPr id="1050807" name=""/>
              <p14:cNvContentPartPr/>
              <p14:nvPr/>
            </p14:nvContentPartPr>
            <p14:xfrm>
              <a:off x="4579474" y="634274"/>
              <a:ext cx="94827" cy="85427"/>
            </p14:xfrm>
          </p:contentPart>
        </mc:Choice>
        <mc:Fallback>
          <p:sp>
            <p:nvSpPr>
              <p:cNvPr id="1050807" name=""/>
              <p:cNvSpPr/>
              <p:nvPr/>
            </p:nvSpPr>
            <p:spPr>
              <a:xfrm>
                <a:off x="4579474" y="634274"/>
                <a:ext cx="94827" cy="85427"/>
              </a:xfrm>
            </p:spPr>
          </p:sp>
        </mc:Fallback>
      </mc:AlternateContent>
      <mc:AlternateContent xmlns:mc="http://schemas.openxmlformats.org/markup-compatibility/2006">
        <mc:Choice xmlns:p14="http://schemas.microsoft.com/office/powerpoint/2010/main" Requires="p14">
          <p:contentPart p14:bwMode="auto" r:id="rId65">
            <p14:nvContentPartPr>
              <p14:cNvPr id="1050808" name=""/>
              <p14:cNvContentPartPr/>
              <p14:nvPr/>
            </p14:nvContentPartPr>
            <p14:xfrm>
              <a:off x="4571009" y="694588"/>
              <a:ext cx="23401" cy="105289"/>
            </p14:xfrm>
          </p:contentPart>
        </mc:Choice>
        <mc:Fallback>
          <p:sp>
            <p:nvSpPr>
              <p:cNvPr id="1050808" name=""/>
              <p:cNvSpPr/>
              <p:nvPr/>
            </p:nvSpPr>
            <p:spPr>
              <a:xfrm>
                <a:off x="4571009" y="694588"/>
                <a:ext cx="23401" cy="105289"/>
              </a:xfrm>
            </p:spPr>
          </p:sp>
        </mc:Fallback>
      </mc:AlternateContent>
      <mc:AlternateContent xmlns:mc="http://schemas.openxmlformats.org/markup-compatibility/2006">
        <mc:Choice xmlns:p14="http://schemas.microsoft.com/office/powerpoint/2010/main" Requires="p14">
          <p:contentPart p14:bwMode="auto" r:id="rId66">
            <p14:nvContentPartPr>
              <p14:cNvPr id="1050809" name=""/>
              <p14:cNvContentPartPr/>
              <p14:nvPr/>
            </p14:nvContentPartPr>
            <p14:xfrm>
              <a:off x="4626869" y="733580"/>
              <a:ext cx="87461" cy="43166"/>
            </p14:xfrm>
          </p:contentPart>
        </mc:Choice>
        <mc:Fallback>
          <p:sp>
            <p:nvSpPr>
              <p:cNvPr id="1050809" name=""/>
              <p:cNvSpPr/>
              <p:nvPr/>
            </p:nvSpPr>
            <p:spPr>
              <a:xfrm>
                <a:off x="4626869" y="733580"/>
                <a:ext cx="87461" cy="43166"/>
              </a:xfrm>
            </p:spPr>
          </p:sp>
        </mc:Fallback>
      </mc:AlternateContent>
      <mc:AlternateContent xmlns:mc="http://schemas.openxmlformats.org/markup-compatibility/2006">
        <mc:Choice xmlns:p14="http://schemas.microsoft.com/office/powerpoint/2010/main" Requires="p14">
          <p:contentPart p14:bwMode="auto" r:id="rId67">
            <p14:nvContentPartPr>
              <p14:cNvPr id="1050810" name=""/>
              <p14:cNvContentPartPr/>
              <p14:nvPr/>
            </p14:nvContentPartPr>
            <p14:xfrm>
              <a:off x="4763982" y="495726"/>
              <a:ext cx="83850" cy="262220"/>
            </p14:xfrm>
          </p:contentPart>
        </mc:Choice>
        <mc:Fallback>
          <p:sp>
            <p:nvSpPr>
              <p:cNvPr id="1050810" name=""/>
              <p:cNvSpPr/>
              <p:nvPr/>
            </p:nvSpPr>
            <p:spPr>
              <a:xfrm>
                <a:off x="4763982" y="495726"/>
                <a:ext cx="83850" cy="262220"/>
              </a:xfrm>
            </p:spPr>
          </p:sp>
        </mc:Fallback>
      </mc:AlternateContent>
      <mc:AlternateContent xmlns:mc="http://schemas.openxmlformats.org/markup-compatibility/2006">
        <mc:Choice xmlns:p14="http://schemas.microsoft.com/office/powerpoint/2010/main" Requires="p14">
          <p:contentPart p14:bwMode="auto" r:id="rId68">
            <p14:nvContentPartPr>
              <p14:cNvPr id="1050811" name=""/>
              <p14:cNvContentPartPr/>
              <p14:nvPr/>
            </p14:nvContentPartPr>
            <p14:xfrm>
              <a:off x="4793947" y="588014"/>
              <a:ext cx="101439" cy="155500"/>
            </p14:xfrm>
          </p:contentPart>
        </mc:Choice>
        <mc:Fallback>
          <p:sp>
            <p:nvSpPr>
              <p:cNvPr id="1050811" name=""/>
              <p:cNvSpPr/>
              <p:nvPr/>
            </p:nvSpPr>
            <p:spPr>
              <a:xfrm>
                <a:off x="4793947" y="588014"/>
                <a:ext cx="101439" cy="155500"/>
              </a:xfrm>
            </p:spPr>
          </p:sp>
        </mc:Fallback>
      </mc:AlternateContent>
      <mc:AlternateContent xmlns:mc="http://schemas.openxmlformats.org/markup-compatibility/2006">
        <mc:Choice xmlns:p14="http://schemas.microsoft.com/office/powerpoint/2010/main" Requires="p14">
          <p:contentPart p14:bwMode="auto" r:id="rId69">
            <p14:nvContentPartPr>
              <p14:cNvPr id="1050812" name=""/>
              <p14:cNvContentPartPr/>
              <p14:nvPr/>
            </p14:nvContentPartPr>
            <p14:xfrm>
              <a:off x="4810788" y="662744"/>
              <a:ext cx="137647" cy="103165"/>
            </p14:xfrm>
          </p:contentPart>
        </mc:Choice>
        <mc:Fallback>
          <p:sp>
            <p:nvSpPr>
              <p:cNvPr id="1050812" name=""/>
              <p:cNvSpPr/>
              <p:nvPr/>
            </p:nvSpPr>
            <p:spPr>
              <a:xfrm>
                <a:off x="4810788" y="662744"/>
                <a:ext cx="137647" cy="103165"/>
              </a:xfrm>
            </p:spPr>
          </p:sp>
        </mc:Fallback>
      </mc:AlternateContent>
      <mc:AlternateContent xmlns:mc="http://schemas.openxmlformats.org/markup-compatibility/2006">
        <mc:Choice xmlns:p14="http://schemas.microsoft.com/office/powerpoint/2010/main" Requires="p14">
          <p:contentPart p14:bwMode="auto" r:id="rId70">
            <p14:nvContentPartPr>
              <p14:cNvPr id="1050813" name=""/>
              <p14:cNvContentPartPr/>
              <p14:nvPr/>
            </p14:nvContentPartPr>
            <p14:xfrm>
              <a:off x="4925590" y="472331"/>
              <a:ext cx="83290" cy="172117"/>
            </p14:xfrm>
          </p:contentPart>
        </mc:Choice>
        <mc:Fallback>
          <p:sp>
            <p:nvSpPr>
              <p:cNvPr id="1050813" name=""/>
              <p:cNvSpPr/>
              <p:nvPr/>
            </p:nvSpPr>
            <p:spPr>
              <a:xfrm>
                <a:off x="4925590" y="472331"/>
                <a:ext cx="83290" cy="172117"/>
              </a:xfrm>
            </p:spPr>
          </p:sp>
        </mc:Fallback>
      </mc:AlternateContent>
      <mc:AlternateContent xmlns:mc="http://schemas.openxmlformats.org/markup-compatibility/2006">
        <mc:Choice xmlns:p14="http://schemas.microsoft.com/office/powerpoint/2010/main" Requires="p14">
          <p:contentPart p14:bwMode="auto" r:id="rId71">
            <p14:nvContentPartPr>
              <p14:cNvPr id="1050814" name=""/>
              <p14:cNvContentPartPr/>
              <p14:nvPr/>
            </p14:nvContentPartPr>
            <p14:xfrm>
              <a:off x="5000030" y="539048"/>
              <a:ext cx="90853" cy="215401"/>
            </p14:xfrm>
          </p:contentPart>
        </mc:Choice>
        <mc:Fallback>
          <p:sp>
            <p:nvSpPr>
              <p:cNvPr id="1050814" name=""/>
              <p:cNvSpPr/>
              <p:nvPr/>
            </p:nvSpPr>
            <p:spPr>
              <a:xfrm>
                <a:off x="5000030" y="539048"/>
                <a:ext cx="90853" cy="215401"/>
              </a:xfrm>
            </p:spPr>
          </p:sp>
        </mc:Fallback>
      </mc:AlternateContent>
      <mc:AlternateContent xmlns:mc="http://schemas.openxmlformats.org/markup-compatibility/2006">
        <mc:Choice xmlns:p14="http://schemas.microsoft.com/office/powerpoint/2010/main" Requires="p14">
          <p:contentPart p14:bwMode="auto" r:id="rId72">
            <p14:nvContentPartPr>
              <p14:cNvPr id="1050815" name=""/>
              <p14:cNvContentPartPr/>
              <p14:nvPr/>
            </p14:nvContentPartPr>
            <p14:xfrm>
              <a:off x="5105839" y="454134"/>
              <a:ext cx="17279" cy="90727"/>
            </p14:xfrm>
          </p:contentPart>
        </mc:Choice>
        <mc:Fallback>
          <p:sp>
            <p:nvSpPr>
              <p:cNvPr id="1050815" name=""/>
              <p:cNvSpPr/>
              <p:nvPr/>
            </p:nvSpPr>
            <p:spPr>
              <a:xfrm>
                <a:off x="5105839" y="454134"/>
                <a:ext cx="17279" cy="90727"/>
              </a:xfrm>
            </p:spPr>
          </p:sp>
        </mc:Fallback>
      </mc:AlternateContent>
      <mc:AlternateContent xmlns:mc="http://schemas.openxmlformats.org/markup-compatibility/2006">
        <mc:Choice xmlns:p14="http://schemas.microsoft.com/office/powerpoint/2010/main" Requires="p14">
          <p:contentPart p14:bwMode="auto" r:id="rId73">
            <p14:nvContentPartPr>
              <p14:cNvPr id="1050816" name=""/>
              <p14:cNvContentPartPr/>
              <p14:nvPr/>
            </p14:nvContentPartPr>
            <p14:xfrm>
              <a:off x="5131185" y="454140"/>
              <a:ext cx="73507" cy="66760"/>
            </p14:xfrm>
          </p:contentPart>
        </mc:Choice>
        <mc:Fallback>
          <p:sp>
            <p:nvSpPr>
              <p:cNvPr id="1050816" name=""/>
              <p:cNvSpPr/>
              <p:nvPr/>
            </p:nvSpPr>
            <p:spPr>
              <a:xfrm>
                <a:off x="5131185" y="454140"/>
                <a:ext cx="73507" cy="66760"/>
              </a:xfrm>
            </p:spPr>
          </p:sp>
        </mc:Fallback>
      </mc:AlternateContent>
      <mc:AlternateContent xmlns:mc="http://schemas.openxmlformats.org/markup-compatibility/2006">
        <mc:Choice xmlns:p14="http://schemas.microsoft.com/office/powerpoint/2010/main" Requires="p14">
          <p:contentPart p14:bwMode="auto" r:id="rId74">
            <p14:nvContentPartPr>
              <p14:cNvPr id="1050817" name=""/>
              <p14:cNvContentPartPr/>
              <p14:nvPr/>
            </p14:nvContentPartPr>
            <p14:xfrm>
              <a:off x="5140855" y="420991"/>
              <a:ext cx="17312" cy="183774"/>
            </p14:xfrm>
          </p:contentPart>
        </mc:Choice>
        <mc:Fallback>
          <p:sp>
            <p:nvSpPr>
              <p:cNvPr id="1050817" name=""/>
              <p:cNvSpPr/>
              <p:nvPr/>
            </p:nvSpPr>
            <p:spPr>
              <a:xfrm>
                <a:off x="5140855" y="420991"/>
                <a:ext cx="17312" cy="183774"/>
              </a:xfrm>
            </p:spPr>
          </p:sp>
        </mc:Fallback>
      </mc:AlternateContent>
      <mc:AlternateContent xmlns:mc="http://schemas.openxmlformats.org/markup-compatibility/2006">
        <mc:Choice xmlns:p14="http://schemas.microsoft.com/office/powerpoint/2010/main" Requires="p14">
          <p:contentPart p14:bwMode="auto" r:id="rId75">
            <p14:nvContentPartPr>
              <p14:cNvPr id="1050818" name=""/>
              <p14:cNvContentPartPr/>
              <p14:nvPr/>
            </p14:nvContentPartPr>
            <p14:xfrm>
              <a:off x="5107139" y="563716"/>
              <a:ext cx="64149" cy="60035"/>
            </p14:xfrm>
          </p:contentPart>
        </mc:Choice>
        <mc:Fallback>
          <p:sp>
            <p:nvSpPr>
              <p:cNvPr id="1050818" name=""/>
              <p:cNvSpPr/>
              <p:nvPr/>
            </p:nvSpPr>
            <p:spPr>
              <a:xfrm>
                <a:off x="5107139" y="563716"/>
                <a:ext cx="64149" cy="60035"/>
              </a:xfrm>
            </p:spPr>
          </p:sp>
        </mc:Fallback>
      </mc:AlternateContent>
      <mc:AlternateContent xmlns:mc="http://schemas.openxmlformats.org/markup-compatibility/2006">
        <mc:Choice xmlns:p14="http://schemas.microsoft.com/office/powerpoint/2010/main" Requires="p14">
          <p:contentPart p14:bwMode="auto" r:id="rId76">
            <p14:nvContentPartPr>
              <p14:cNvPr id="1050819" name=""/>
              <p14:cNvContentPartPr/>
              <p14:nvPr/>
            </p14:nvContentPartPr>
            <p14:xfrm>
              <a:off x="5099341" y="639348"/>
              <a:ext cx="16427" cy="81694"/>
            </p14:xfrm>
          </p:contentPart>
        </mc:Choice>
        <mc:Fallback>
          <p:sp>
            <p:nvSpPr>
              <p:cNvPr id="1050819" name=""/>
              <p:cNvSpPr/>
              <p:nvPr/>
            </p:nvSpPr>
            <p:spPr>
              <a:xfrm>
                <a:off x="5099341" y="639348"/>
                <a:ext cx="16427" cy="81694"/>
              </a:xfrm>
            </p:spPr>
          </p:sp>
        </mc:Fallback>
      </mc:AlternateContent>
      <mc:AlternateContent xmlns:mc="http://schemas.openxmlformats.org/markup-compatibility/2006">
        <mc:Choice xmlns:p14="http://schemas.microsoft.com/office/powerpoint/2010/main" Requires="p14">
          <p:contentPart p14:bwMode="auto" r:id="rId77">
            <p14:nvContentPartPr>
              <p14:cNvPr id="1050820" name=""/>
              <p14:cNvContentPartPr/>
              <p14:nvPr/>
            </p14:nvContentPartPr>
            <p14:xfrm>
              <a:off x="5137034" y="620512"/>
              <a:ext cx="88152" cy="101662"/>
            </p14:xfrm>
          </p:contentPart>
        </mc:Choice>
        <mc:Fallback>
          <p:sp>
            <p:nvSpPr>
              <p:cNvPr id="1050820" name=""/>
              <p:cNvSpPr/>
              <p:nvPr/>
            </p:nvSpPr>
            <p:spPr>
              <a:xfrm>
                <a:off x="5137034" y="620512"/>
                <a:ext cx="88152" cy="101662"/>
              </a:xfrm>
            </p:spPr>
          </p:sp>
        </mc:Fallback>
      </mc:AlternateContent>
      <mc:AlternateContent xmlns:mc="http://schemas.openxmlformats.org/markup-compatibility/2006">
        <mc:Choice xmlns:p14="http://schemas.microsoft.com/office/powerpoint/2010/main" Requires="p14">
          <p:contentPart p14:bwMode="auto" r:id="rId78">
            <p14:nvContentPartPr>
              <p14:cNvPr id="1050821" name=""/>
              <p14:cNvContentPartPr/>
              <p14:nvPr/>
            </p14:nvContentPartPr>
            <p14:xfrm>
              <a:off x="5125305" y="673792"/>
              <a:ext cx="35125" cy="99198"/>
            </p14:xfrm>
          </p:contentPart>
        </mc:Choice>
        <mc:Fallback>
          <p:sp>
            <p:nvSpPr>
              <p:cNvPr id="1050821" name=""/>
              <p:cNvSpPr/>
              <p:nvPr/>
            </p:nvSpPr>
            <p:spPr>
              <a:xfrm>
                <a:off x="5125305" y="673792"/>
                <a:ext cx="35125" cy="99198"/>
              </a:xfrm>
            </p:spPr>
          </p:sp>
        </mc:Fallback>
      </mc:AlternateContent>
      <mc:AlternateContent xmlns:mc="http://schemas.openxmlformats.org/markup-compatibility/2006">
        <mc:Choice xmlns:p14="http://schemas.microsoft.com/office/powerpoint/2010/main" Requires="p14">
          <p:contentPart p14:bwMode="auto" r:id="rId79">
            <p14:nvContentPartPr>
              <p14:cNvPr id="1050822" name=""/>
              <p14:cNvContentPartPr/>
              <p14:nvPr/>
            </p14:nvContentPartPr>
            <p14:xfrm>
              <a:off x="5180577" y="714734"/>
              <a:ext cx="157979" cy="49479"/>
            </p14:xfrm>
          </p:contentPart>
        </mc:Choice>
        <mc:Fallback>
          <p:sp>
            <p:nvSpPr>
              <p:cNvPr id="1050822" name=""/>
              <p:cNvSpPr/>
              <p:nvPr/>
            </p:nvSpPr>
            <p:spPr>
              <a:xfrm>
                <a:off x="5180577" y="714734"/>
                <a:ext cx="157979" cy="49479"/>
              </a:xfrm>
            </p:spPr>
          </p:sp>
        </mc:Fallback>
      </mc:AlternateContent>
      <mc:AlternateContent xmlns:mc="http://schemas.openxmlformats.org/markup-compatibility/2006">
        <mc:Choice xmlns:p14="http://schemas.microsoft.com/office/powerpoint/2010/main" Requires="p14">
          <p:contentPart p14:bwMode="auto" r:id="rId80">
            <p14:nvContentPartPr>
              <p14:cNvPr id="1050823" name=""/>
              <p14:cNvContentPartPr/>
              <p14:nvPr/>
            </p14:nvContentPartPr>
            <p14:xfrm>
              <a:off x="5441184" y="589837"/>
              <a:ext cx="219654" cy="63869"/>
            </p14:xfrm>
          </p:contentPart>
        </mc:Choice>
        <mc:Fallback>
          <p:sp>
            <p:nvSpPr>
              <p:cNvPr id="1050823" name=""/>
              <p:cNvSpPr/>
              <p:nvPr/>
            </p:nvSpPr>
            <p:spPr>
              <a:xfrm>
                <a:off x="5441184" y="589837"/>
                <a:ext cx="219654" cy="63869"/>
              </a:xfrm>
            </p:spPr>
          </p:sp>
        </mc:Fallback>
      </mc:AlternateContent>
      <mc:AlternateContent xmlns:mc="http://schemas.openxmlformats.org/markup-compatibility/2006">
        <mc:Choice xmlns:p14="http://schemas.microsoft.com/office/powerpoint/2010/main" Requires="p14">
          <p:contentPart p14:bwMode="auto" r:id="rId81">
            <p14:nvContentPartPr>
              <p14:cNvPr id="1050824" name=""/>
              <p14:cNvContentPartPr/>
              <p14:nvPr/>
            </p14:nvContentPartPr>
            <p14:xfrm>
              <a:off x="5612321" y="554045"/>
              <a:ext cx="76260" cy="140623"/>
            </p14:xfrm>
          </p:contentPart>
        </mc:Choice>
        <mc:Fallback>
          <p:sp>
            <p:nvSpPr>
              <p:cNvPr id="1050824" name=""/>
              <p:cNvSpPr/>
              <p:nvPr/>
            </p:nvSpPr>
            <p:spPr>
              <a:xfrm>
                <a:off x="5612321" y="554045"/>
                <a:ext cx="76260" cy="140623"/>
              </a:xfrm>
            </p:spPr>
          </p:sp>
        </mc:Fallback>
      </mc:AlternateContent>
      <mc:AlternateContent xmlns:mc="http://schemas.openxmlformats.org/markup-compatibility/2006">
        <mc:Choice xmlns:p14="http://schemas.microsoft.com/office/powerpoint/2010/main" Requires="p14">
          <p:contentPart p14:bwMode="auto" r:id="rId82">
            <p14:nvContentPartPr>
              <p14:cNvPr id="1050825" name=""/>
              <p14:cNvContentPartPr/>
              <p14:nvPr/>
            </p14:nvContentPartPr>
            <p14:xfrm>
              <a:off x="5743154" y="465243"/>
              <a:ext cx="212004" cy="403596"/>
            </p14:xfrm>
          </p:contentPart>
        </mc:Choice>
        <mc:Fallback>
          <p:sp>
            <p:nvSpPr>
              <p:cNvPr id="1050825" name=""/>
              <p:cNvSpPr/>
              <p:nvPr/>
            </p:nvSpPr>
            <p:spPr>
              <a:xfrm>
                <a:off x="5743154" y="465243"/>
                <a:ext cx="212004" cy="403596"/>
              </a:xfrm>
            </p:spPr>
          </p:sp>
        </mc:Fallback>
      </mc:AlternateContent>
      <mc:AlternateContent xmlns:mc="http://schemas.openxmlformats.org/markup-compatibility/2006">
        <mc:Choice xmlns:p14="http://schemas.microsoft.com/office/powerpoint/2010/main" Requires="p14">
          <p:contentPart p14:bwMode="auto" r:id="rId83">
            <p14:nvContentPartPr>
              <p14:cNvPr id="1050826" name=""/>
              <p14:cNvContentPartPr/>
              <p14:nvPr/>
            </p14:nvContentPartPr>
            <p14:xfrm>
              <a:off x="5765467" y="545178"/>
              <a:ext cx="131291" cy="213326"/>
            </p14:xfrm>
          </p:contentPart>
        </mc:Choice>
        <mc:Fallback>
          <p:sp>
            <p:nvSpPr>
              <p:cNvPr id="1050826" name=""/>
              <p:cNvSpPr/>
              <p:nvPr/>
            </p:nvSpPr>
            <p:spPr>
              <a:xfrm>
                <a:off x="5765467" y="545178"/>
                <a:ext cx="131291" cy="213326"/>
              </a:xfrm>
            </p:spPr>
          </p:sp>
        </mc:Fallback>
      </mc:AlternateContent>
      <mc:AlternateContent xmlns:mc="http://schemas.openxmlformats.org/markup-compatibility/2006">
        <mc:Choice xmlns:p14="http://schemas.microsoft.com/office/powerpoint/2010/main" Requires="p14">
          <p:contentPart p14:bwMode="auto" r:id="rId84">
            <p14:nvContentPartPr>
              <p14:cNvPr id="1050827" name=""/>
              <p14:cNvContentPartPr/>
              <p14:nvPr/>
            </p14:nvContentPartPr>
            <p14:xfrm>
              <a:off x="5912356" y="580921"/>
              <a:ext cx="48973" cy="149014"/>
            </p14:xfrm>
          </p:contentPart>
        </mc:Choice>
        <mc:Fallback>
          <p:sp>
            <p:nvSpPr>
              <p:cNvPr id="1050827" name=""/>
              <p:cNvSpPr/>
              <p:nvPr/>
            </p:nvSpPr>
            <p:spPr>
              <a:xfrm>
                <a:off x="5912356" y="580921"/>
                <a:ext cx="48973" cy="149014"/>
              </a:xfrm>
            </p:spPr>
          </p:sp>
        </mc:Fallback>
      </mc:AlternateContent>
      <mc:AlternateContent xmlns:mc="http://schemas.openxmlformats.org/markup-compatibility/2006">
        <mc:Choice xmlns:p14="http://schemas.microsoft.com/office/powerpoint/2010/main" Requires="p14">
          <p:contentPart p14:bwMode="auto" r:id="rId85">
            <p14:nvContentPartPr>
              <p14:cNvPr id="1050828" name=""/>
              <p14:cNvContentPartPr/>
              <p14:nvPr/>
            </p14:nvContentPartPr>
            <p14:xfrm>
              <a:off x="5940957" y="401556"/>
              <a:ext cx="137984" cy="244867"/>
            </p14:xfrm>
          </p:contentPart>
        </mc:Choice>
        <mc:Fallback>
          <p:sp>
            <p:nvSpPr>
              <p:cNvPr id="1050828" name=""/>
              <p:cNvSpPr/>
              <p:nvPr/>
            </p:nvSpPr>
            <p:spPr>
              <a:xfrm>
                <a:off x="5940957" y="401556"/>
                <a:ext cx="137984" cy="244867"/>
              </a:xfrm>
            </p:spPr>
          </p:sp>
        </mc:Fallback>
      </mc:AlternateContent>
      <mc:AlternateContent xmlns:mc="http://schemas.openxmlformats.org/markup-compatibility/2006">
        <mc:Choice xmlns:p14="http://schemas.microsoft.com/office/powerpoint/2010/main" Requires="p14">
          <p:contentPart p14:bwMode="auto" r:id="rId86">
            <p14:nvContentPartPr>
              <p14:cNvPr id="1050829" name=""/>
              <p14:cNvContentPartPr/>
              <p14:nvPr/>
            </p14:nvContentPartPr>
            <p14:xfrm>
              <a:off x="5952501" y="568768"/>
              <a:ext cx="96826" cy="168623"/>
            </p14:xfrm>
          </p:contentPart>
        </mc:Choice>
        <mc:Fallback>
          <p:sp>
            <p:nvSpPr>
              <p:cNvPr id="1050829" name=""/>
              <p:cNvSpPr/>
              <p:nvPr/>
            </p:nvSpPr>
            <p:spPr>
              <a:xfrm>
                <a:off x="5952501" y="568768"/>
                <a:ext cx="96826" cy="168623"/>
              </a:xfrm>
            </p:spPr>
          </p:sp>
        </mc:Fallback>
      </mc:AlternateContent>
      <mc:AlternateContent xmlns:mc="http://schemas.openxmlformats.org/markup-compatibility/2006">
        <mc:Choice xmlns:p14="http://schemas.microsoft.com/office/powerpoint/2010/main" Requires="p14">
          <p:contentPart p14:bwMode="auto" r:id="rId87">
            <p14:nvContentPartPr>
              <p14:cNvPr id="1050830" name=""/>
              <p14:cNvContentPartPr/>
              <p14:nvPr/>
            </p14:nvContentPartPr>
            <p14:xfrm>
              <a:off x="5954599" y="649232"/>
              <a:ext cx="81813" cy="29819"/>
            </p14:xfrm>
          </p:contentPart>
        </mc:Choice>
        <mc:Fallback>
          <p:sp>
            <p:nvSpPr>
              <p:cNvPr id="1050830" name=""/>
              <p:cNvSpPr/>
              <p:nvPr/>
            </p:nvSpPr>
            <p:spPr>
              <a:xfrm>
                <a:off x="5954599" y="649232"/>
                <a:ext cx="81813" cy="29819"/>
              </a:xfrm>
            </p:spPr>
          </p:sp>
        </mc:Fallback>
      </mc:AlternateContent>
      <mc:AlternateContent xmlns:mc="http://schemas.openxmlformats.org/markup-compatibility/2006">
        <mc:Choice xmlns:p14="http://schemas.microsoft.com/office/powerpoint/2010/main" Requires="p14">
          <p:contentPart p14:bwMode="auto" r:id="rId88">
            <p14:nvContentPartPr>
              <p14:cNvPr id="1050831" name=""/>
              <p14:cNvContentPartPr/>
              <p14:nvPr/>
            </p14:nvContentPartPr>
            <p14:xfrm>
              <a:off x="5939083" y="678402"/>
              <a:ext cx="42811" cy="75152"/>
            </p14:xfrm>
          </p:contentPart>
        </mc:Choice>
        <mc:Fallback>
          <p:sp>
            <p:nvSpPr>
              <p:cNvPr id="1050831" name=""/>
              <p:cNvSpPr/>
              <p:nvPr/>
            </p:nvSpPr>
            <p:spPr>
              <a:xfrm>
                <a:off x="5939083" y="678402"/>
                <a:ext cx="42811" cy="75152"/>
              </a:xfrm>
            </p:spPr>
          </p:sp>
        </mc:Fallback>
      </mc:AlternateContent>
      <mc:AlternateContent xmlns:mc="http://schemas.openxmlformats.org/markup-compatibility/2006">
        <mc:Choice xmlns:p14="http://schemas.microsoft.com/office/powerpoint/2010/main" Requires="p14">
          <p:contentPart p14:bwMode="auto" r:id="rId89">
            <p14:nvContentPartPr>
              <p14:cNvPr id="1050832" name=""/>
              <p14:cNvContentPartPr/>
              <p14:nvPr/>
            </p14:nvContentPartPr>
            <p14:xfrm>
              <a:off x="5970847" y="663669"/>
              <a:ext cx="206687" cy="101331"/>
            </p14:xfrm>
          </p:contentPart>
        </mc:Choice>
        <mc:Fallback>
          <p:sp>
            <p:nvSpPr>
              <p:cNvPr id="1050832" name=""/>
              <p:cNvSpPr/>
              <p:nvPr/>
            </p:nvSpPr>
            <p:spPr>
              <a:xfrm>
                <a:off x="5970847" y="663669"/>
                <a:ext cx="206687" cy="101331"/>
              </a:xfrm>
            </p:spPr>
          </p:sp>
        </mc:Fallback>
      </mc:AlternateContent>
      <mc:AlternateContent xmlns:mc="http://schemas.openxmlformats.org/markup-compatibility/2006">
        <mc:Choice xmlns:p14="http://schemas.microsoft.com/office/powerpoint/2010/main" Requires="p14">
          <p:contentPart p14:bwMode="auto" r:id="rId90">
            <p14:nvContentPartPr>
              <p14:cNvPr id="1050833" name=""/>
              <p14:cNvContentPartPr/>
              <p14:nvPr/>
            </p14:nvContentPartPr>
            <p14:xfrm>
              <a:off x="6168224" y="407405"/>
              <a:ext cx="141938" cy="289131"/>
            </p14:xfrm>
          </p:contentPart>
        </mc:Choice>
        <mc:Fallback>
          <p:sp>
            <p:nvSpPr>
              <p:cNvPr id="1050833" name=""/>
              <p:cNvSpPr/>
              <p:nvPr/>
            </p:nvSpPr>
            <p:spPr>
              <a:xfrm>
                <a:off x="6168224" y="407405"/>
                <a:ext cx="141938" cy="289131"/>
              </a:xfrm>
            </p:spPr>
          </p:sp>
        </mc:Fallback>
      </mc:AlternateContent>
      <mc:AlternateContent xmlns:mc="http://schemas.openxmlformats.org/markup-compatibility/2006">
        <mc:Choice xmlns:p14="http://schemas.microsoft.com/office/powerpoint/2010/main" Requires="p14">
          <p:contentPart p14:bwMode="auto" r:id="rId91">
            <p14:nvContentPartPr>
              <p14:cNvPr id="1050834" name=""/>
              <p14:cNvContentPartPr/>
              <p14:nvPr/>
            </p14:nvContentPartPr>
            <p14:xfrm>
              <a:off x="6146966" y="608865"/>
              <a:ext cx="61761" cy="201516"/>
            </p14:xfrm>
          </p:contentPart>
        </mc:Choice>
        <mc:Fallback>
          <p:sp>
            <p:nvSpPr>
              <p:cNvPr id="1050834" name=""/>
              <p:cNvSpPr/>
              <p:nvPr/>
            </p:nvSpPr>
            <p:spPr>
              <a:xfrm>
                <a:off x="6146966" y="608865"/>
                <a:ext cx="61761" cy="201516"/>
              </a:xfrm>
            </p:spPr>
          </p:sp>
        </mc:Fallback>
      </mc:AlternateContent>
      <mc:AlternateContent xmlns:mc="http://schemas.openxmlformats.org/markup-compatibility/2006">
        <mc:Choice xmlns:p14="http://schemas.microsoft.com/office/powerpoint/2010/main" Requires="p14">
          <p:contentPart p14:bwMode="auto" r:id="rId92">
            <p14:nvContentPartPr>
              <p14:cNvPr id="1050835" name=""/>
              <p14:cNvContentPartPr/>
              <p14:nvPr/>
            </p14:nvContentPartPr>
            <p14:xfrm>
              <a:off x="6206107" y="693999"/>
              <a:ext cx="250296" cy="120498"/>
            </p14:xfrm>
          </p:contentPart>
        </mc:Choice>
        <mc:Fallback>
          <p:sp>
            <p:nvSpPr>
              <p:cNvPr id="1050835" name=""/>
              <p:cNvSpPr/>
              <p:nvPr/>
            </p:nvSpPr>
            <p:spPr>
              <a:xfrm>
                <a:off x="6206107" y="693999"/>
                <a:ext cx="250296" cy="120498"/>
              </a:xfrm>
            </p:spPr>
          </p:sp>
        </mc:Fallback>
      </mc:AlternateContent>
      <mc:AlternateContent xmlns:mc="http://schemas.openxmlformats.org/markup-compatibility/2006">
        <mc:Choice xmlns:p14="http://schemas.microsoft.com/office/powerpoint/2010/main" Requires="p14">
          <p:contentPart p14:bwMode="auto" r:id="rId93">
            <p14:nvContentPartPr>
              <p14:cNvPr id="1050836" name=""/>
              <p14:cNvContentPartPr/>
              <p14:nvPr/>
            </p14:nvContentPartPr>
            <p14:xfrm>
              <a:off x="6390677" y="500986"/>
              <a:ext cx="25559" cy="156735"/>
            </p14:xfrm>
          </p:contentPart>
        </mc:Choice>
        <mc:Fallback>
          <p:sp>
            <p:nvSpPr>
              <p:cNvPr id="1050836" name=""/>
              <p:cNvSpPr/>
              <p:nvPr/>
            </p:nvSpPr>
            <p:spPr>
              <a:xfrm>
                <a:off x="6390677" y="500986"/>
                <a:ext cx="25559" cy="156735"/>
              </a:xfrm>
            </p:spPr>
          </p:sp>
        </mc:Fallback>
      </mc:AlternateContent>
      <mc:AlternateContent xmlns:mc="http://schemas.openxmlformats.org/markup-compatibility/2006">
        <mc:Choice xmlns:p14="http://schemas.microsoft.com/office/powerpoint/2010/main" Requires="p14">
          <p:contentPart p14:bwMode="auto" r:id="rId94">
            <p14:nvContentPartPr>
              <p14:cNvPr id="1050837" name=""/>
              <p14:cNvContentPartPr/>
              <p14:nvPr/>
            </p14:nvContentPartPr>
            <p14:xfrm>
              <a:off x="6421872" y="482371"/>
              <a:ext cx="102207" cy="182839"/>
            </p14:xfrm>
          </p:contentPart>
        </mc:Choice>
        <mc:Fallback>
          <p:sp>
            <p:nvSpPr>
              <p:cNvPr id="1050837" name=""/>
              <p:cNvSpPr/>
              <p:nvPr/>
            </p:nvSpPr>
            <p:spPr>
              <a:xfrm>
                <a:off x="6421872" y="482371"/>
                <a:ext cx="102207" cy="182839"/>
              </a:xfrm>
            </p:spPr>
          </p:sp>
        </mc:Fallback>
      </mc:AlternateContent>
      <mc:AlternateContent xmlns:mc="http://schemas.openxmlformats.org/markup-compatibility/2006">
        <mc:Choice xmlns:p14="http://schemas.microsoft.com/office/powerpoint/2010/main" Requires="p14">
          <p:contentPart p14:bwMode="auto" r:id="rId95">
            <p14:nvContentPartPr>
              <p14:cNvPr id="1050838" name=""/>
              <p14:cNvContentPartPr/>
              <p14:nvPr/>
            </p14:nvContentPartPr>
            <p14:xfrm>
              <a:off x="6426441" y="548663"/>
              <a:ext cx="96045" cy="117133"/>
            </p14:xfrm>
          </p:contentPart>
        </mc:Choice>
        <mc:Fallback>
          <p:sp>
            <p:nvSpPr>
              <p:cNvPr id="1050838" name=""/>
              <p:cNvSpPr/>
              <p:nvPr/>
            </p:nvSpPr>
            <p:spPr>
              <a:xfrm>
                <a:off x="6426441" y="548663"/>
                <a:ext cx="96045" cy="117133"/>
              </a:xfrm>
            </p:spPr>
          </p:sp>
        </mc:Fallback>
      </mc:AlternateContent>
      <mc:AlternateContent xmlns:mc="http://schemas.openxmlformats.org/markup-compatibility/2006">
        <mc:Choice xmlns:p14="http://schemas.microsoft.com/office/powerpoint/2010/main" Requires="p14">
          <p:contentPart p14:bwMode="auto" r:id="rId96">
            <p14:nvContentPartPr>
              <p14:cNvPr id="1050839" name=""/>
              <p14:cNvContentPartPr/>
              <p14:nvPr/>
            </p14:nvContentPartPr>
            <p14:xfrm>
              <a:off x="6452417" y="456145"/>
              <a:ext cx="123479" cy="288616"/>
            </p14:xfrm>
          </p:contentPart>
        </mc:Choice>
        <mc:Fallback>
          <p:sp>
            <p:nvSpPr>
              <p:cNvPr id="1050839" name=""/>
              <p:cNvSpPr/>
              <p:nvPr/>
            </p:nvSpPr>
            <p:spPr>
              <a:xfrm>
                <a:off x="6452417" y="456145"/>
                <a:ext cx="123479" cy="288616"/>
              </a:xfrm>
            </p:spPr>
          </p:sp>
        </mc:Fallback>
      </mc:AlternateContent>
      <mc:AlternateContent xmlns:mc="http://schemas.openxmlformats.org/markup-compatibility/2006">
        <mc:Choice xmlns:p14="http://schemas.microsoft.com/office/powerpoint/2010/main" Requires="p14">
          <p:contentPart p14:bwMode="auto" r:id="rId97">
            <p14:nvContentPartPr>
              <p14:cNvPr id="1050840" name=""/>
              <p14:cNvContentPartPr/>
              <p14:nvPr/>
            </p14:nvContentPartPr>
            <p14:xfrm>
              <a:off x="6598642" y="396143"/>
              <a:ext cx="142032" cy="305201"/>
            </p14:xfrm>
          </p:contentPart>
        </mc:Choice>
        <mc:Fallback>
          <p:sp>
            <p:nvSpPr>
              <p:cNvPr id="1050840" name=""/>
              <p:cNvSpPr/>
              <p:nvPr/>
            </p:nvSpPr>
            <p:spPr>
              <a:xfrm>
                <a:off x="6598642" y="396143"/>
                <a:ext cx="142032" cy="305201"/>
              </a:xfrm>
            </p:spPr>
          </p:sp>
        </mc:Fallback>
      </mc:AlternateContent>
      <mc:AlternateContent xmlns:mc="http://schemas.openxmlformats.org/markup-compatibility/2006">
        <mc:Choice xmlns:p14="http://schemas.microsoft.com/office/powerpoint/2010/main" Requires="p14">
          <p:contentPart p14:bwMode="auto" r:id="rId98">
            <p14:nvContentPartPr>
              <p14:cNvPr id="1050841" name=""/>
              <p14:cNvContentPartPr/>
              <p14:nvPr/>
            </p14:nvContentPartPr>
            <p14:xfrm>
              <a:off x="6639586" y="500738"/>
              <a:ext cx="94491" cy="214588"/>
            </p14:xfrm>
          </p:contentPart>
        </mc:Choice>
        <mc:Fallback>
          <p:sp>
            <p:nvSpPr>
              <p:cNvPr id="1050841" name=""/>
              <p:cNvSpPr/>
              <p:nvPr/>
            </p:nvSpPr>
            <p:spPr>
              <a:xfrm>
                <a:off x="6639586" y="500738"/>
                <a:ext cx="94491" cy="214588"/>
              </a:xfrm>
            </p:spPr>
          </p:sp>
        </mc:Fallback>
      </mc:AlternateContent>
      <mc:AlternateContent xmlns:mc="http://schemas.openxmlformats.org/markup-compatibility/2006">
        <mc:Choice xmlns:p14="http://schemas.microsoft.com/office/powerpoint/2010/main" Requires="p14">
          <p:contentPart p14:bwMode="auto" r:id="rId99">
            <p14:nvContentPartPr>
              <p14:cNvPr id="1050842" name=""/>
              <p14:cNvContentPartPr/>
              <p14:nvPr/>
            </p14:nvContentPartPr>
            <p14:xfrm>
              <a:off x="6579145" y="686550"/>
              <a:ext cx="200797" cy="16547"/>
            </p14:xfrm>
          </p:contentPart>
        </mc:Choice>
        <mc:Fallback>
          <p:sp>
            <p:nvSpPr>
              <p:cNvPr id="1050842" name=""/>
              <p:cNvSpPr/>
              <p:nvPr/>
            </p:nvSpPr>
            <p:spPr>
              <a:xfrm>
                <a:off x="6579145" y="686550"/>
                <a:ext cx="200797" cy="16547"/>
              </a:xfrm>
            </p:spPr>
          </p:sp>
        </mc:Fallback>
      </mc:AlternateContent>
      <mc:AlternateContent xmlns:mc="http://schemas.openxmlformats.org/markup-compatibility/2006">
        <mc:Choice xmlns:p14="http://schemas.microsoft.com/office/powerpoint/2010/main" Requires="p14">
          <p:contentPart p14:bwMode="auto" r:id="rId100">
            <p14:nvContentPartPr>
              <p14:cNvPr id="1050843" name=""/>
              <p14:cNvContentPartPr/>
              <p14:nvPr/>
            </p14:nvContentPartPr>
            <p14:xfrm>
              <a:off x="6747468" y="570523"/>
              <a:ext cx="45750" cy="75232"/>
            </p14:xfrm>
          </p:contentPart>
        </mc:Choice>
        <mc:Fallback>
          <p:sp>
            <p:nvSpPr>
              <p:cNvPr id="1050843" name=""/>
              <p:cNvSpPr/>
              <p:nvPr/>
            </p:nvSpPr>
            <p:spPr>
              <a:xfrm>
                <a:off x="6747468" y="570523"/>
                <a:ext cx="45750" cy="75232"/>
              </a:xfrm>
            </p:spPr>
          </p:sp>
        </mc:Fallback>
      </mc:AlternateContent>
      <mc:AlternateContent xmlns:mc="http://schemas.openxmlformats.org/markup-compatibility/2006">
        <mc:Choice xmlns:p14="http://schemas.microsoft.com/office/powerpoint/2010/main" Requires="p14">
          <p:contentPart p14:bwMode="auto" r:id="rId101">
            <p14:nvContentPartPr>
              <p14:cNvPr id="1050844" name=""/>
              <p14:cNvContentPartPr/>
              <p14:nvPr/>
            </p14:nvContentPartPr>
            <p14:xfrm>
              <a:off x="6673380" y="456795"/>
              <a:ext cx="12058" cy="121808"/>
            </p14:xfrm>
          </p:contentPart>
        </mc:Choice>
        <mc:Fallback>
          <p:sp>
            <p:nvSpPr>
              <p:cNvPr id="1050844" name=""/>
              <p:cNvSpPr/>
              <p:nvPr/>
            </p:nvSpPr>
            <p:spPr>
              <a:xfrm>
                <a:off x="6673380" y="456795"/>
                <a:ext cx="12058" cy="121808"/>
              </a:xfrm>
            </p:spPr>
          </p:sp>
        </mc:Fallback>
      </mc:AlternateContent>
      <mc:AlternateContent xmlns:mc="http://schemas.openxmlformats.org/markup-compatibility/2006">
        <mc:Choice xmlns:p14="http://schemas.microsoft.com/office/powerpoint/2010/main" Requires="p14">
          <p:contentPart p14:bwMode="auto" r:id="rId102">
            <p14:nvContentPartPr>
              <p14:cNvPr id="1050845" name=""/>
              <p14:cNvContentPartPr/>
              <p14:nvPr/>
            </p14:nvContentPartPr>
            <p14:xfrm>
              <a:off x="6653884" y="506495"/>
              <a:ext cx="76808" cy="13987"/>
            </p14:xfrm>
          </p:contentPart>
        </mc:Choice>
        <mc:Fallback>
          <p:sp>
            <p:nvSpPr>
              <p:cNvPr id="1050845" name=""/>
              <p:cNvSpPr/>
              <p:nvPr/>
            </p:nvSpPr>
            <p:spPr>
              <a:xfrm>
                <a:off x="6653884" y="506495"/>
                <a:ext cx="76808" cy="13987"/>
              </a:xfrm>
            </p:spPr>
          </p:sp>
        </mc:Fallback>
      </mc:AlternateContent>
      <mc:AlternateContent xmlns:mc="http://schemas.openxmlformats.org/markup-compatibility/2006">
        <mc:Choice xmlns:p14="http://schemas.microsoft.com/office/powerpoint/2010/main" Requires="p14">
          <p:contentPart p14:bwMode="auto" r:id="rId103">
            <p14:nvContentPartPr>
              <p14:cNvPr id="1050846" name=""/>
              <p14:cNvContentPartPr/>
              <p14:nvPr/>
            </p14:nvContentPartPr>
            <p14:xfrm>
              <a:off x="6773467" y="721044"/>
              <a:ext cx="389194" cy="126048"/>
            </p14:xfrm>
          </p:contentPart>
        </mc:Choice>
        <mc:Fallback>
          <p:sp>
            <p:nvSpPr>
              <p:cNvPr id="1050846" name=""/>
              <p:cNvSpPr/>
              <p:nvPr/>
            </p:nvSpPr>
            <p:spPr>
              <a:xfrm>
                <a:off x="6773467" y="721044"/>
                <a:ext cx="389194" cy="126048"/>
              </a:xfrm>
            </p:spPr>
          </p:sp>
        </mc:Fallback>
      </mc:AlternateContent>
      <mc:AlternateContent xmlns:mc="http://schemas.openxmlformats.org/markup-compatibility/2006">
        <mc:Choice xmlns:p14="http://schemas.microsoft.com/office/powerpoint/2010/main" Requires="p14">
          <p:contentPart p14:bwMode="auto" r:id="rId104">
            <p14:nvContentPartPr>
              <p14:cNvPr id="1050847" name=""/>
              <p14:cNvContentPartPr/>
              <p14:nvPr/>
            </p14:nvContentPartPr>
            <p14:xfrm>
              <a:off x="7509991" y="1545517"/>
              <a:ext cx="415642" cy="21593"/>
            </p14:xfrm>
          </p:contentPart>
        </mc:Choice>
        <mc:Fallback>
          <p:sp>
            <p:nvSpPr>
              <p:cNvPr id="1050847" name=""/>
              <p:cNvSpPr/>
              <p:nvPr/>
            </p:nvSpPr>
            <p:spPr>
              <a:xfrm>
                <a:off x="7509991" y="1545517"/>
                <a:ext cx="415642" cy="21593"/>
              </a:xfrm>
            </p:spPr>
          </p:sp>
        </mc:Fallback>
      </mc:AlternateContent>
      <mc:AlternateContent xmlns:mc="http://schemas.openxmlformats.org/markup-compatibility/2006">
        <mc:Choice xmlns:p14="http://schemas.microsoft.com/office/powerpoint/2010/main" Requires="p14">
          <p:contentPart p14:bwMode="auto" r:id="rId105">
            <p14:nvContentPartPr>
              <p14:cNvPr id="1050848" name=""/>
              <p14:cNvContentPartPr/>
              <p14:nvPr/>
            </p14:nvContentPartPr>
            <p14:xfrm>
              <a:off x="7113879" y="1578497"/>
              <a:ext cx="413947" cy="1228480"/>
            </p14:xfrm>
          </p:contentPart>
        </mc:Choice>
        <mc:Fallback>
          <p:sp>
            <p:nvSpPr>
              <p:cNvPr id="1050848" name=""/>
              <p:cNvSpPr/>
              <p:nvPr/>
            </p:nvSpPr>
            <p:spPr>
              <a:xfrm>
                <a:off x="7113879" y="1578497"/>
                <a:ext cx="413947" cy="1228480"/>
              </a:xfrm>
            </p:spPr>
          </p:sp>
        </mc:Fallback>
      </mc:AlternateContent>
      <mc:AlternateContent xmlns:mc="http://schemas.openxmlformats.org/markup-compatibility/2006">
        <mc:Choice xmlns:p14="http://schemas.microsoft.com/office/powerpoint/2010/main" Requires="p14">
          <p:contentPart p14:bwMode="auto" r:id="rId106">
            <p14:nvContentPartPr>
              <p14:cNvPr id="1050849" name=""/>
              <p14:cNvContentPartPr/>
              <p14:nvPr/>
            </p14:nvContentPartPr>
            <p14:xfrm>
              <a:off x="7404437" y="1532536"/>
              <a:ext cx="148125" cy="608825"/>
            </p14:xfrm>
          </p:contentPart>
        </mc:Choice>
        <mc:Fallback>
          <p:sp>
            <p:nvSpPr>
              <p:cNvPr id="1050849" name=""/>
              <p:cNvSpPr/>
              <p:nvPr/>
            </p:nvSpPr>
            <p:spPr>
              <a:xfrm>
                <a:off x="7404437" y="1532536"/>
                <a:ext cx="148125" cy="608825"/>
              </a:xfrm>
            </p:spPr>
          </p:sp>
        </mc:Fallback>
      </mc:AlternateContent>
      <mc:AlternateContent xmlns:mc="http://schemas.openxmlformats.org/markup-compatibility/2006">
        <mc:Choice xmlns:p14="http://schemas.microsoft.com/office/powerpoint/2010/main" Requires="p14">
          <p:contentPart p14:bwMode="auto" r:id="rId107">
            <p14:nvContentPartPr>
              <p14:cNvPr id="1050850" name=""/>
              <p14:cNvContentPartPr/>
              <p14:nvPr/>
            </p14:nvContentPartPr>
            <p14:xfrm>
              <a:off x="5523992" y="2296177"/>
              <a:ext cx="695168" cy="69670"/>
            </p14:xfrm>
          </p:contentPart>
        </mc:Choice>
        <mc:Fallback>
          <p:sp>
            <p:nvSpPr>
              <p:cNvPr id="1050850" name=""/>
              <p:cNvSpPr/>
              <p:nvPr/>
            </p:nvSpPr>
            <p:spPr>
              <a:xfrm>
                <a:off x="5523992" y="2296177"/>
                <a:ext cx="695168" cy="69670"/>
              </a:xfrm>
            </p:spPr>
          </p:sp>
        </mc:Fallback>
      </mc:AlternateContent>
      <mc:AlternateContent xmlns:mc="http://schemas.openxmlformats.org/markup-compatibility/2006">
        <mc:Choice xmlns:p14="http://schemas.microsoft.com/office/powerpoint/2010/main" Requires="p14">
          <p:contentPart p14:bwMode="auto" r:id="rId108">
            <p14:nvContentPartPr>
              <p14:cNvPr id="1050851" name=""/>
              <p14:cNvContentPartPr/>
              <p14:nvPr/>
            </p14:nvContentPartPr>
            <p14:xfrm>
              <a:off x="6398001" y="4784215"/>
              <a:ext cx="227231" cy="64513"/>
            </p14:xfrm>
          </p:contentPart>
        </mc:Choice>
        <mc:Fallback>
          <p:sp>
            <p:nvSpPr>
              <p:cNvPr id="1050851" name=""/>
              <p:cNvSpPr/>
              <p:nvPr/>
            </p:nvSpPr>
            <p:spPr>
              <a:xfrm>
                <a:off x="6398001" y="4784215"/>
                <a:ext cx="227231" cy="64513"/>
              </a:xfrm>
            </p:spPr>
          </p:sp>
        </mc:Fallback>
      </mc:AlternateContent>
      <mc:AlternateContent xmlns:mc="http://schemas.openxmlformats.org/markup-compatibility/2006">
        <mc:Choice xmlns:p14="http://schemas.microsoft.com/office/powerpoint/2010/main" Requires="p14">
          <p:contentPart p14:bwMode="auto" r:id="rId109">
            <p14:nvContentPartPr>
              <p14:cNvPr id="1050852" name=""/>
              <p14:cNvContentPartPr/>
              <p14:nvPr/>
            </p14:nvContentPartPr>
            <p14:xfrm>
              <a:off x="6462317" y="4719415"/>
              <a:ext cx="10466" cy="252468"/>
            </p14:xfrm>
          </p:contentPart>
        </mc:Choice>
        <mc:Fallback>
          <p:sp>
            <p:nvSpPr>
              <p:cNvPr id="1050852" name=""/>
              <p:cNvSpPr/>
              <p:nvPr/>
            </p:nvSpPr>
            <p:spPr>
              <a:xfrm>
                <a:off x="6462317" y="4719415"/>
                <a:ext cx="10466" cy="252468"/>
              </a:xfrm>
            </p:spPr>
          </p:sp>
        </mc:Fallback>
      </mc:AlternateContent>
      <mc:AlternateContent xmlns:mc="http://schemas.openxmlformats.org/markup-compatibility/2006">
        <mc:Choice xmlns:p14="http://schemas.microsoft.com/office/powerpoint/2010/main" Requires="p14">
          <p:contentPart p14:bwMode="auto" r:id="rId110">
            <p14:nvContentPartPr>
              <p14:cNvPr id="1050853" name=""/>
              <p14:cNvContentPartPr/>
              <p14:nvPr/>
            </p14:nvContentPartPr>
            <p14:xfrm>
              <a:off x="6056810" y="4807265"/>
              <a:ext cx="141129" cy="25104"/>
            </p14:xfrm>
          </p:contentPart>
        </mc:Choice>
        <mc:Fallback>
          <p:sp>
            <p:nvSpPr>
              <p:cNvPr id="1050853" name=""/>
              <p:cNvSpPr/>
              <p:nvPr/>
            </p:nvSpPr>
            <p:spPr>
              <a:xfrm>
                <a:off x="6056810" y="4807265"/>
                <a:ext cx="141129" cy="25104"/>
              </a:xfrm>
            </p:spPr>
          </p:sp>
        </mc:Fallback>
      </mc:AlternateContent>
      <mc:AlternateContent xmlns:mc="http://schemas.openxmlformats.org/markup-compatibility/2006">
        <mc:Choice xmlns:p14="http://schemas.microsoft.com/office/powerpoint/2010/main" Requires="p14">
          <p:contentPart p14:bwMode="auto" r:id="rId111">
            <p14:nvContentPartPr>
              <p14:cNvPr id="1050854" name=""/>
              <p14:cNvContentPartPr/>
              <p14:nvPr/>
            </p14:nvContentPartPr>
            <p14:xfrm>
              <a:off x="6963537" y="4389899"/>
              <a:ext cx="30033" cy="330951"/>
            </p14:xfrm>
          </p:contentPart>
        </mc:Choice>
        <mc:Fallback>
          <p:sp>
            <p:nvSpPr>
              <p:cNvPr id="1050854" name=""/>
              <p:cNvSpPr/>
              <p:nvPr/>
            </p:nvSpPr>
            <p:spPr>
              <a:xfrm>
                <a:off x="6963537" y="4389899"/>
                <a:ext cx="30033" cy="330951"/>
              </a:xfrm>
            </p:spPr>
          </p:sp>
        </mc:Fallback>
      </mc:AlternateContent>
      <mc:AlternateContent xmlns:mc="http://schemas.openxmlformats.org/markup-compatibility/2006">
        <mc:Choice xmlns:p14="http://schemas.microsoft.com/office/powerpoint/2010/main" Requires="p14">
          <p:contentPart p14:bwMode="auto" r:id="rId112">
            <p14:nvContentPartPr>
              <p14:cNvPr id="1050855" name=""/>
              <p14:cNvContentPartPr/>
              <p14:nvPr/>
            </p14:nvContentPartPr>
            <p14:xfrm>
              <a:off x="6901220" y="4482002"/>
              <a:ext cx="160258" cy="305845"/>
            </p14:xfrm>
          </p:contentPart>
        </mc:Choice>
        <mc:Fallback>
          <p:sp>
            <p:nvSpPr>
              <p:cNvPr id="1050855" name=""/>
              <p:cNvSpPr/>
              <p:nvPr/>
            </p:nvSpPr>
            <p:spPr>
              <a:xfrm>
                <a:off x="6901220" y="4482002"/>
                <a:ext cx="160258" cy="305845"/>
              </a:xfrm>
            </p:spPr>
          </p:sp>
        </mc:Fallback>
      </mc:AlternateContent>
      <mc:AlternateContent xmlns:mc="http://schemas.openxmlformats.org/markup-compatibility/2006">
        <mc:Choice xmlns:p14="http://schemas.microsoft.com/office/powerpoint/2010/main" Requires="p14">
          <p:contentPart p14:bwMode="auto" r:id="rId113">
            <p14:nvContentPartPr>
              <p14:cNvPr id="1050856" name=""/>
              <p14:cNvContentPartPr/>
              <p14:nvPr/>
            </p14:nvContentPartPr>
            <p14:xfrm>
              <a:off x="6939713" y="3895336"/>
              <a:ext cx="252288" cy="208641"/>
            </p14:xfrm>
          </p:contentPart>
        </mc:Choice>
        <mc:Fallback>
          <p:sp>
            <p:nvSpPr>
              <p:cNvPr id="1050856" name=""/>
              <p:cNvSpPr/>
              <p:nvPr/>
            </p:nvSpPr>
            <p:spPr>
              <a:xfrm>
                <a:off x="6939713" y="3895336"/>
                <a:ext cx="252288" cy="208641"/>
              </a:xfrm>
            </p:spPr>
          </p:sp>
        </mc:Fallback>
      </mc:AlternateContent>
      <mc:AlternateContent xmlns:mc="http://schemas.openxmlformats.org/markup-compatibility/2006">
        <mc:Choice xmlns:p14="http://schemas.microsoft.com/office/powerpoint/2010/main" Requires="p14">
          <p:contentPart p14:bwMode="auto" r:id="rId114">
            <p14:nvContentPartPr>
              <p14:cNvPr id="1050857" name=""/>
              <p14:cNvContentPartPr/>
              <p14:nvPr/>
            </p14:nvContentPartPr>
            <p14:xfrm>
              <a:off x="5882623" y="4626483"/>
              <a:ext cx="449596" cy="450895"/>
            </p14:xfrm>
          </p:contentPart>
        </mc:Choice>
        <mc:Fallback>
          <p:sp>
            <p:nvSpPr>
              <p:cNvPr id="1050857" name=""/>
              <p:cNvSpPr/>
              <p:nvPr/>
            </p:nvSpPr>
            <p:spPr>
              <a:xfrm>
                <a:off x="5882623" y="4626483"/>
                <a:ext cx="449596" cy="450895"/>
              </a:xfrm>
            </p:spPr>
          </p:sp>
        </mc:Fallback>
      </mc:AlternateContent>
      <mc:AlternateContent xmlns:mc="http://schemas.openxmlformats.org/markup-compatibility/2006">
        <mc:Choice xmlns:p14="http://schemas.microsoft.com/office/powerpoint/2010/main" Requires="p14">
          <p:contentPart p14:bwMode="auto" r:id="rId115">
            <p14:nvContentPartPr>
              <p14:cNvPr id="1050858" name=""/>
              <p14:cNvContentPartPr/>
              <p14:nvPr/>
            </p14:nvContentPartPr>
            <p14:xfrm>
              <a:off x="5983587" y="4939924"/>
              <a:ext cx="386278" cy="36560"/>
            </p14:xfrm>
          </p:contentPart>
        </mc:Choice>
        <mc:Fallback>
          <p:sp>
            <p:nvSpPr>
              <p:cNvPr id="1050858" name=""/>
              <p:cNvSpPr/>
              <p:nvPr/>
            </p:nvSpPr>
            <p:spPr>
              <a:xfrm>
                <a:off x="5983587" y="4939924"/>
                <a:ext cx="386278" cy="36560"/>
              </a:xfrm>
            </p:spPr>
          </p:sp>
        </mc:Fallback>
      </mc:AlternateContent>
      <mc:AlternateContent xmlns:mc="http://schemas.openxmlformats.org/markup-compatibility/2006">
        <mc:Choice xmlns:p14="http://schemas.microsoft.com/office/powerpoint/2010/main" Requires="p14">
          <p:contentPart p14:bwMode="auto" r:id="rId116">
            <p14:nvContentPartPr>
              <p14:cNvPr id="1050859" name=""/>
              <p14:cNvContentPartPr/>
              <p14:nvPr/>
            </p14:nvContentPartPr>
            <p14:xfrm>
              <a:off x="7552253" y="4185022"/>
              <a:ext cx="971027" cy="2062392"/>
            </p14:xfrm>
          </p:contentPart>
        </mc:Choice>
        <mc:Fallback>
          <p:sp>
            <p:nvSpPr>
              <p:cNvPr id="1050859" name=""/>
              <p:cNvSpPr/>
              <p:nvPr/>
            </p:nvSpPr>
            <p:spPr>
              <a:xfrm>
                <a:off x="7552253" y="4185022"/>
                <a:ext cx="971027" cy="2062392"/>
              </a:xfrm>
            </p:spPr>
          </p:sp>
        </mc:Fallback>
      </mc:AlternateContent>
      <mc:AlternateContent xmlns:mc="http://schemas.openxmlformats.org/markup-compatibility/2006">
        <mc:Choice xmlns:p14="http://schemas.microsoft.com/office/powerpoint/2010/main" Requires="p14">
          <p:contentPart p14:bwMode="auto" r:id="rId117">
            <p14:nvContentPartPr>
              <p14:cNvPr id="1050860" name=""/>
              <p14:cNvContentPartPr/>
              <p14:nvPr/>
            </p14:nvContentPartPr>
            <p14:xfrm>
              <a:off x="7469588" y="4009748"/>
              <a:ext cx="531737" cy="2114871"/>
            </p14:xfrm>
          </p:contentPart>
        </mc:Choice>
        <mc:Fallback>
          <p:sp>
            <p:nvSpPr>
              <p:cNvPr id="1050860" name=""/>
              <p:cNvSpPr/>
              <p:nvPr/>
            </p:nvSpPr>
            <p:spPr>
              <a:xfrm>
                <a:off x="7469588" y="4009748"/>
                <a:ext cx="531737" cy="2114871"/>
              </a:xfrm>
            </p:spPr>
          </p:sp>
        </mc:Fallback>
      </mc:AlternateContent>
      <mc:AlternateContent xmlns:mc="http://schemas.openxmlformats.org/markup-compatibility/2006">
        <mc:Choice xmlns:p14="http://schemas.microsoft.com/office/powerpoint/2010/main" Requires="p14">
          <p:contentPart p14:bwMode="auto" r:id="rId118">
            <p14:nvContentPartPr>
              <p14:cNvPr id="1050861" name=""/>
              <p14:cNvContentPartPr/>
              <p14:nvPr/>
            </p14:nvContentPartPr>
            <p14:xfrm>
              <a:off x="7054438" y="4312778"/>
              <a:ext cx="7443" cy="86317"/>
            </p14:xfrm>
          </p:contentPart>
        </mc:Choice>
        <mc:Fallback>
          <p:sp>
            <p:nvSpPr>
              <p:cNvPr id="1050861" name=""/>
              <p:cNvSpPr/>
              <p:nvPr/>
            </p:nvSpPr>
            <p:spPr>
              <a:xfrm>
                <a:off x="7054438" y="4312778"/>
                <a:ext cx="7443" cy="86317"/>
              </a:xfrm>
            </p:spPr>
          </p:sp>
        </mc:Fallback>
      </mc:AlternateContent>
      <mc:AlternateContent xmlns:mc="http://schemas.openxmlformats.org/markup-compatibility/2006">
        <mc:Choice xmlns:p14="http://schemas.microsoft.com/office/powerpoint/2010/main" Requires="p14">
          <p:contentPart p14:bwMode="auto" r:id="rId119">
            <p14:nvContentPartPr>
              <p14:cNvPr id="1050862" name=""/>
              <p14:cNvContentPartPr/>
              <p14:nvPr/>
            </p14:nvContentPartPr>
            <p14:xfrm>
              <a:off x="8276827" y="4084141"/>
              <a:ext cx="114539" cy="2406856"/>
            </p14:xfrm>
          </p:contentPart>
        </mc:Choice>
        <mc:Fallback>
          <p:sp>
            <p:nvSpPr>
              <p:cNvPr id="1050862" name=""/>
              <p:cNvSpPr/>
              <p:nvPr/>
            </p:nvSpPr>
            <p:spPr>
              <a:xfrm>
                <a:off x="8276827" y="4084141"/>
                <a:ext cx="114539" cy="2406856"/>
              </a:xfrm>
            </p:spPr>
          </p:sp>
        </mc:Fallback>
      </mc:AlternateContent>
      <mc:AlternateContent xmlns:mc="http://schemas.openxmlformats.org/markup-compatibility/2006">
        <mc:Choice xmlns:p14="http://schemas.microsoft.com/office/powerpoint/2010/main" Requires="p14">
          <p:contentPart p14:bwMode="auto" r:id="rId120">
            <p14:nvContentPartPr>
              <p14:cNvPr id="1050863" name=""/>
              <p14:cNvContentPartPr/>
              <p14:nvPr/>
            </p14:nvContentPartPr>
            <p14:xfrm>
              <a:off x="7731517" y="4000400"/>
              <a:ext cx="35056" cy="2104830"/>
            </p14:xfrm>
          </p:contentPart>
        </mc:Choice>
        <mc:Fallback>
          <p:sp>
            <p:nvSpPr>
              <p:cNvPr id="1050863" name=""/>
              <p:cNvSpPr/>
              <p:nvPr/>
            </p:nvSpPr>
            <p:spPr>
              <a:xfrm>
                <a:off x="7731517" y="4000400"/>
                <a:ext cx="35056" cy="2104830"/>
              </a:xfrm>
            </p:spPr>
          </p:sp>
        </mc:Fallback>
      </mc:AlternateContent>
      <mc:AlternateContent xmlns:mc="http://schemas.openxmlformats.org/markup-compatibility/2006">
        <mc:Choice xmlns:p14="http://schemas.microsoft.com/office/powerpoint/2010/main" Requires="p14">
          <p:contentPart p14:bwMode="auto" r:id="rId121">
            <p14:nvContentPartPr>
              <p14:cNvPr id="1050864" name=""/>
              <p14:cNvContentPartPr/>
              <p14:nvPr/>
            </p14:nvContentPartPr>
            <p14:xfrm>
              <a:off x="7376588" y="4185600"/>
              <a:ext cx="14421" cy="54732"/>
            </p14:xfrm>
          </p:contentPart>
        </mc:Choice>
        <mc:Fallback>
          <p:sp>
            <p:nvSpPr>
              <p:cNvPr id="1050864" name=""/>
              <p:cNvSpPr/>
              <p:nvPr/>
            </p:nvSpPr>
            <p:spPr>
              <a:xfrm>
                <a:off x="7376588" y="4185600"/>
                <a:ext cx="14421" cy="54732"/>
              </a:xfrm>
            </p:spPr>
          </p:sp>
        </mc:Fallback>
      </mc:AlternateContent>
      <mc:AlternateContent xmlns:mc="http://schemas.openxmlformats.org/markup-compatibility/2006">
        <mc:Choice xmlns:p14="http://schemas.microsoft.com/office/powerpoint/2010/main" Requires="p14">
          <p:contentPart p14:bwMode="auto" r:id="rId122">
            <p14:nvContentPartPr>
              <p14:cNvPr id="1050865" name=""/>
              <p14:cNvContentPartPr/>
              <p14:nvPr/>
            </p14:nvContentPartPr>
            <p14:xfrm>
              <a:off x="7197237" y="4151792"/>
              <a:ext cx="129496" cy="118688"/>
            </p14:xfrm>
          </p:contentPart>
        </mc:Choice>
        <mc:Fallback>
          <p:sp>
            <p:nvSpPr>
              <p:cNvPr id="1050865" name=""/>
              <p:cNvSpPr/>
              <p:nvPr/>
            </p:nvSpPr>
            <p:spPr>
              <a:xfrm>
                <a:off x="7197237" y="4151792"/>
                <a:ext cx="129496" cy="118688"/>
              </a:xfrm>
            </p:spPr>
          </p:sp>
        </mc:Fallback>
      </mc:AlternateContent>
      <mc:AlternateContent xmlns:mc="http://schemas.openxmlformats.org/markup-compatibility/2006">
        <mc:Choice xmlns:p14="http://schemas.microsoft.com/office/powerpoint/2010/main" Requires="p14">
          <p:contentPart p14:bwMode="auto" r:id="rId123">
            <p14:nvContentPartPr>
              <p14:cNvPr id="1050866" name=""/>
              <p14:cNvContentPartPr/>
              <p14:nvPr/>
            </p14:nvContentPartPr>
            <p14:xfrm>
              <a:off x="6819230" y="3981720"/>
              <a:ext cx="214609" cy="115301"/>
            </p14:xfrm>
          </p:contentPart>
        </mc:Choice>
        <mc:Fallback>
          <p:sp>
            <p:nvSpPr>
              <p:cNvPr id="1050866" name=""/>
              <p:cNvSpPr/>
              <p:nvPr/>
            </p:nvSpPr>
            <p:spPr>
              <a:xfrm>
                <a:off x="6819230" y="3981720"/>
                <a:ext cx="214609" cy="115301"/>
              </a:xfrm>
            </p:spPr>
          </p:sp>
        </mc:Fallback>
      </mc:AlternateContent>
      <mc:AlternateContent xmlns:mc="http://schemas.openxmlformats.org/markup-compatibility/2006">
        <mc:Choice xmlns:p14="http://schemas.microsoft.com/office/powerpoint/2010/main" Requires="p14">
          <p:contentPart p14:bwMode="auto" r:id="rId124">
            <p14:nvContentPartPr>
              <p14:cNvPr id="1050867" name=""/>
              <p14:cNvContentPartPr/>
              <p14:nvPr/>
            </p14:nvContentPartPr>
            <p14:xfrm>
              <a:off x="8227228" y="3671822"/>
              <a:ext cx="92028" cy="43465"/>
            </p14:xfrm>
          </p:contentPart>
        </mc:Choice>
        <mc:Fallback>
          <p:sp>
            <p:nvSpPr>
              <p:cNvPr id="1050867" name=""/>
              <p:cNvSpPr/>
              <p:nvPr/>
            </p:nvSpPr>
            <p:spPr>
              <a:xfrm>
                <a:off x="8227228" y="3671822"/>
                <a:ext cx="92028" cy="43465"/>
              </a:xfrm>
            </p:spPr>
          </p:sp>
        </mc:Fallback>
      </mc:AlternateContent>
      <mc:AlternateContent xmlns:mc="http://schemas.openxmlformats.org/markup-compatibility/2006">
        <mc:Choice xmlns:p14="http://schemas.microsoft.com/office/powerpoint/2010/main" Requires="p14">
          <p:contentPart p14:bwMode="auto" r:id="rId125">
            <p14:nvContentPartPr>
              <p14:cNvPr id="1050868" name=""/>
              <p14:cNvContentPartPr/>
              <p14:nvPr/>
            </p14:nvContentPartPr>
            <p14:xfrm>
              <a:off x="8159173" y="3695042"/>
              <a:ext cx="113234" cy="336236"/>
            </p14:xfrm>
          </p:contentPart>
        </mc:Choice>
        <mc:Fallback>
          <p:sp>
            <p:nvSpPr>
              <p:cNvPr id="1050868" name=""/>
              <p:cNvSpPr/>
              <p:nvPr/>
            </p:nvSpPr>
            <p:spPr>
              <a:xfrm>
                <a:off x="8159173" y="3695042"/>
                <a:ext cx="113234" cy="336236"/>
              </a:xfrm>
            </p:spPr>
          </p:sp>
        </mc:Fallback>
      </mc:AlternateContent>
      <mc:AlternateContent xmlns:mc="http://schemas.openxmlformats.org/markup-compatibility/2006">
        <mc:Choice xmlns:p14="http://schemas.microsoft.com/office/powerpoint/2010/main" Requires="p14">
          <p:contentPart p14:bwMode="auto" r:id="rId126">
            <p14:nvContentPartPr>
              <p14:cNvPr id="1050869" name=""/>
              <p14:cNvContentPartPr/>
              <p14:nvPr/>
            </p14:nvContentPartPr>
            <p14:xfrm>
              <a:off x="8257608" y="3784134"/>
              <a:ext cx="85701" cy="35539"/>
            </p14:xfrm>
          </p:contentPart>
        </mc:Choice>
        <mc:Fallback>
          <p:sp>
            <p:nvSpPr>
              <p:cNvPr id="1050869" name=""/>
              <p:cNvSpPr/>
              <p:nvPr/>
            </p:nvSpPr>
            <p:spPr>
              <a:xfrm>
                <a:off x="8257608" y="3784134"/>
                <a:ext cx="85701" cy="35539"/>
              </a:xfrm>
            </p:spPr>
          </p:sp>
        </mc:Fallback>
      </mc:AlternateContent>
      <mc:AlternateContent xmlns:mc="http://schemas.openxmlformats.org/markup-compatibility/2006">
        <mc:Choice xmlns:p14="http://schemas.microsoft.com/office/powerpoint/2010/main" Requires="p14">
          <p:contentPart p14:bwMode="auto" r:id="rId127">
            <p14:nvContentPartPr>
              <p14:cNvPr id="1050870" name=""/>
              <p14:cNvContentPartPr/>
              <p14:nvPr/>
            </p14:nvContentPartPr>
            <p14:xfrm>
              <a:off x="8266956" y="3764364"/>
              <a:ext cx="182341" cy="266336"/>
            </p14:xfrm>
          </p:contentPart>
        </mc:Choice>
        <mc:Fallback>
          <p:sp>
            <p:nvSpPr>
              <p:cNvPr id="1050870" name=""/>
              <p:cNvSpPr/>
              <p:nvPr/>
            </p:nvSpPr>
            <p:spPr>
              <a:xfrm>
                <a:off x="8266956" y="3764364"/>
                <a:ext cx="182341" cy="266336"/>
              </a:xfrm>
            </p:spPr>
          </p:sp>
        </mc:Fallback>
      </mc:AlternateContent>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431"/>
                                        </p:tgtEl>
                                        <p:attrNameLst>
                                          <p:attrName>style.visibility</p:attrName>
                                        </p:attrNameLst>
                                      </p:cBhvr>
                                      <p:to>
                                        <p:strVal val="visible"/>
                                      </p:to>
                                    </p:set>
                                    <p:animEffect transition="in" filter="wipe(down)">
                                      <p:cBhvr>
                                        <p:cTn dur="500" id="7"/>
                                        <p:tgtEl>
                                          <p:spTgt spid="431"/>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2" presetSubtype="4">
                                  <p:stCondLst>
                                    <p:cond delay="0"/>
                                  </p:stCondLst>
                                  <p:childTnLst>
                                    <p:set>
                                      <p:cBhvr>
                                        <p:cTn dur="1" fill="hold" id="11">
                                          <p:stCondLst>
                                            <p:cond delay="0"/>
                                          </p:stCondLst>
                                        </p:cTn>
                                        <p:tgtEl>
                                          <p:spTgt spid="1050775"/>
                                        </p:tgtEl>
                                        <p:attrNameLst>
                                          <p:attrName>style.visibility</p:attrName>
                                        </p:attrNameLst>
                                      </p:cBhvr>
                                      <p:to>
                                        <p:strVal val="visible"/>
                                      </p:to>
                                    </p:set>
                                    <p:animEffect transition="in" filter="wipe(down)">
                                      <p:cBhvr>
                                        <p:cTn dur="500" id="12"/>
                                        <p:tgtEl>
                                          <p:spTgt spid="1050775"/>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4">
                                  <p:stCondLst>
                                    <p:cond delay="0"/>
                                  </p:stCondLst>
                                  <p:childTnLst>
                                    <p:set>
                                      <p:cBhvr>
                                        <p:cTn dur="1" fill="hold" id="16">
                                          <p:stCondLst>
                                            <p:cond delay="0"/>
                                          </p:stCondLst>
                                        </p:cTn>
                                        <p:tgtEl>
                                          <p:spTgt spid="1050711"/>
                                        </p:tgtEl>
                                        <p:attrNameLst>
                                          <p:attrName>style.visibility</p:attrName>
                                        </p:attrNameLst>
                                      </p:cBhvr>
                                      <p:to>
                                        <p:strVal val="visible"/>
                                      </p:to>
                                    </p:set>
                                    <p:animEffect transition="in" filter="wipe(down)">
                                      <p:cBhvr>
                                        <p:cTn dur="500" id="17"/>
                                        <p:tgtEl>
                                          <p:spTgt spid="105071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22" presetSubtype="4">
                                  <p:stCondLst>
                                    <p:cond delay="0"/>
                                  </p:stCondLst>
                                  <p:childTnLst>
                                    <p:set>
                                      <p:cBhvr>
                                        <p:cTn dur="1" fill="hold" id="21">
                                          <p:stCondLst>
                                            <p:cond delay="0"/>
                                          </p:stCondLst>
                                        </p:cTn>
                                        <p:tgtEl>
                                          <p:spTgt spid="1050712"/>
                                        </p:tgtEl>
                                        <p:attrNameLst>
                                          <p:attrName>style.visibility</p:attrName>
                                        </p:attrNameLst>
                                      </p:cBhvr>
                                      <p:to>
                                        <p:strVal val="visible"/>
                                      </p:to>
                                    </p:set>
                                    <p:animEffect transition="in" filter="wipe(down)">
                                      <p:cBhvr>
                                        <p:cTn dur="500" id="22"/>
                                        <p:tgtEl>
                                          <p:spTgt spid="105071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22" presetSubtype="4">
                                  <p:stCondLst>
                                    <p:cond delay="0"/>
                                  </p:stCondLst>
                                  <p:childTnLst>
                                    <p:set>
                                      <p:cBhvr>
                                        <p:cTn dur="1" fill="hold" id="26">
                                          <p:stCondLst>
                                            <p:cond delay="0"/>
                                          </p:stCondLst>
                                        </p:cTn>
                                        <p:tgtEl>
                                          <p:spTgt spid="1050713"/>
                                        </p:tgtEl>
                                        <p:attrNameLst>
                                          <p:attrName>style.visibility</p:attrName>
                                        </p:attrNameLst>
                                      </p:cBhvr>
                                      <p:to>
                                        <p:strVal val="visible"/>
                                      </p:to>
                                    </p:set>
                                    <p:animEffect transition="in" filter="wipe(down)">
                                      <p:cBhvr>
                                        <p:cTn dur="500" id="27"/>
                                        <p:tgtEl>
                                          <p:spTgt spid="1050713"/>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22" presetSubtype="4">
                                  <p:stCondLst>
                                    <p:cond delay="0"/>
                                  </p:stCondLst>
                                  <p:childTnLst>
                                    <p:set>
                                      <p:cBhvr>
                                        <p:cTn dur="1" fill="hold" id="31">
                                          <p:stCondLst>
                                            <p:cond delay="0"/>
                                          </p:stCondLst>
                                        </p:cTn>
                                        <p:tgtEl>
                                          <p:spTgt spid="1050722"/>
                                        </p:tgtEl>
                                        <p:attrNameLst>
                                          <p:attrName>style.visibility</p:attrName>
                                        </p:attrNameLst>
                                      </p:cBhvr>
                                      <p:to>
                                        <p:strVal val="visible"/>
                                      </p:to>
                                    </p:set>
                                    <p:animEffect transition="in" filter="wipe(down)">
                                      <p:cBhvr>
                                        <p:cTn dur="500" id="32"/>
                                        <p:tgtEl>
                                          <p:spTgt spid="1050722"/>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2" presetSubtype="4">
                                  <p:stCondLst>
                                    <p:cond delay="0"/>
                                  </p:stCondLst>
                                  <p:childTnLst>
                                    <p:set>
                                      <p:cBhvr>
                                        <p:cTn dur="1" fill="hold" id="36">
                                          <p:stCondLst>
                                            <p:cond delay="0"/>
                                          </p:stCondLst>
                                        </p:cTn>
                                        <p:tgtEl>
                                          <p:spTgt spid="1050714"/>
                                        </p:tgtEl>
                                        <p:attrNameLst>
                                          <p:attrName>style.visibility</p:attrName>
                                        </p:attrNameLst>
                                      </p:cBhvr>
                                      <p:to>
                                        <p:strVal val="visible"/>
                                      </p:to>
                                    </p:set>
                                    <p:animEffect transition="in" filter="wipe(down)">
                                      <p:cBhvr>
                                        <p:cTn dur="500" id="37"/>
                                        <p:tgtEl>
                                          <p:spTgt spid="1050714"/>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22" presetSubtype="4">
                                  <p:stCondLst>
                                    <p:cond delay="0"/>
                                  </p:stCondLst>
                                  <p:childTnLst>
                                    <p:set>
                                      <p:cBhvr>
                                        <p:cTn dur="1" fill="hold" id="41">
                                          <p:stCondLst>
                                            <p:cond delay="0"/>
                                          </p:stCondLst>
                                        </p:cTn>
                                        <p:tgtEl>
                                          <p:spTgt spid="1050723"/>
                                        </p:tgtEl>
                                        <p:attrNameLst>
                                          <p:attrName>style.visibility</p:attrName>
                                        </p:attrNameLst>
                                      </p:cBhvr>
                                      <p:to>
                                        <p:strVal val="visible"/>
                                      </p:to>
                                    </p:set>
                                    <p:animEffect transition="in" filter="wipe(down)">
                                      <p:cBhvr>
                                        <p:cTn dur="500" id="42"/>
                                        <p:tgtEl>
                                          <p:spTgt spid="1050723"/>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22" presetSubtype="4">
                                  <p:stCondLst>
                                    <p:cond delay="0"/>
                                  </p:stCondLst>
                                  <p:childTnLst>
                                    <p:set>
                                      <p:cBhvr>
                                        <p:cTn dur="1" fill="hold" id="46">
                                          <p:stCondLst>
                                            <p:cond delay="0"/>
                                          </p:stCondLst>
                                        </p:cTn>
                                        <p:tgtEl>
                                          <p:spTgt spid="1050724"/>
                                        </p:tgtEl>
                                        <p:attrNameLst>
                                          <p:attrName>style.visibility</p:attrName>
                                        </p:attrNameLst>
                                      </p:cBhvr>
                                      <p:to>
                                        <p:strVal val="visible"/>
                                      </p:to>
                                    </p:set>
                                    <p:animEffect transition="in" filter="wipe(down)">
                                      <p:cBhvr>
                                        <p:cTn dur="500" id="47"/>
                                        <p:tgtEl>
                                          <p:spTgt spid="1050724"/>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22" presetSubtype="4">
                                  <p:stCondLst>
                                    <p:cond delay="0"/>
                                  </p:stCondLst>
                                  <p:childTnLst>
                                    <p:set>
                                      <p:cBhvr>
                                        <p:cTn dur="1" fill="hold" id="51">
                                          <p:stCondLst>
                                            <p:cond delay="0"/>
                                          </p:stCondLst>
                                        </p:cTn>
                                        <p:tgtEl>
                                          <p:spTgt spid="1050715"/>
                                        </p:tgtEl>
                                        <p:attrNameLst>
                                          <p:attrName>style.visibility</p:attrName>
                                        </p:attrNameLst>
                                      </p:cBhvr>
                                      <p:to>
                                        <p:strVal val="visible"/>
                                      </p:to>
                                    </p:set>
                                    <p:animEffect transition="in" filter="wipe(down)">
                                      <p:cBhvr>
                                        <p:cTn dur="500" id="52"/>
                                        <p:tgtEl>
                                          <p:spTgt spid="10507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711" grpId="0"/>
      <p:bldP spid="1050712" grpId="0"/>
      <p:bldP spid="1050713" grpId="0"/>
      <p:bldP spid="1050714" grpId="0"/>
      <p:bldP spid="1050715" grpId="0"/>
      <p:bldP spid="1050722" grpId="0"/>
      <p:bldP spid="1050723" grpId="0"/>
      <p:bldP spid="1050724" grpId="0"/>
      <p:bldP spid="105077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445" name=""/>
        <p:cNvGrpSpPr/>
        <p:nvPr/>
      </p:nvGrpSpPr>
      <p:grpSpPr>
        <a:xfrm>
          <a:off x="0" y="0"/>
          <a:ext cx="0" cy="0"/>
          <a:chOff x="0" y="0"/>
          <a:chExt cx="0" cy="0"/>
        </a:xfrm>
      </p:grpSpPr>
      <p:sp>
        <p:nvSpPr>
          <p:cNvPr id="1050874"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0875" name="文本框 42"/>
          <p:cNvSpPr txBox="1"/>
          <p:nvPr/>
        </p:nvSpPr>
        <p:spPr bwMode="auto">
          <a:xfrm>
            <a:off x="242769" y="356343"/>
            <a:ext cx="2287417" cy="461665"/>
          </a:xfrm>
          <a:prstGeom prst="rect"/>
          <a:noFill/>
          <a:ln>
            <a:noFill/>
          </a:ln>
          <a:effectLst/>
        </p:spPr>
        <p:txBody>
          <a:bodyPr rtlCol="0" wrap="square">
            <a:spAutoFit/>
          </a:bodyPr>
          <a:p>
            <a:pPr>
              <a:spcBef>
                <a:spcPct val="50000"/>
              </a:spcBef>
            </a:pPr>
            <a:r>
              <a:rPr altLang="zh-CN" b="1" dirty="0" sz="2400" kumimoji="1" lang="en-US" smtClean="0">
                <a:latin typeface="Arial" panose="020B0604020202020204" pitchFamily="34" charset="0"/>
                <a:cs typeface="Arial" panose="020B0604020202020204" pitchFamily="34" charset="0"/>
              </a:rPr>
              <a:t>Example 2:</a:t>
            </a:r>
            <a:endParaRPr altLang="en-US" b="1" dirty="0" sz="2400" kumimoji="1" lang="zh-CN" smtClean="0">
              <a:latin typeface="Arial" panose="020B0604020202020204" pitchFamily="34" charset="0"/>
              <a:cs typeface="Arial" panose="020B0604020202020204" pitchFamily="34" charset="0"/>
            </a:endParaRPr>
          </a:p>
        </p:txBody>
      </p:sp>
      <p:sp>
        <p:nvSpPr>
          <p:cNvPr id="1050876" name="文本框 4"/>
          <p:cNvSpPr txBox="1"/>
          <p:nvPr/>
        </p:nvSpPr>
        <p:spPr bwMode="auto">
          <a:xfrm>
            <a:off x="357244" y="1037808"/>
            <a:ext cx="8003066" cy="461665"/>
          </a:xfrm>
          <a:prstGeom prst="rect"/>
          <a:noFill/>
          <a:ln>
            <a:noFill/>
          </a:ln>
          <a:effectLst/>
        </p:spPr>
        <p:txBody>
          <a:bodyPr rtlCol="0" wrap="square">
            <a:spAutoFit/>
          </a:bodyPr>
          <a:p>
            <a:pPr>
              <a:spcBef>
                <a:spcPct val="50000"/>
              </a:spcBef>
            </a:pPr>
            <a:r>
              <a:rPr altLang="zh-CN" dirty="0" sz="2400" kumimoji="1" lang="en-US" smtClean="0">
                <a:latin typeface="Arial" panose="020B0604020202020204" pitchFamily="34" charset="0"/>
                <a:cs typeface="Arial" panose="020B0604020202020204" pitchFamily="34" charset="0"/>
              </a:rPr>
              <a:t>(2) </a:t>
            </a:r>
            <a:r>
              <a:rPr altLang="zh-CN" dirty="0" sz="2400" kumimoji="1" lang="en-US">
                <a:latin typeface="Arial" panose="020B0604020202020204" pitchFamily="34" charset="0"/>
                <a:cs typeface="Arial" panose="020B0604020202020204" pitchFamily="34" charset="0"/>
              </a:rPr>
              <a:t>Judge the type of the negative feedback circuit</a:t>
            </a:r>
            <a:endParaRPr altLang="en-US" dirty="0" sz="2400" kumimoji="1" lang="zh-CN">
              <a:latin typeface="Arial" panose="020B0604020202020204" pitchFamily="34" charset="0"/>
              <a:cs typeface="Arial" panose="020B0604020202020204" pitchFamily="34" charset="0"/>
            </a:endParaRPr>
          </a:p>
        </p:txBody>
      </p:sp>
      <p:sp>
        <p:nvSpPr>
          <p:cNvPr id="1050877" name="文本框 112"/>
          <p:cNvSpPr txBox="1"/>
          <p:nvPr/>
        </p:nvSpPr>
        <p:spPr bwMode="auto">
          <a:xfrm>
            <a:off x="560238" y="1677277"/>
            <a:ext cx="4964769" cy="535940"/>
          </a:xfrm>
          <a:prstGeom prst="rect"/>
          <a:noFill/>
          <a:ln>
            <a:noFill/>
          </a:ln>
          <a:effectLst/>
        </p:spPr>
        <p:txBody>
          <a:bodyPr rtlCol="0" wrap="square">
            <a:spAutoFit/>
          </a:bodyPr>
          <a:p>
            <a:pPr>
              <a:spcBef>
                <a:spcPct val="50000"/>
              </a:spcBef>
            </a:pPr>
            <a:r>
              <a:rPr altLang="zh-CN" dirty="0" sz="2400" kumimoji="1" lang="en-US" smtClean="0">
                <a:latin typeface="Arial" panose="020B0604020202020204" pitchFamily="34" charset="0"/>
                <a:cs typeface="Arial" panose="020B0604020202020204" pitchFamily="34" charset="0"/>
              </a:rPr>
              <a:t>R</a:t>
            </a:r>
            <a:r>
              <a:rPr altLang="zh-CN" baseline="-25000" dirty="0" sz="2400" kumimoji="1" lang="en-US" smtClean="0">
                <a:latin typeface="Arial" panose="020B0604020202020204" pitchFamily="34" charset="0"/>
                <a:cs typeface="Arial" panose="020B0604020202020204" pitchFamily="34" charset="0"/>
              </a:rPr>
              <a:t>1</a:t>
            </a:r>
            <a:r>
              <a:rPr altLang="zh-CN" dirty="0" sz="2400" kumimoji="1" lang="en-US" smtClean="0">
                <a:latin typeface="Arial" panose="020B0604020202020204" pitchFamily="34" charset="0"/>
                <a:cs typeface="Arial" panose="020B0604020202020204" pitchFamily="34" charset="0"/>
              </a:rPr>
              <a:t> is in parallel connection with R</a:t>
            </a:r>
            <a:r>
              <a:rPr altLang="zh-CN" baseline="-25000" dirty="0" sz="2400" kumimoji="1" lang="en-US" smtClean="0">
                <a:latin typeface="Arial" panose="020B0604020202020204" pitchFamily="34" charset="0"/>
                <a:cs typeface="Arial" panose="020B0604020202020204" pitchFamily="34" charset="0"/>
              </a:rPr>
              <a:t>L</a:t>
            </a:r>
            <a:endParaRPr altLang="en-US" dirty="0" sz="2400" kumimoji="1" lang="zh-CN" smtClean="0">
              <a:latin typeface="Arial" panose="020B0604020202020204" pitchFamily="34" charset="0"/>
              <a:cs typeface="Arial" panose="020B0604020202020204" pitchFamily="34" charset="0"/>
            </a:endParaRPr>
          </a:p>
        </p:txBody>
      </p:sp>
      <p:sp>
        <p:nvSpPr>
          <p:cNvPr id="1050878" name="文本框 113"/>
          <p:cNvSpPr txBox="1"/>
          <p:nvPr/>
        </p:nvSpPr>
        <p:spPr bwMode="auto">
          <a:xfrm>
            <a:off x="1480590" y="2230640"/>
            <a:ext cx="2585653" cy="802639"/>
          </a:xfrm>
          <a:prstGeom prst="rect"/>
          <a:noFill/>
          <a:ln>
            <a:noFill/>
          </a:ln>
          <a:effectLst/>
        </p:spPr>
        <p:txBody>
          <a:bodyPr rtlCol="0" wrap="square">
            <a:spAutoFit/>
          </a:bodyPr>
          <a:p>
            <a:pPr>
              <a:spcBef>
                <a:spcPct val="50000"/>
              </a:spcBef>
            </a:pPr>
            <a:r>
              <a:rPr altLang="zh-CN" dirty="0" sz="2400" kumimoji="1" lang="en-US" smtClean="0">
                <a:latin typeface="Arial" panose="020B0604020202020204" pitchFamily="34" charset="0"/>
                <a:cs typeface="Arial" panose="020B0604020202020204" pitchFamily="34" charset="0"/>
              </a:rPr>
              <a:t>Voltage feedback!</a:t>
            </a:r>
            <a:endParaRPr altLang="en-US" dirty="0" sz="2400" kumimoji="1" lang="zh-CN" smtClean="0">
              <a:latin typeface="Arial" panose="020B0604020202020204" pitchFamily="34" charset="0"/>
              <a:cs typeface="Arial" panose="020B0604020202020204" pitchFamily="34" charset="0"/>
            </a:endParaRPr>
          </a:p>
        </p:txBody>
      </p:sp>
      <p:grpSp>
        <p:nvGrpSpPr>
          <p:cNvPr id="446" name="组合 6"/>
          <p:cNvGrpSpPr/>
          <p:nvPr/>
        </p:nvGrpSpPr>
        <p:grpSpPr>
          <a:xfrm>
            <a:off x="4649131" y="2517489"/>
            <a:ext cx="4448541" cy="2389014"/>
            <a:chOff x="4649131" y="2517489"/>
            <a:chExt cx="4448541" cy="2389014"/>
          </a:xfrm>
        </p:grpSpPr>
        <p:grpSp>
          <p:nvGrpSpPr>
            <p:cNvPr id="447" name="组合 5"/>
            <p:cNvGrpSpPr/>
            <p:nvPr/>
          </p:nvGrpSpPr>
          <p:grpSpPr>
            <a:xfrm>
              <a:off x="4649131" y="2517489"/>
              <a:ext cx="4448541" cy="2389014"/>
              <a:chOff x="4422628" y="2500484"/>
              <a:chExt cx="4448541" cy="2389014"/>
            </a:xfrm>
          </p:grpSpPr>
          <p:grpSp>
            <p:nvGrpSpPr>
              <p:cNvPr id="448" name="组合 2"/>
              <p:cNvGrpSpPr/>
              <p:nvPr/>
            </p:nvGrpSpPr>
            <p:grpSpPr>
              <a:xfrm>
                <a:off x="4422628" y="2500484"/>
                <a:ext cx="4448541" cy="2389014"/>
                <a:chOff x="4422628" y="2500484"/>
                <a:chExt cx="4448541" cy="2389014"/>
              </a:xfrm>
            </p:grpSpPr>
            <p:sp>
              <p:nvSpPr>
                <p:cNvPr id="1050879" name="Line 1076"/>
                <p:cNvSpPr>
                  <a:spLocks noChangeShapeType="1"/>
                </p:cNvSpPr>
                <p:nvPr/>
              </p:nvSpPr>
              <p:spPr bwMode="auto">
                <a:xfrm flipV="1">
                  <a:off x="7532365" y="2641044"/>
                  <a:ext cx="0" cy="2039787"/>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grpSp>
              <p:nvGrpSpPr>
                <p:cNvPr id="449" name="组合 1"/>
                <p:cNvGrpSpPr/>
                <p:nvPr/>
              </p:nvGrpSpPr>
              <p:grpSpPr>
                <a:xfrm>
                  <a:off x="4422628" y="2500484"/>
                  <a:ext cx="4448541" cy="2389014"/>
                  <a:chOff x="292242" y="2614950"/>
                  <a:chExt cx="4448541" cy="2389014"/>
                </a:xfrm>
              </p:grpSpPr>
              <p:grpSp>
                <p:nvGrpSpPr>
                  <p:cNvPr id="450" name="组合 61"/>
                  <p:cNvGrpSpPr/>
                  <p:nvPr/>
                </p:nvGrpSpPr>
                <p:grpSpPr>
                  <a:xfrm>
                    <a:off x="292242" y="2674192"/>
                    <a:ext cx="4448541" cy="2329772"/>
                    <a:chOff x="4243875" y="2976558"/>
                    <a:chExt cx="4448541" cy="2329772"/>
                  </a:xfrm>
                </p:grpSpPr>
                <p:grpSp>
                  <p:nvGrpSpPr>
                    <p:cNvPr id="451" name="组合 62"/>
                    <p:cNvGrpSpPr/>
                    <p:nvPr/>
                  </p:nvGrpSpPr>
                  <p:grpSpPr>
                    <a:xfrm>
                      <a:off x="4243875" y="2976558"/>
                      <a:ext cx="4448541" cy="2329772"/>
                      <a:chOff x="4322332" y="3139680"/>
                      <a:chExt cx="4448541" cy="2329772"/>
                    </a:xfrm>
                  </p:grpSpPr>
                  <p:grpSp>
                    <p:nvGrpSpPr>
                      <p:cNvPr id="452" name="组合 70"/>
                      <p:cNvGrpSpPr/>
                      <p:nvPr/>
                    </p:nvGrpSpPr>
                    <p:grpSpPr>
                      <a:xfrm>
                        <a:off x="4322332" y="3139680"/>
                        <a:ext cx="3901417" cy="2329772"/>
                        <a:chOff x="3792914" y="1222736"/>
                        <a:chExt cx="3901417" cy="2329772"/>
                      </a:xfrm>
                    </p:grpSpPr>
                    <p:grpSp>
                      <p:nvGrpSpPr>
                        <p:cNvPr id="453" name="组合 74"/>
                        <p:cNvGrpSpPr/>
                        <p:nvPr/>
                      </p:nvGrpSpPr>
                      <p:grpSpPr>
                        <a:xfrm>
                          <a:off x="4237124" y="1222736"/>
                          <a:ext cx="3457207" cy="2329772"/>
                          <a:chOff x="252642" y="1953603"/>
                          <a:chExt cx="3457207" cy="2329772"/>
                        </a:xfrm>
                      </p:grpSpPr>
                      <p:grpSp>
                        <p:nvGrpSpPr>
                          <p:cNvPr id="454" name="组合 80"/>
                          <p:cNvGrpSpPr/>
                          <p:nvPr/>
                        </p:nvGrpSpPr>
                        <p:grpSpPr>
                          <a:xfrm>
                            <a:off x="252642" y="2008402"/>
                            <a:ext cx="3457207" cy="2274973"/>
                            <a:chOff x="2441070" y="1026453"/>
                            <a:chExt cx="3457207" cy="2274973"/>
                          </a:xfrm>
                        </p:grpSpPr>
                        <p:grpSp>
                          <p:nvGrpSpPr>
                            <p:cNvPr id="455" name="组合 89"/>
                            <p:cNvGrpSpPr/>
                            <p:nvPr/>
                          </p:nvGrpSpPr>
                          <p:grpSpPr>
                            <a:xfrm>
                              <a:off x="2441070" y="1026453"/>
                              <a:ext cx="3457207" cy="2274973"/>
                              <a:chOff x="4881942" y="1463727"/>
                              <a:chExt cx="3457207" cy="2274973"/>
                            </a:xfrm>
                          </p:grpSpPr>
                          <p:grpSp>
                            <p:nvGrpSpPr>
                              <p:cNvPr id="456" name="组合 122"/>
                              <p:cNvGrpSpPr/>
                              <p:nvPr/>
                            </p:nvGrpSpPr>
                            <p:grpSpPr>
                              <a:xfrm>
                                <a:off x="4881942" y="1472153"/>
                                <a:ext cx="3374404" cy="2266547"/>
                                <a:chOff x="494616" y="2271626"/>
                                <a:chExt cx="3374404" cy="2266547"/>
                              </a:xfrm>
                            </p:grpSpPr>
                            <p:grpSp>
                              <p:nvGrpSpPr>
                                <p:cNvPr id="457" name="组合 138"/>
                                <p:cNvGrpSpPr/>
                                <p:nvPr/>
                              </p:nvGrpSpPr>
                              <p:grpSpPr>
                                <a:xfrm>
                                  <a:off x="687985" y="2271626"/>
                                  <a:ext cx="3181035" cy="2266547"/>
                                  <a:chOff x="687985" y="2271626"/>
                                  <a:chExt cx="3181035" cy="2266547"/>
                                </a:xfrm>
                              </p:grpSpPr>
                              <p:grpSp>
                                <p:nvGrpSpPr>
                                  <p:cNvPr id="458" name="Group 1096"/>
                                  <p:cNvGrpSpPr/>
                                  <p:nvPr/>
                                </p:nvGrpSpPr>
                                <p:grpSpPr bwMode="auto">
                                  <a:xfrm>
                                    <a:off x="687992" y="2290165"/>
                                    <a:ext cx="1774518" cy="2248008"/>
                                    <a:chOff x="3659" y="2542"/>
                                    <a:chExt cx="1248" cy="1581"/>
                                  </a:xfrm>
                                </p:grpSpPr>
                                <p:sp>
                                  <p:nvSpPr>
                                    <p:cNvPr id="1050880" name="Line 1072"/>
                                    <p:cNvSpPr>
                                      <a:spLocks noChangeShapeType="1"/>
                                    </p:cNvSpPr>
                                    <p:nvPr/>
                                  </p:nvSpPr>
                                  <p:spPr bwMode="auto">
                                    <a:xfrm>
                                      <a:off x="4679" y="2842"/>
                                      <a:ext cx="0" cy="476"/>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881" name="Line 1073"/>
                                    <p:cNvSpPr>
                                      <a:spLocks noChangeShapeType="1"/>
                                    </p:cNvSpPr>
                                    <p:nvPr/>
                                  </p:nvSpPr>
                                  <p:spPr bwMode="auto">
                                    <a:xfrm flipH="1">
                                      <a:off x="3659" y="3080"/>
                                      <a:ext cx="1020"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882" name="Line 1074"/>
                                    <p:cNvSpPr>
                                      <a:spLocks noChangeShapeType="1"/>
                                    </p:cNvSpPr>
                                    <p:nvPr/>
                                  </p:nvSpPr>
                                  <p:spPr bwMode="auto">
                                    <a:xfrm flipV="1">
                                      <a:off x="4677" y="2835"/>
                                      <a:ext cx="220" cy="156"/>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883" name="Line 1075"/>
                                    <p:cNvSpPr>
                                      <a:spLocks noChangeShapeType="1"/>
                                    </p:cNvSpPr>
                                    <p:nvPr/>
                                  </p:nvSpPr>
                                  <p:spPr bwMode="auto">
                                    <a:xfrm flipH="1" flipV="1">
                                      <a:off x="4676" y="3172"/>
                                      <a:ext cx="231" cy="172"/>
                                    </a:xfrm>
                                    <a:prstGeom prst="line"/>
                                    <a:noFill/>
                                    <a:ln w="28575">
                                      <a:solidFill>
                                        <a:srgbClr val="C00000"/>
                                      </a:solidFill>
                                      <a:round/>
                                      <a:headEnd type="arrow" w="med" len="me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884" name="Line 1076"/>
                                    <p:cNvSpPr>
                                      <a:spLocks noChangeShapeType="1"/>
                                    </p:cNvSpPr>
                                    <p:nvPr/>
                                  </p:nvSpPr>
                                  <p:spPr bwMode="auto">
                                    <a:xfrm flipV="1">
                                      <a:off x="4895" y="2542"/>
                                      <a:ext cx="0" cy="296"/>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885" name="Line 1077"/>
                                    <p:cNvSpPr>
                                      <a:spLocks noChangeShapeType="1"/>
                                    </p:cNvSpPr>
                                    <p:nvPr/>
                                  </p:nvSpPr>
                                  <p:spPr bwMode="auto">
                                    <a:xfrm>
                                      <a:off x="4897" y="3334"/>
                                      <a:ext cx="0" cy="78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grpSp>
                              <p:sp>
                                <p:nvSpPr>
                                  <p:cNvPr id="1050886" name="Line 1077"/>
                                  <p:cNvSpPr>
                                    <a:spLocks noChangeShapeType="1"/>
                                  </p:cNvSpPr>
                                  <p:nvPr/>
                                </p:nvSpPr>
                                <p:spPr bwMode="auto">
                                  <a:xfrm flipV="1">
                                    <a:off x="1706017" y="2271626"/>
                                    <a:ext cx="0" cy="821593"/>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887" name="Line 1073"/>
                                  <p:cNvSpPr>
                                    <a:spLocks noChangeShapeType="1"/>
                                  </p:cNvSpPr>
                                  <p:nvPr/>
                                </p:nvSpPr>
                                <p:spPr bwMode="auto">
                                  <a:xfrm flipH="1">
                                    <a:off x="687985" y="4329508"/>
                                    <a:ext cx="3181035"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888" name="矩形 157"/>
                                  <p:cNvSpPr/>
                                  <p:nvPr/>
                                </p:nvSpPr>
                                <p:spPr>
                                  <a:xfrm rot="16200000">
                                    <a:off x="1518867" y="2472286"/>
                                    <a:ext cx="386321" cy="162802"/>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889" name="Line 1077"/>
                                  <p:cNvSpPr>
                                    <a:spLocks noChangeShapeType="1"/>
                                  </p:cNvSpPr>
                                  <p:nvPr/>
                                </p:nvSpPr>
                                <p:spPr bwMode="auto">
                                  <a:xfrm flipH="1" flipV="1">
                                    <a:off x="1702241" y="2271627"/>
                                    <a:ext cx="2166778"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890" name="文本框 160"/>
                                  <p:cNvSpPr txBox="1"/>
                                  <p:nvPr/>
                                </p:nvSpPr>
                                <p:spPr>
                                  <a:xfrm>
                                    <a:off x="1749639" y="2348677"/>
                                    <a:ext cx="503043" cy="472440"/>
                                  </a:xfrm>
                                  <a:prstGeom prst="rect"/>
                                  <a:noFill/>
                                </p:spPr>
                                <p:txBody>
                                  <a:bodyPr rtlCol="0" wrap="square">
                                    <a:spAutoFit/>
                                  </a:bodyPr>
                                  <a:p>
                                    <a:r>
                                      <a:rPr altLang="zh-CN" dirty="0" sz="2000" i="1" lang="en-US" smtClean="0">
                                        <a:latin typeface="Arial" panose="020B0604020202020204" pitchFamily="34" charset="0"/>
                                        <a:cs typeface="Arial" panose="020B0604020202020204" pitchFamily="34" charset="0"/>
                                      </a:rPr>
                                      <a:t>R</a:t>
                                    </a:r>
                                    <a:r>
                                      <a:rPr altLang="zh-CN" baseline="-25000" dirty="0" sz="2000" lang="en-US" smtClean="0">
                                        <a:latin typeface="Arial" panose="020B0604020202020204" pitchFamily="34" charset="0"/>
                                        <a:cs typeface="Arial" panose="020B0604020202020204" pitchFamily="34" charset="0"/>
                                      </a:rPr>
                                      <a:t>1</a:t>
                                    </a:r>
                                    <a:endParaRPr altLang="en-US" dirty="0" sz="2000" lang="zh-CN">
                                      <a:latin typeface="Arial" panose="020B0604020202020204" pitchFamily="34" charset="0"/>
                                      <a:cs typeface="Arial" panose="020B0604020202020204" pitchFamily="34" charset="0"/>
                                    </a:endParaRPr>
                                  </a:p>
                                </p:txBody>
                              </p:sp>
                              <p:sp>
                                <p:nvSpPr>
                                  <p:cNvPr id="1050891" name="文本框 161"/>
                                  <p:cNvSpPr txBox="1"/>
                                  <p:nvPr/>
                                </p:nvSpPr>
                                <p:spPr>
                                  <a:xfrm>
                                    <a:off x="1754939" y="2993505"/>
                                    <a:ext cx="375952" cy="461665"/>
                                  </a:xfrm>
                                  <a:prstGeom prst="rect"/>
                                  <a:noFill/>
                                </p:spPr>
                                <p:txBody>
                                  <a:bodyPr rtlCol="0" wrap="square">
                                    <a:spAutoFit/>
                                  </a:bodyPr>
                                  <a:p>
                                    <a:endParaRPr altLang="en-US" dirty="0" sz="2400" lang="zh-CN">
                                      <a:latin typeface="Arial" panose="020B0604020202020204" pitchFamily="34" charset="0"/>
                                      <a:cs typeface="Arial" panose="020B0604020202020204" pitchFamily="34" charset="0"/>
                                    </a:endParaRPr>
                                  </a:p>
                                </p:txBody>
                              </p:sp>
                              <p:cxnSp>
                                <p:nvCxnSpPr>
                                  <p:cNvPr id="3145938" name="直接连接符 162"/>
                                  <p:cNvCxnSpPr>
                                    <a:cxnSpLocks/>
                                  </p:cNvCxnSpPr>
                                  <p:nvPr/>
                                </p:nvCxnSpPr>
                                <p:spPr>
                                  <a:xfrm flipV="1">
                                    <a:off x="2227710" y="4537969"/>
                                    <a:ext cx="440323" cy="74"/>
                                  </a:xfrm>
                                  <a:prstGeom prst="line"/>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50892" name="椭圆 164"/>
                                  <p:cNvSpPr/>
                                  <p:nvPr/>
                                </p:nvSpPr>
                                <p:spPr>
                                  <a:xfrm>
                                    <a:off x="2408275" y="4295152"/>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0893" name="椭圆 140"/>
                                <p:cNvSpPr/>
                                <p:nvPr/>
                              </p:nvSpPr>
                              <p:spPr>
                                <a:xfrm>
                                  <a:off x="494616" y="3788076"/>
                                  <a:ext cx="385763" cy="385763"/>
                                </a:xfrm>
                                <a:prstGeom prst="ellipse"/>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0894" name="Line 1077"/>
                              <p:cNvSpPr>
                                <a:spLocks noChangeShapeType="1"/>
                              </p:cNvSpPr>
                              <p:nvPr/>
                            </p:nvSpPr>
                            <p:spPr bwMode="auto">
                              <a:xfrm>
                                <a:off x="8256352" y="1463727"/>
                                <a:ext cx="0" cy="2066307"/>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895" name="矩形 120"/>
                              <p:cNvSpPr/>
                              <p:nvPr/>
                            </p:nvSpPr>
                            <p:spPr>
                              <a:xfrm rot="16200000">
                                <a:off x="8061123" y="2458147"/>
                                <a:ext cx="391195" cy="16485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896" name="文本框 121"/>
                              <p:cNvSpPr txBox="1"/>
                              <p:nvPr/>
                            </p:nvSpPr>
                            <p:spPr>
                              <a:xfrm>
                                <a:off x="7715939" y="2324711"/>
                                <a:ext cx="548112" cy="472440"/>
                              </a:xfrm>
                              <a:prstGeom prst="rect"/>
                              <a:noFill/>
                            </p:spPr>
                            <p:txBody>
                              <a:bodyPr rtlCol="0" wrap="square">
                                <a:spAutoFit/>
                              </a:bodyPr>
                              <a:p>
                                <a:r>
                                  <a:rPr altLang="zh-CN" dirty="0" sz="2000" i="1" lang="en-US" smtClean="0">
                                    <a:latin typeface="Arial" panose="020B0604020202020204" pitchFamily="34" charset="0"/>
                                    <a:cs typeface="Arial" panose="020B0604020202020204" pitchFamily="34" charset="0"/>
                                  </a:rPr>
                                  <a:t>R</a:t>
                                </a:r>
                                <a:r>
                                  <a:rPr altLang="zh-CN" baseline="-25000" dirty="0" sz="2000" lang="en-US" smtClean="0">
                                    <a:latin typeface="Arial" panose="020B0604020202020204" pitchFamily="34" charset="0"/>
                                    <a:cs typeface="Arial" panose="020B0604020202020204" pitchFamily="34" charset="0"/>
                                  </a:rPr>
                                  <a:t>L</a:t>
                                </a:r>
                                <a:endParaRPr altLang="en-US" dirty="0" sz="2000" lang="zh-CN">
                                  <a:latin typeface="Arial" panose="020B0604020202020204" pitchFamily="34" charset="0"/>
                                  <a:cs typeface="Arial" panose="020B0604020202020204" pitchFamily="34" charset="0"/>
                                </a:endParaRPr>
                              </a:p>
                            </p:txBody>
                          </p:sp>
                        </p:grpSp>
                        <p:sp>
                          <p:nvSpPr>
                            <p:cNvPr id="1050897" name="Line 1077"/>
                            <p:cNvSpPr>
                              <a:spLocks noChangeShapeType="1"/>
                            </p:cNvSpPr>
                            <p:nvPr/>
                          </p:nvSpPr>
                          <p:spPr bwMode="auto">
                            <a:xfrm>
                              <a:off x="2636697" y="1802100"/>
                              <a:ext cx="0" cy="1290661"/>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898" name="文本框 111"/>
                            <p:cNvSpPr txBox="1"/>
                            <p:nvPr/>
                          </p:nvSpPr>
                          <p:spPr>
                            <a:xfrm>
                              <a:off x="4305902" y="1580224"/>
                              <a:ext cx="483465" cy="523220"/>
                            </a:xfrm>
                            <a:prstGeom prst="rect"/>
                            <a:noFill/>
                          </p:spPr>
                          <p:txBody>
                            <a:bodyPr rtlCol="0" wrap="square">
                              <a:spAutoFit/>
                            </a:bodyPr>
                            <a:p>
                              <a:r>
                                <a:rPr altLang="zh-CN" dirty="0" sz="2800" lang="en-US" smtClean="0">
                                  <a:latin typeface="Arial" panose="020B0604020202020204" pitchFamily="34" charset="0"/>
                                  <a:cs typeface="Arial" panose="020B0604020202020204" pitchFamily="34" charset="0"/>
                                </a:rPr>
                                <a:t>T</a:t>
                              </a:r>
                              <a:endParaRPr altLang="en-US" dirty="0" sz="2800" lang="zh-CN">
                                <a:latin typeface="Arial" panose="020B0604020202020204" pitchFamily="34" charset="0"/>
                                <a:cs typeface="Arial" panose="020B0604020202020204" pitchFamily="34" charset="0"/>
                              </a:endParaRPr>
                            </a:p>
                          </p:txBody>
                        </p:sp>
                      </p:grpSp>
                      <p:sp>
                        <p:nvSpPr>
                          <p:cNvPr id="1050899" name="文本框 78"/>
                          <p:cNvSpPr txBox="1"/>
                          <p:nvPr/>
                        </p:nvSpPr>
                        <p:spPr>
                          <a:xfrm>
                            <a:off x="2185079" y="1953603"/>
                            <a:ext cx="425528" cy="400110"/>
                          </a:xfrm>
                          <a:prstGeom prst="rect"/>
                          <a:noFill/>
                        </p:spPr>
                        <p:txBody>
                          <a:bodyPr rtlCol="0" wrap="square">
                            <a:spAutoFit/>
                          </a:bodyPr>
                          <a:p>
                            <a:r>
                              <a:rPr altLang="zh-CN" dirty="0" sz="2000" lang="en-US" smtClean="0">
                                <a:solidFill>
                                  <a:srgbClr val="C00000"/>
                                </a:solidFill>
                                <a:latin typeface="Arial" panose="020B0604020202020204" pitchFamily="34" charset="0"/>
                                <a:cs typeface="Arial" panose="020B0604020202020204" pitchFamily="34" charset="0"/>
                              </a:rPr>
                              <a:t>c</a:t>
                            </a:r>
                            <a:endParaRPr altLang="en-US" dirty="0" sz="2000" lang="zh-CN">
                              <a:solidFill>
                                <a:srgbClr val="C00000"/>
                              </a:solidFill>
                              <a:latin typeface="Arial" panose="020B0604020202020204" pitchFamily="34" charset="0"/>
                              <a:cs typeface="Arial" panose="020B0604020202020204" pitchFamily="34" charset="0"/>
                            </a:endParaRPr>
                          </a:p>
                        </p:txBody>
                      </p:sp>
                    </p:grpSp>
                    <p:sp>
                      <p:nvSpPr>
                        <p:cNvPr id="1050900" name="矩形 75"/>
                        <p:cNvSpPr>
                          <a:spLocks noChangeAspect="1" noMove="1" noResize="1" noRot="1" noAdjustHandles="1" noEditPoints="1" noChangeArrowheads="1" noChangeShapeType="1" noTextEdit="1"/>
                        </p:cNvSpPr>
                        <p:nvPr/>
                      </p:nvSpPr>
                      <p:spPr>
                        <a:xfrm>
                          <a:off x="3792914" y="2764459"/>
                          <a:ext cx="569322" cy="461665"/>
                        </a:xfrm>
                        <a:prstGeom prst="rect"/>
                        <a:blipFill>
                          <a:blip xmlns:r="http://schemas.openxmlformats.org/officeDocument/2006/relationships" r:embed="rId1"/>
                          <a:stretch>
                            <a:fillRect b="-1316"/>
                          </a:stretch>
                        </a:blipFill>
                      </p:spPr>
                      <p:txBody>
                        <a:bodyPr/>
                        <a:p>
                          <a:r>
                            <a:rPr altLang="en-US" lang="zh-CN">
                              <a:noFill/>
                            </a:rPr>
                            <a:t> </a:t>
                          </a:r>
                        </a:p>
                      </p:txBody>
                    </p:sp>
                  </p:grpSp>
                  <p:sp>
                    <p:nvSpPr>
                      <p:cNvPr id="1050901" name="矩形 71"/>
                      <p:cNvSpPr>
                        <a:spLocks noChangeAspect="1" noMove="1" noResize="1" noRot="1" noAdjustHandles="1" noEditPoints="1" noChangeArrowheads="1" noChangeShapeType="1" noTextEdit="1"/>
                      </p:cNvSpPr>
                      <p:nvPr/>
                    </p:nvSpPr>
                    <p:spPr>
                      <a:xfrm>
                        <a:off x="8164681" y="4000669"/>
                        <a:ext cx="606192" cy="461665"/>
                      </a:xfrm>
                      <a:prstGeom prst="rect"/>
                      <a:blipFill>
                        <a:blip xmlns:r="http://schemas.openxmlformats.org/officeDocument/2006/relationships" r:embed="rId2"/>
                        <a:stretch>
                          <a:fillRect b="-2632"/>
                        </a:stretch>
                      </a:blipFill>
                    </p:spPr>
                    <p:txBody>
                      <a:bodyPr/>
                      <a:p>
                        <a:r>
                          <a:rPr altLang="en-US" lang="zh-CN">
                            <a:noFill/>
                          </a:rPr>
                          <a:t> </a:t>
                        </a:r>
                      </a:p>
                    </p:txBody>
                  </p:sp>
                </p:grpSp>
                <p:sp>
                  <p:nvSpPr>
                    <p:cNvPr id="1050902" name="椭圆 67"/>
                    <p:cNvSpPr/>
                    <p:nvPr/>
                  </p:nvSpPr>
                  <p:spPr>
                    <a:xfrm>
                      <a:off x="6609025" y="4276960"/>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903" name="椭圆 68"/>
                    <p:cNvSpPr/>
                    <p:nvPr/>
                  </p:nvSpPr>
                  <p:spPr>
                    <a:xfrm>
                      <a:off x="5855865" y="3781681"/>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904" name="椭圆 69"/>
                    <p:cNvSpPr/>
                    <p:nvPr/>
                  </p:nvSpPr>
                  <p:spPr>
                    <a:xfrm>
                      <a:off x="6609025" y="2991510"/>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0905" name="Rectangle 518"/>
                  <p:cNvSpPr>
                    <a:spLocks noChangeAspect="1" noMove="1" noResize="1" noRot="1" noAdjustHandles="1" noEditPoints="1" noChangeArrowheads="1" noChangeShapeType="1" noTextEdit="1"/>
                  </p:cNvSpPr>
                  <p:nvPr/>
                </p:nvSpPr>
                <p:spPr bwMode="auto">
                  <a:xfrm>
                    <a:off x="4192378" y="2614950"/>
                    <a:ext cx="217639" cy="307777"/>
                  </a:xfrm>
                  <a:prstGeom prst="rect"/>
                  <a:blipFill>
                    <a:blip xmlns:r="http://schemas.openxmlformats.org/officeDocument/2006/relationships" r:embed="rId3"/>
                    <a:stretch>
                      <a:fillRect l="-33333" r="-30556" b="-5882"/>
                    </a:stretch>
                  </a:blipFill>
                  <a:ln w="28575">
                    <a:noFill/>
                    <a:miter lim="800000"/>
                    <a:headEnd/>
                    <a:tailEnd/>
                  </a:ln>
                </p:spPr>
                <p:txBody>
                  <a:bodyPr/>
                  <a:p>
                    <a:r>
                      <a:rPr altLang="en-US" lang="zh-CN">
                        <a:noFill/>
                      </a:rPr>
                      <a:t> </a:t>
                    </a:r>
                  </a:p>
                </p:txBody>
              </p:sp>
              <p:sp>
                <p:nvSpPr>
                  <p:cNvPr id="1050906" name="Rectangle 519"/>
                  <p:cNvSpPr>
                    <a:spLocks noChangeAspect="1" noMove="1" noResize="1" noRot="1" noAdjustHandles="1" noEditPoints="1" noChangeArrowheads="1" noChangeShapeType="1" noTextEdit="1"/>
                  </p:cNvSpPr>
                  <p:nvPr/>
                </p:nvSpPr>
                <p:spPr bwMode="auto">
                  <a:xfrm>
                    <a:off x="4116141" y="4634234"/>
                    <a:ext cx="322263" cy="307975"/>
                  </a:xfrm>
                  <a:prstGeom prst="rect"/>
                  <a:blipFill>
                    <a:blip xmlns:r="http://schemas.openxmlformats.org/officeDocument/2006/relationships" r:embed="rId4"/>
                    <a:stretch>
                      <a:fillRect/>
                    </a:stretch>
                  </a:blipFill>
                  <a:ln w="28575">
                    <a:noFill/>
                    <a:miter lim="800000"/>
                    <a:headEnd/>
                    <a:tailEnd/>
                  </a:ln>
                </p:spPr>
                <p:txBody>
                  <a:bodyPr/>
                  <a:p>
                    <a:r>
                      <a:rPr altLang="en-US" lang="zh-CN">
                        <a:noFill/>
                      </a:rPr>
                      <a:t> </a:t>
                    </a:r>
                  </a:p>
                </p:txBody>
              </p:sp>
              <p:sp>
                <p:nvSpPr>
                  <p:cNvPr id="1050907" name="Rectangle 518"/>
                  <p:cNvSpPr>
                    <a:spLocks noChangeAspect="1" noMove="1" noResize="1" noRot="1" noAdjustHandles="1" noEditPoints="1" noChangeArrowheads="1" noChangeShapeType="1" noTextEdit="1"/>
                  </p:cNvSpPr>
                  <p:nvPr/>
                </p:nvSpPr>
                <p:spPr bwMode="auto">
                  <a:xfrm>
                    <a:off x="559950" y="3983842"/>
                    <a:ext cx="217639" cy="307777"/>
                  </a:xfrm>
                  <a:prstGeom prst="rect"/>
                  <a:blipFill>
                    <a:blip xmlns:r="http://schemas.openxmlformats.org/officeDocument/2006/relationships" r:embed="rId5"/>
                    <a:stretch>
                      <a:fillRect l="-33333" r="-30556" b="-8000"/>
                    </a:stretch>
                  </a:blipFill>
                  <a:ln w="28575">
                    <a:noFill/>
                    <a:miter lim="800000"/>
                    <a:headEnd/>
                    <a:tailEnd/>
                  </a:ln>
                </p:spPr>
                <p:txBody>
                  <a:bodyPr/>
                  <a:p>
                    <a:r>
                      <a:rPr altLang="en-US" lang="zh-CN">
                        <a:noFill/>
                      </a:rPr>
                      <a:t> </a:t>
                    </a:r>
                  </a:p>
                </p:txBody>
              </p:sp>
              <p:sp>
                <p:nvSpPr>
                  <p:cNvPr id="1050908" name="Rectangle 519"/>
                  <p:cNvSpPr>
                    <a:spLocks noChangeAspect="1" noMove="1" noResize="1" noRot="1" noAdjustHandles="1" noEditPoints="1" noChangeArrowheads="1" noChangeShapeType="1" noTextEdit="1"/>
                  </p:cNvSpPr>
                  <p:nvPr/>
                </p:nvSpPr>
                <p:spPr bwMode="auto">
                  <a:xfrm>
                    <a:off x="561227" y="4639630"/>
                    <a:ext cx="322263" cy="307975"/>
                  </a:xfrm>
                  <a:prstGeom prst="rect"/>
                  <a:blipFill>
                    <a:blip xmlns:r="http://schemas.openxmlformats.org/officeDocument/2006/relationships" r:embed="rId6"/>
                    <a:stretch>
                      <a:fillRect/>
                    </a:stretch>
                  </a:blipFill>
                  <a:ln w="28575">
                    <a:noFill/>
                    <a:miter lim="800000"/>
                    <a:headEnd/>
                    <a:tailEnd/>
                  </a:ln>
                </p:spPr>
                <p:txBody>
                  <a:bodyPr/>
                  <a:p>
                    <a:r>
                      <a:rPr altLang="en-US" lang="zh-CN">
                        <a:noFill/>
                      </a:rPr>
                      <a:t> </a:t>
                    </a:r>
                  </a:p>
                </p:txBody>
              </p:sp>
            </p:grpSp>
            <p:sp>
              <p:nvSpPr>
                <p:cNvPr id="1050909" name="矩形 82"/>
                <p:cNvSpPr/>
                <p:nvPr/>
              </p:nvSpPr>
              <p:spPr>
                <a:xfrm rot="16200000">
                  <a:off x="7344288" y="3592771"/>
                  <a:ext cx="397980" cy="167716"/>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910" name="文本框 83"/>
                <p:cNvSpPr txBox="1"/>
                <p:nvPr/>
              </p:nvSpPr>
              <p:spPr>
                <a:xfrm>
                  <a:off x="7021963" y="3477638"/>
                  <a:ext cx="533741" cy="472440"/>
                </a:xfrm>
                <a:prstGeom prst="rect"/>
                <a:noFill/>
              </p:spPr>
              <p:txBody>
                <a:bodyPr rtlCol="0" wrap="square">
                  <a:spAutoFit/>
                </a:bodyPr>
                <a:p>
                  <a:r>
                    <a:rPr altLang="zh-CN" dirty="0" sz="2000" i="1" lang="en-US" smtClean="0">
                      <a:latin typeface="Arial" panose="020B0604020202020204" pitchFamily="34" charset="0"/>
                      <a:cs typeface="Arial" panose="020B0604020202020204" pitchFamily="34" charset="0"/>
                    </a:rPr>
                    <a:t>R</a:t>
                  </a:r>
                  <a:r>
                    <a:rPr altLang="zh-CN" baseline="-25000" dirty="0" sz="2000" lang="en-US" smtClean="0">
                      <a:latin typeface="Arial" panose="020B0604020202020204" pitchFamily="34" charset="0"/>
                      <a:cs typeface="Arial" panose="020B0604020202020204" pitchFamily="34" charset="0"/>
                    </a:rPr>
                    <a:t>C</a:t>
                  </a:r>
                  <a:endParaRPr altLang="en-US" dirty="0" sz="2000" lang="zh-CN">
                    <a:latin typeface="Arial" panose="020B0604020202020204" pitchFamily="34" charset="0"/>
                    <a:cs typeface="Arial" panose="020B0604020202020204" pitchFamily="34" charset="0"/>
                  </a:endParaRPr>
                </a:p>
              </p:txBody>
            </p:sp>
            <p:cxnSp>
              <p:nvCxnSpPr>
                <p:cNvPr id="3145939" name="直接箭头连接符 84"/>
                <p:cNvCxnSpPr>
                  <a:cxnSpLocks/>
                </p:cNvCxnSpPr>
                <p:nvPr/>
              </p:nvCxnSpPr>
              <p:spPr>
                <a:xfrm rot="16200000">
                  <a:off x="5684205" y="3456440"/>
                  <a:ext cx="0" cy="365039"/>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0911" name="矩形 85"/>
                <p:cNvSpPr>
                  <a:spLocks noChangeAspect="1" noMove="1" noResize="1" noRot="1" noAdjustHandles="1" noEditPoints="1" noChangeArrowheads="1" noChangeShapeType="1" noTextEdit="1"/>
                </p:cNvSpPr>
                <p:nvPr/>
              </p:nvSpPr>
              <p:spPr>
                <a:xfrm>
                  <a:off x="5481130" y="3627587"/>
                  <a:ext cx="403700" cy="400110"/>
                </a:xfrm>
                <a:prstGeom prst="rect"/>
                <a:blipFill>
                  <a:blip xmlns:r="http://schemas.openxmlformats.org/officeDocument/2006/relationships" r:embed="rId7"/>
                  <a:stretch>
                    <a:fillRect b="-1515"/>
                  </a:stretch>
                </a:blipFill>
              </p:spPr>
              <p:txBody>
                <a:bodyPr/>
                <a:p>
                  <a:r>
                    <a:rPr altLang="en-US" lang="zh-CN">
                      <a:noFill/>
                    </a:rPr>
                    <a:t> </a:t>
                  </a:r>
                </a:p>
              </p:txBody>
            </p:sp>
            <p:cxnSp>
              <p:nvCxnSpPr>
                <p:cNvPr id="3145940" name="直接箭头连接符 86"/>
                <p:cNvCxnSpPr>
                  <a:cxnSpLocks/>
                </p:cNvCxnSpPr>
                <p:nvPr/>
              </p:nvCxnSpPr>
              <p:spPr>
                <a:xfrm rot="16200000">
                  <a:off x="6287516" y="3413530"/>
                  <a:ext cx="0" cy="365039"/>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0912" name="矩形 87"/>
                <p:cNvSpPr>
                  <a:spLocks noChangeAspect="1" noMove="1" noResize="1" noRot="1" noAdjustHandles="1" noEditPoints="1" noChangeArrowheads="1" noChangeShapeType="1" noTextEdit="1"/>
                </p:cNvSpPr>
                <p:nvPr/>
              </p:nvSpPr>
              <p:spPr>
                <a:xfrm>
                  <a:off x="6084441" y="3584677"/>
                  <a:ext cx="520720" cy="400110"/>
                </a:xfrm>
                <a:prstGeom prst="rect"/>
                <a:blipFill>
                  <a:blip xmlns:r="http://schemas.openxmlformats.org/officeDocument/2006/relationships" r:embed="rId8"/>
                  <a:stretch>
                    <a:fillRect b="-1515"/>
                  </a:stretch>
                </a:blipFill>
              </p:spPr>
              <p:txBody>
                <a:bodyPr/>
                <a:p>
                  <a:r>
                    <a:rPr altLang="en-US" lang="zh-CN">
                      <a:noFill/>
                    </a:rPr>
                    <a:t> </a:t>
                  </a:r>
                </a:p>
              </p:txBody>
            </p:sp>
            <p:cxnSp>
              <p:nvCxnSpPr>
                <p:cNvPr id="3145941" name="直接箭头连接符 88"/>
                <p:cNvCxnSpPr>
                  <a:cxnSpLocks/>
                </p:cNvCxnSpPr>
                <p:nvPr/>
              </p:nvCxnSpPr>
              <p:spPr>
                <a:xfrm rot="10800000">
                  <a:off x="5906698" y="2641045"/>
                  <a:ext cx="0" cy="365039"/>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0913" name="矩形 94"/>
                <p:cNvSpPr>
                  <a:spLocks noChangeAspect="1" noMove="1" noResize="1" noRot="1" noAdjustHandles="1" noEditPoints="1" noChangeArrowheads="1" noChangeShapeType="1" noTextEdit="1"/>
                </p:cNvSpPr>
                <p:nvPr/>
              </p:nvSpPr>
              <p:spPr>
                <a:xfrm>
                  <a:off x="5638726" y="2875635"/>
                  <a:ext cx="445378" cy="400110"/>
                </a:xfrm>
                <a:prstGeom prst="rect"/>
                <a:blipFill>
                  <a:blip xmlns:r="http://schemas.openxmlformats.org/officeDocument/2006/relationships" r:embed="rId9"/>
                  <a:stretch>
                    <a:fillRect b="-1538"/>
                  </a:stretch>
                </a:blipFill>
              </p:spPr>
              <p:txBody>
                <a:bodyPr/>
                <a:p>
                  <a:r>
                    <a:rPr altLang="en-US" lang="zh-CN">
                      <a:noFill/>
                    </a:rPr>
                    <a:t> </a:t>
                  </a:r>
                </a:p>
              </p:txBody>
            </p:sp>
            <p:sp>
              <p:nvSpPr>
                <p:cNvPr id="1050914" name="矩形 95"/>
                <p:cNvSpPr>
                  <a:spLocks noChangeAspect="1" noMove="1" noResize="1" noRot="1" noAdjustHandles="1" noEditPoints="1" noChangeArrowheads="1" noChangeShapeType="1" noTextEdit="1"/>
                </p:cNvSpPr>
                <p:nvPr/>
              </p:nvSpPr>
              <p:spPr>
                <a:xfrm>
                  <a:off x="6885574" y="2759781"/>
                  <a:ext cx="453393" cy="400110"/>
                </a:xfrm>
                <a:prstGeom prst="rect"/>
                <a:blipFill>
                  <a:blip xmlns:r="http://schemas.openxmlformats.org/officeDocument/2006/relationships" r:embed="rId10"/>
                  <a:stretch>
                    <a:fillRect b="-1538"/>
                  </a:stretch>
                </a:blipFill>
              </p:spPr>
              <p:txBody>
                <a:bodyPr/>
                <a:p>
                  <a:r>
                    <a:rPr altLang="en-US" lang="zh-CN">
                      <a:noFill/>
                    </a:rPr>
                    <a:t> </a:t>
                  </a:r>
                </a:p>
              </p:txBody>
            </p:sp>
            <p:cxnSp>
              <p:nvCxnSpPr>
                <p:cNvPr id="3145942" name="直接箭头连接符 96"/>
                <p:cNvCxnSpPr>
                  <a:cxnSpLocks/>
                </p:cNvCxnSpPr>
                <p:nvPr/>
              </p:nvCxnSpPr>
              <p:spPr>
                <a:xfrm rot="10800000" flipV="1">
                  <a:off x="6933224" y="2839948"/>
                  <a:ext cx="0" cy="365039"/>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0915" name="圆角矩形 101"/>
                <p:cNvSpPr/>
                <p:nvPr/>
              </p:nvSpPr>
              <p:spPr>
                <a:xfrm>
                  <a:off x="5731096" y="2536378"/>
                  <a:ext cx="794997" cy="770376"/>
                </a:xfrm>
                <a:prstGeom prst="roundRect"/>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0916" name="矩形 99"/>
              <p:cNvSpPr/>
              <p:nvPr/>
            </p:nvSpPr>
            <p:spPr>
              <a:xfrm rot="16200000">
                <a:off x="4866755" y="3692498"/>
                <a:ext cx="397980" cy="167716"/>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917" name="文本框 102"/>
              <p:cNvSpPr txBox="1"/>
              <p:nvPr/>
            </p:nvSpPr>
            <p:spPr>
              <a:xfrm>
                <a:off x="4519069" y="3553383"/>
                <a:ext cx="533741" cy="472440"/>
              </a:xfrm>
              <a:prstGeom prst="rect"/>
              <a:noFill/>
            </p:spPr>
            <p:txBody>
              <a:bodyPr rtlCol="0" wrap="square">
                <a:spAutoFit/>
              </a:bodyPr>
              <a:p>
                <a:r>
                  <a:rPr altLang="zh-CN" sz="2000" i="1" lang="en-US" smtClean="0">
                    <a:latin typeface="Arial" panose="020B0604020202020204" pitchFamily="34" charset="0"/>
                    <a:cs typeface="Arial" panose="020B0604020202020204" pitchFamily="34" charset="0"/>
                  </a:rPr>
                  <a:t>R</a:t>
                </a:r>
                <a:r>
                  <a:rPr altLang="zh-CN" baseline="-25000" sz="2000" lang="en-US" smtClean="0">
                    <a:latin typeface="Arial" panose="020B0604020202020204" pitchFamily="34" charset="0"/>
                    <a:cs typeface="Arial" panose="020B0604020202020204" pitchFamily="34" charset="0"/>
                  </a:rPr>
                  <a:t>S</a:t>
                </a:r>
                <a:endParaRPr altLang="en-US" dirty="0" sz="2000" lang="zh-CN">
                  <a:latin typeface="Arial" panose="020B0604020202020204" pitchFamily="34" charset="0"/>
                  <a:cs typeface="Arial" panose="020B0604020202020204" pitchFamily="34" charset="0"/>
                </a:endParaRPr>
              </a:p>
            </p:txBody>
          </p:sp>
          <p:sp>
            <p:nvSpPr>
              <p:cNvPr id="1050918" name="矩形 103"/>
              <p:cNvSpPr>
                <a:spLocks noChangeAspect="1" noMove="1" noResize="1" noRot="1" noAdjustHandles="1" noEditPoints="1" noChangeArrowheads="1" noChangeShapeType="1" noTextEdit="1"/>
              </p:cNvSpPr>
              <p:nvPr/>
            </p:nvSpPr>
            <p:spPr>
              <a:xfrm>
                <a:off x="5162075" y="3795258"/>
                <a:ext cx="528998" cy="461665"/>
              </a:xfrm>
              <a:prstGeom prst="rect"/>
              <a:blipFill>
                <a:blip xmlns:r="http://schemas.openxmlformats.org/officeDocument/2006/relationships" r:embed="rId11"/>
                <a:stretch>
                  <a:fillRect b="-2667"/>
                </a:stretch>
              </a:blipFill>
            </p:spPr>
            <p:txBody>
              <a:bodyPr/>
              <a:p>
                <a:r>
                  <a:rPr altLang="en-US" lang="zh-CN">
                    <a:noFill/>
                  </a:rPr>
                  <a:t> </a:t>
                </a:r>
              </a:p>
            </p:txBody>
          </p:sp>
          <p:sp>
            <p:nvSpPr>
              <p:cNvPr id="1050919" name="Rectangle 518"/>
              <p:cNvSpPr>
                <a:spLocks noChangeAspect="1" noMove="1" noResize="1" noRot="1" noAdjustHandles="1" noEditPoints="1" noChangeArrowheads="1" noChangeShapeType="1" noTextEdit="1"/>
              </p:cNvSpPr>
              <p:nvPr/>
            </p:nvSpPr>
            <p:spPr bwMode="auto">
              <a:xfrm>
                <a:off x="5357704" y="3372194"/>
                <a:ext cx="202224" cy="307777"/>
              </a:xfrm>
              <a:prstGeom prst="rect"/>
              <a:blipFill>
                <a:blip xmlns:r="http://schemas.openxmlformats.org/officeDocument/2006/relationships" r:embed="rId12"/>
                <a:stretch>
                  <a:fillRect l="-39394" r="-39394" b="-5882"/>
                </a:stretch>
              </a:blipFill>
              <a:ln w="28575">
                <a:noFill/>
                <a:miter lim="800000"/>
                <a:headEnd/>
                <a:tailEnd/>
              </a:ln>
            </p:spPr>
            <p:txBody>
              <a:bodyPr/>
              <a:p>
                <a:r>
                  <a:rPr altLang="en-US" lang="zh-CN">
                    <a:noFill/>
                  </a:rPr>
                  <a:t> </a:t>
                </a:r>
              </a:p>
            </p:txBody>
          </p:sp>
          <p:sp>
            <p:nvSpPr>
              <p:cNvPr id="1050920" name="Rectangle 519"/>
              <p:cNvSpPr>
                <a:spLocks noChangeAspect="1" noMove="1" noResize="1" noRot="1" noAdjustHandles="1" noEditPoints="1" noChangeArrowheads="1" noChangeShapeType="1" noTextEdit="1"/>
              </p:cNvSpPr>
              <p:nvPr/>
            </p:nvSpPr>
            <p:spPr bwMode="auto">
              <a:xfrm>
                <a:off x="5298504" y="4380035"/>
                <a:ext cx="299438" cy="307777"/>
              </a:xfrm>
              <a:prstGeom prst="rect"/>
              <a:blipFill>
                <a:blip xmlns:r="http://schemas.openxmlformats.org/officeDocument/2006/relationships" r:embed="rId13"/>
                <a:stretch>
                  <a:fillRect/>
                </a:stretch>
              </a:blipFill>
              <a:ln w="28575">
                <a:noFill/>
                <a:miter lim="800000"/>
                <a:headEnd/>
                <a:tailEnd/>
              </a:ln>
            </p:spPr>
            <p:txBody>
              <a:bodyPr/>
              <a:p>
                <a:r>
                  <a:rPr altLang="en-US" lang="zh-CN">
                    <a:noFill/>
                  </a:rPr>
                  <a:t> </a:t>
                </a:r>
              </a:p>
            </p:txBody>
          </p:sp>
        </p:grpSp>
        <p:sp>
          <p:nvSpPr>
            <p:cNvPr id="1050921" name="矩形 114"/>
            <p:cNvSpPr>
              <a:spLocks noChangeAspect="1" noMove="1" noResize="1" noRot="1" noAdjustHandles="1" noEditPoints="1" noChangeArrowheads="1" noChangeShapeType="1" noTextEdit="1"/>
            </p:cNvSpPr>
            <p:nvPr/>
          </p:nvSpPr>
          <p:spPr>
            <a:xfrm>
              <a:off x="8493133" y="2913167"/>
              <a:ext cx="471026" cy="400110"/>
            </a:xfrm>
            <a:prstGeom prst="rect"/>
            <a:blipFill>
              <a:blip xmlns:r="http://schemas.openxmlformats.org/officeDocument/2006/relationships" r:embed="rId14"/>
              <a:stretch>
                <a:fillRect/>
              </a:stretch>
            </a:blipFill>
          </p:spPr>
          <p:txBody>
            <a:bodyPr/>
            <a:p>
              <a:r>
                <a:rPr altLang="en-US" lang="zh-CN">
                  <a:noFill/>
                </a:rPr>
                <a:t> </a:t>
              </a:r>
            </a:p>
          </p:txBody>
        </p:sp>
        <p:cxnSp>
          <p:nvCxnSpPr>
            <p:cNvPr id="3145943" name="直接箭头连接符 115"/>
            <p:cNvCxnSpPr>
              <a:cxnSpLocks/>
            </p:cNvCxnSpPr>
            <p:nvPr/>
          </p:nvCxnSpPr>
          <p:spPr>
            <a:xfrm rot="10800000" flipV="1">
              <a:off x="8540783" y="2993334"/>
              <a:ext cx="0" cy="365039"/>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grpSp>
      <p:sp>
        <p:nvSpPr>
          <p:cNvPr id="1050922" name="文本框 118"/>
          <p:cNvSpPr txBox="1"/>
          <p:nvPr/>
        </p:nvSpPr>
        <p:spPr bwMode="auto">
          <a:xfrm>
            <a:off x="4916839" y="5206027"/>
            <a:ext cx="4132480" cy="461665"/>
          </a:xfrm>
          <a:prstGeom prst="rect"/>
          <a:noFill/>
          <a:ln>
            <a:noFill/>
          </a:ln>
          <a:effectLst/>
        </p:spPr>
        <p:txBody>
          <a:bodyPr rtlCol="0" wrap="square">
            <a:spAutoFit/>
          </a:bodyPr>
          <a:p>
            <a:pPr>
              <a:spcBef>
                <a:spcPct val="50000"/>
              </a:spcBef>
            </a:pPr>
            <a:r>
              <a:rPr altLang="zh-CN" dirty="0" sz="2400" kumimoji="1" lang="en-US" smtClean="0">
                <a:latin typeface="Arial" panose="020B0604020202020204" pitchFamily="34" charset="0"/>
                <a:cs typeface="Arial" panose="020B0604020202020204" pitchFamily="34" charset="0"/>
              </a:rPr>
              <a:t>Voltage parallel feedback!</a:t>
            </a:r>
            <a:endParaRPr altLang="en-US" dirty="0" sz="2400" kumimoji="1" lang="zh-CN" smtClean="0">
              <a:latin typeface="Arial" panose="020B0604020202020204" pitchFamily="34" charset="0"/>
              <a:cs typeface="Arial" panose="020B0604020202020204" pitchFamily="34" charset="0"/>
            </a:endParaRPr>
          </a:p>
        </p:txBody>
      </p:sp>
      <p:sp>
        <p:nvSpPr>
          <p:cNvPr id="1050923" name="左箭头 8"/>
          <p:cNvSpPr/>
          <p:nvPr/>
        </p:nvSpPr>
        <p:spPr>
          <a:xfrm>
            <a:off x="4485935" y="3235217"/>
            <a:ext cx="429612" cy="362317"/>
          </a:xfrm>
          <a:prstGeom prst="left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nvGrpSpPr>
          <p:cNvPr id="459" name="组合 9"/>
          <p:cNvGrpSpPr/>
          <p:nvPr/>
        </p:nvGrpSpPr>
        <p:grpSpPr>
          <a:xfrm>
            <a:off x="134289" y="3079421"/>
            <a:ext cx="4448541" cy="2389014"/>
            <a:chOff x="134289" y="3079421"/>
            <a:chExt cx="4448541" cy="2389014"/>
          </a:xfrm>
        </p:grpSpPr>
        <p:grpSp>
          <p:nvGrpSpPr>
            <p:cNvPr id="460" name="组合 7"/>
            <p:cNvGrpSpPr/>
            <p:nvPr/>
          </p:nvGrpSpPr>
          <p:grpSpPr>
            <a:xfrm>
              <a:off x="134289" y="3079421"/>
              <a:ext cx="4448541" cy="2389014"/>
              <a:chOff x="134289" y="3079421"/>
              <a:chExt cx="4448541" cy="2389014"/>
            </a:xfrm>
          </p:grpSpPr>
          <p:grpSp>
            <p:nvGrpSpPr>
              <p:cNvPr id="461" name="组合 73"/>
              <p:cNvGrpSpPr/>
              <p:nvPr/>
            </p:nvGrpSpPr>
            <p:grpSpPr>
              <a:xfrm>
                <a:off x="134289" y="3079421"/>
                <a:ext cx="4448541" cy="2389014"/>
                <a:chOff x="4649131" y="2517489"/>
                <a:chExt cx="4448541" cy="2389014"/>
              </a:xfrm>
            </p:grpSpPr>
            <p:grpSp>
              <p:nvGrpSpPr>
                <p:cNvPr id="462" name="组合 76"/>
                <p:cNvGrpSpPr/>
                <p:nvPr/>
              </p:nvGrpSpPr>
              <p:grpSpPr>
                <a:xfrm>
                  <a:off x="4649131" y="2517489"/>
                  <a:ext cx="4448541" cy="2389014"/>
                  <a:chOff x="4422628" y="2500484"/>
                  <a:chExt cx="4448541" cy="2389014"/>
                </a:xfrm>
              </p:grpSpPr>
              <p:grpSp>
                <p:nvGrpSpPr>
                  <p:cNvPr id="463" name="组合 92"/>
                  <p:cNvGrpSpPr/>
                  <p:nvPr/>
                </p:nvGrpSpPr>
                <p:grpSpPr>
                  <a:xfrm>
                    <a:off x="4422628" y="2500484"/>
                    <a:ext cx="4448541" cy="2389014"/>
                    <a:chOff x="4422628" y="2500484"/>
                    <a:chExt cx="4448541" cy="2389014"/>
                  </a:xfrm>
                </p:grpSpPr>
                <p:sp>
                  <p:nvSpPr>
                    <p:cNvPr id="1050924" name="Line 1076"/>
                    <p:cNvSpPr>
                      <a:spLocks noChangeShapeType="1"/>
                    </p:cNvSpPr>
                    <p:nvPr/>
                  </p:nvSpPr>
                  <p:spPr bwMode="auto">
                    <a:xfrm flipV="1">
                      <a:off x="7532365" y="2641044"/>
                      <a:ext cx="0" cy="2039787"/>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grpSp>
                  <p:nvGrpSpPr>
                    <p:cNvPr id="464" name="组合 108"/>
                    <p:cNvGrpSpPr/>
                    <p:nvPr/>
                  </p:nvGrpSpPr>
                  <p:grpSpPr>
                    <a:xfrm>
                      <a:off x="4422628" y="2500484"/>
                      <a:ext cx="4448541" cy="2389014"/>
                      <a:chOff x="292242" y="2614950"/>
                      <a:chExt cx="4448541" cy="2389014"/>
                    </a:xfrm>
                  </p:grpSpPr>
                  <p:grpSp>
                    <p:nvGrpSpPr>
                      <p:cNvPr id="465" name="组合 132"/>
                      <p:cNvGrpSpPr/>
                      <p:nvPr/>
                    </p:nvGrpSpPr>
                    <p:grpSpPr>
                      <a:xfrm>
                        <a:off x="292242" y="2674192"/>
                        <a:ext cx="4448541" cy="2329772"/>
                        <a:chOff x="4243875" y="2976558"/>
                        <a:chExt cx="4448541" cy="2329772"/>
                      </a:xfrm>
                    </p:grpSpPr>
                    <p:grpSp>
                      <p:nvGrpSpPr>
                        <p:cNvPr id="466" name="组合 137"/>
                        <p:cNvGrpSpPr/>
                        <p:nvPr/>
                      </p:nvGrpSpPr>
                      <p:grpSpPr>
                        <a:xfrm>
                          <a:off x="4243875" y="2976558"/>
                          <a:ext cx="4448541" cy="2329772"/>
                          <a:chOff x="4322332" y="3139680"/>
                          <a:chExt cx="4448541" cy="2329772"/>
                        </a:xfrm>
                      </p:grpSpPr>
                      <p:grpSp>
                        <p:nvGrpSpPr>
                          <p:cNvPr id="467" name="组合 143"/>
                          <p:cNvGrpSpPr/>
                          <p:nvPr/>
                        </p:nvGrpSpPr>
                        <p:grpSpPr>
                          <a:xfrm>
                            <a:off x="4322332" y="3139680"/>
                            <a:ext cx="3901417" cy="2329772"/>
                            <a:chOff x="3792914" y="1222736"/>
                            <a:chExt cx="3901417" cy="2329772"/>
                          </a:xfrm>
                        </p:grpSpPr>
                        <p:grpSp>
                          <p:nvGrpSpPr>
                            <p:cNvPr id="468" name="组合 145"/>
                            <p:cNvGrpSpPr/>
                            <p:nvPr/>
                          </p:nvGrpSpPr>
                          <p:grpSpPr>
                            <a:xfrm>
                              <a:off x="4237124" y="1222736"/>
                              <a:ext cx="3457207" cy="2329772"/>
                              <a:chOff x="252642" y="1953603"/>
                              <a:chExt cx="3457207" cy="2329772"/>
                            </a:xfrm>
                          </p:grpSpPr>
                          <p:grpSp>
                            <p:nvGrpSpPr>
                              <p:cNvPr id="469" name="组合 147"/>
                              <p:cNvGrpSpPr/>
                              <p:nvPr/>
                            </p:nvGrpSpPr>
                            <p:grpSpPr>
                              <a:xfrm>
                                <a:off x="252642" y="2008402"/>
                                <a:ext cx="3457207" cy="2274973"/>
                                <a:chOff x="2441070" y="1026453"/>
                                <a:chExt cx="3457207" cy="2274973"/>
                              </a:xfrm>
                            </p:grpSpPr>
                            <p:grpSp>
                              <p:nvGrpSpPr>
                                <p:cNvPr id="470" name="组合 149"/>
                                <p:cNvGrpSpPr/>
                                <p:nvPr/>
                              </p:nvGrpSpPr>
                              <p:grpSpPr>
                                <a:xfrm>
                                  <a:off x="2441070" y="1026453"/>
                                  <a:ext cx="3457207" cy="2274973"/>
                                  <a:chOff x="4881942" y="1463727"/>
                                  <a:chExt cx="3457207" cy="2274973"/>
                                </a:xfrm>
                              </p:grpSpPr>
                              <p:grpSp>
                                <p:nvGrpSpPr>
                                  <p:cNvPr id="471" name="组合 153"/>
                                  <p:cNvGrpSpPr/>
                                  <p:nvPr/>
                                </p:nvGrpSpPr>
                                <p:grpSpPr>
                                  <a:xfrm>
                                    <a:off x="4881942" y="1472152"/>
                                    <a:ext cx="3374404" cy="2266548"/>
                                    <a:chOff x="494616" y="2271625"/>
                                    <a:chExt cx="3374404" cy="2266548"/>
                                  </a:xfrm>
                                </p:grpSpPr>
                                <p:grpSp>
                                  <p:nvGrpSpPr>
                                    <p:cNvPr id="472" name="组合 173"/>
                                    <p:cNvGrpSpPr/>
                                    <p:nvPr/>
                                  </p:nvGrpSpPr>
                                  <p:grpSpPr>
                                    <a:xfrm>
                                      <a:off x="687985" y="2271625"/>
                                      <a:ext cx="3181035" cy="2266548"/>
                                      <a:chOff x="687985" y="2271625"/>
                                      <a:chExt cx="3181035" cy="2266548"/>
                                    </a:xfrm>
                                  </p:grpSpPr>
                                  <p:grpSp>
                                    <p:nvGrpSpPr>
                                      <p:cNvPr id="473" name="Group 1096"/>
                                      <p:cNvGrpSpPr/>
                                      <p:nvPr/>
                                    </p:nvGrpSpPr>
                                    <p:grpSpPr bwMode="auto">
                                      <a:xfrm>
                                        <a:off x="687992" y="2290165"/>
                                        <a:ext cx="1760299" cy="2248008"/>
                                        <a:chOff x="3659" y="2542"/>
                                        <a:chExt cx="1238" cy="1581"/>
                                      </a:xfrm>
                                    </p:grpSpPr>
                                    <p:sp>
                                      <p:nvSpPr>
                                        <p:cNvPr id="1050925" name="Line 1073"/>
                                        <p:cNvSpPr>
                                          <a:spLocks noChangeShapeType="1"/>
                                        </p:cNvSpPr>
                                        <p:nvPr/>
                                      </p:nvSpPr>
                                      <p:spPr bwMode="auto">
                                        <a:xfrm flipH="1">
                                          <a:off x="3659" y="3080"/>
                                          <a:ext cx="747"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926" name="Line 1076"/>
                                        <p:cNvSpPr>
                                          <a:spLocks noChangeShapeType="1"/>
                                        </p:cNvSpPr>
                                        <p:nvPr/>
                                      </p:nvSpPr>
                                      <p:spPr bwMode="auto">
                                        <a:xfrm flipV="1">
                                          <a:off x="4895" y="2542"/>
                                          <a:ext cx="0" cy="50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927" name="Line 1077"/>
                                        <p:cNvSpPr>
                                          <a:spLocks noChangeShapeType="1"/>
                                        </p:cNvSpPr>
                                        <p:nvPr/>
                                      </p:nvSpPr>
                                      <p:spPr bwMode="auto">
                                        <a:xfrm>
                                          <a:off x="4897" y="3334"/>
                                          <a:ext cx="0" cy="78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grpSp>
                                  <p:sp>
                                    <p:nvSpPr>
                                      <p:cNvPr id="1050928" name="Line 1077"/>
                                      <p:cNvSpPr>
                                        <a:spLocks noChangeShapeType="1"/>
                                      </p:cNvSpPr>
                                      <p:nvPr/>
                                    </p:nvSpPr>
                                    <p:spPr bwMode="auto">
                                      <a:xfrm flipV="1">
                                        <a:off x="1706017" y="2271625"/>
                                        <a:ext cx="0" cy="205788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929" name="Line 1073"/>
                                      <p:cNvSpPr>
                                        <a:spLocks noChangeShapeType="1"/>
                                      </p:cNvSpPr>
                                      <p:nvPr/>
                                    </p:nvSpPr>
                                    <p:spPr bwMode="auto">
                                      <a:xfrm flipH="1">
                                        <a:off x="687985" y="4329508"/>
                                        <a:ext cx="3181035"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930" name="矩形 180"/>
                                      <p:cNvSpPr/>
                                      <p:nvPr/>
                                    </p:nvSpPr>
                                    <p:spPr>
                                      <a:xfrm rot="16200000">
                                        <a:off x="1518867" y="2472286"/>
                                        <a:ext cx="386321" cy="162802"/>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931" name="Line 1077"/>
                                      <p:cNvSpPr>
                                        <a:spLocks noChangeShapeType="1"/>
                                      </p:cNvSpPr>
                                      <p:nvPr/>
                                    </p:nvSpPr>
                                    <p:spPr bwMode="auto">
                                      <a:xfrm flipH="1" flipV="1">
                                        <a:off x="1702241" y="2271627"/>
                                        <a:ext cx="2166778"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932" name="文本框 182"/>
                                      <p:cNvSpPr txBox="1"/>
                                      <p:nvPr/>
                                    </p:nvSpPr>
                                    <p:spPr>
                                      <a:xfrm>
                                        <a:off x="1749639" y="2348677"/>
                                        <a:ext cx="503043" cy="472440"/>
                                      </a:xfrm>
                                      <a:prstGeom prst="rect"/>
                                      <a:noFill/>
                                    </p:spPr>
                                    <p:txBody>
                                      <a:bodyPr rtlCol="0" wrap="square">
                                        <a:spAutoFit/>
                                      </a:bodyPr>
                                      <a:p>
                                        <a:r>
                                          <a:rPr altLang="zh-CN" dirty="0" sz="2000" i="1" lang="en-US" smtClean="0">
                                            <a:latin typeface="Arial" panose="020B0604020202020204" pitchFamily="34" charset="0"/>
                                            <a:cs typeface="Arial" panose="020B0604020202020204" pitchFamily="34" charset="0"/>
                                          </a:rPr>
                                          <a:t>R</a:t>
                                        </a:r>
                                        <a:r>
                                          <a:rPr altLang="zh-CN" baseline="-25000" dirty="0" sz="2000" lang="en-US" smtClean="0">
                                            <a:latin typeface="Arial" panose="020B0604020202020204" pitchFamily="34" charset="0"/>
                                            <a:cs typeface="Arial" panose="020B0604020202020204" pitchFamily="34" charset="0"/>
                                          </a:rPr>
                                          <a:t>1</a:t>
                                        </a:r>
                                        <a:endParaRPr altLang="en-US" dirty="0" sz="2000" lang="zh-CN">
                                          <a:latin typeface="Arial" panose="020B0604020202020204" pitchFamily="34" charset="0"/>
                                          <a:cs typeface="Arial" panose="020B0604020202020204" pitchFamily="34" charset="0"/>
                                        </a:endParaRPr>
                                      </a:p>
                                    </p:txBody>
                                  </p:sp>
                                  <p:cxnSp>
                                    <p:nvCxnSpPr>
                                      <p:cNvPr id="3145944" name="直接连接符 184"/>
                                      <p:cNvCxnSpPr>
                                        <a:cxnSpLocks/>
                                      </p:cNvCxnSpPr>
                                      <p:nvPr/>
                                    </p:nvCxnSpPr>
                                    <p:spPr>
                                      <a:xfrm flipV="1">
                                        <a:off x="2227710" y="4537969"/>
                                        <a:ext cx="440323" cy="74"/>
                                      </a:xfrm>
                                      <a:prstGeom prst="line"/>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50933" name="椭圆 185"/>
                                      <p:cNvSpPr/>
                                      <p:nvPr/>
                                    </p:nvSpPr>
                                    <p:spPr>
                                      <a:xfrm>
                                        <a:off x="2408275" y="4295152"/>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0934" name="椭圆 175"/>
                                    <p:cNvSpPr/>
                                    <p:nvPr/>
                                  </p:nvSpPr>
                                  <p:spPr>
                                    <a:xfrm>
                                      <a:off x="494616" y="3788076"/>
                                      <a:ext cx="385763" cy="385763"/>
                                    </a:xfrm>
                                    <a:prstGeom prst="ellipse"/>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0935" name="Line 1077"/>
                                  <p:cNvSpPr>
                                    <a:spLocks noChangeShapeType="1"/>
                                  </p:cNvSpPr>
                                  <p:nvPr/>
                                </p:nvSpPr>
                                <p:spPr bwMode="auto">
                                  <a:xfrm>
                                    <a:off x="8256352" y="1463727"/>
                                    <a:ext cx="0" cy="2066307"/>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936" name="矩形 159"/>
                                  <p:cNvSpPr/>
                                  <p:nvPr/>
                                </p:nvSpPr>
                                <p:spPr>
                                  <a:xfrm rot="16200000">
                                    <a:off x="8061123" y="2458147"/>
                                    <a:ext cx="391195" cy="16485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937" name="文本框 163"/>
                                  <p:cNvSpPr txBox="1"/>
                                  <p:nvPr/>
                                </p:nvSpPr>
                                <p:spPr>
                                  <a:xfrm>
                                    <a:off x="7715939" y="2324711"/>
                                    <a:ext cx="548112" cy="472440"/>
                                  </a:xfrm>
                                  <a:prstGeom prst="rect"/>
                                  <a:noFill/>
                                </p:spPr>
                                <p:txBody>
                                  <a:bodyPr rtlCol="0" wrap="square">
                                    <a:spAutoFit/>
                                  </a:bodyPr>
                                  <a:p>
                                    <a:r>
                                      <a:rPr altLang="zh-CN" dirty="0" sz="2000" i="1" lang="en-US" smtClean="0">
                                        <a:latin typeface="Arial" panose="020B0604020202020204" pitchFamily="34" charset="0"/>
                                        <a:cs typeface="Arial" panose="020B0604020202020204" pitchFamily="34" charset="0"/>
                                      </a:rPr>
                                      <a:t>R</a:t>
                                    </a:r>
                                    <a:r>
                                      <a:rPr altLang="zh-CN" baseline="-25000" dirty="0" sz="2000" lang="en-US" smtClean="0">
                                        <a:latin typeface="Arial" panose="020B0604020202020204" pitchFamily="34" charset="0"/>
                                        <a:cs typeface="Arial" panose="020B0604020202020204" pitchFamily="34" charset="0"/>
                                      </a:rPr>
                                      <a:t>L</a:t>
                                    </a:r>
                                    <a:endParaRPr altLang="en-US" dirty="0" sz="2000" lang="zh-CN">
                                      <a:latin typeface="Arial" panose="020B0604020202020204" pitchFamily="34" charset="0"/>
                                      <a:cs typeface="Arial" panose="020B0604020202020204" pitchFamily="34" charset="0"/>
                                    </a:endParaRPr>
                                  </a:p>
                                </p:txBody>
                              </p:sp>
                            </p:grpSp>
                            <p:sp>
                              <p:nvSpPr>
                                <p:cNvPr id="1050938" name="Line 1077"/>
                                <p:cNvSpPr>
                                  <a:spLocks noChangeShapeType="1"/>
                                </p:cNvSpPr>
                                <p:nvPr/>
                              </p:nvSpPr>
                              <p:spPr bwMode="auto">
                                <a:xfrm>
                                  <a:off x="2636697" y="1802100"/>
                                  <a:ext cx="0" cy="1290661"/>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grpSp>
                          <p:sp>
                            <p:nvSpPr>
                              <p:cNvPr id="1050939" name="文本框 148"/>
                              <p:cNvSpPr txBox="1"/>
                              <p:nvPr/>
                            </p:nvSpPr>
                            <p:spPr>
                              <a:xfrm>
                                <a:off x="2185079" y="1953603"/>
                                <a:ext cx="425528" cy="400110"/>
                              </a:xfrm>
                              <a:prstGeom prst="rect"/>
                              <a:noFill/>
                            </p:spPr>
                            <p:txBody>
                              <a:bodyPr rtlCol="0" wrap="square">
                                <a:spAutoFit/>
                              </a:bodyPr>
                              <a:p>
                                <a:r>
                                  <a:rPr altLang="zh-CN" dirty="0" sz="2000" lang="en-US" smtClean="0">
                                    <a:solidFill>
                                      <a:srgbClr val="C00000"/>
                                    </a:solidFill>
                                    <a:latin typeface="Arial" panose="020B0604020202020204" pitchFamily="34" charset="0"/>
                                    <a:cs typeface="Arial" panose="020B0604020202020204" pitchFamily="34" charset="0"/>
                                  </a:rPr>
                                  <a:t>c</a:t>
                                </a:r>
                                <a:endParaRPr altLang="en-US" dirty="0" sz="2000" lang="zh-CN">
                                  <a:solidFill>
                                    <a:srgbClr val="C00000"/>
                                  </a:solidFill>
                                  <a:latin typeface="Arial" panose="020B0604020202020204" pitchFamily="34" charset="0"/>
                                  <a:cs typeface="Arial" panose="020B0604020202020204" pitchFamily="34" charset="0"/>
                                </a:endParaRPr>
                              </a:p>
                            </p:txBody>
                          </p:sp>
                        </p:grpSp>
                        <p:sp>
                          <p:nvSpPr>
                            <p:cNvPr id="1050940" name="矩形 75"/>
                            <p:cNvSpPr>
                              <a:spLocks noChangeAspect="1" noMove="1" noResize="1" noRot="1" noAdjustHandles="1" noEditPoints="1" noChangeArrowheads="1" noChangeShapeType="1" noTextEdit="1"/>
                            </p:cNvSpPr>
                            <p:nvPr/>
                          </p:nvSpPr>
                          <p:spPr>
                            <a:xfrm>
                              <a:off x="3792914" y="2764459"/>
                              <a:ext cx="569322" cy="461665"/>
                            </a:xfrm>
                            <a:prstGeom prst="rect"/>
                            <a:blipFill>
                              <a:blip xmlns:r="http://schemas.openxmlformats.org/officeDocument/2006/relationships" r:embed="rId1"/>
                              <a:stretch>
                                <a:fillRect b="-1316"/>
                              </a:stretch>
                            </a:blipFill>
                          </p:spPr>
                          <p:txBody>
                            <a:bodyPr/>
                            <a:p>
                              <a:r>
                                <a:rPr altLang="en-US" lang="zh-CN">
                                  <a:noFill/>
                                </a:rPr>
                                <a:t> </a:t>
                              </a:r>
                            </a:p>
                          </p:txBody>
                        </p:sp>
                      </p:grpSp>
                      <p:sp>
                        <p:nvSpPr>
                          <p:cNvPr id="1050941" name="矩形 71"/>
                          <p:cNvSpPr>
                            <a:spLocks noChangeAspect="1" noMove="1" noResize="1" noRot="1" noAdjustHandles="1" noEditPoints="1" noChangeArrowheads="1" noChangeShapeType="1" noTextEdit="1"/>
                          </p:cNvSpPr>
                          <p:nvPr/>
                        </p:nvSpPr>
                        <p:spPr>
                          <a:xfrm>
                            <a:off x="8164681" y="4000669"/>
                            <a:ext cx="606192" cy="461665"/>
                          </a:xfrm>
                          <a:prstGeom prst="rect"/>
                          <a:blipFill>
                            <a:blip xmlns:r="http://schemas.openxmlformats.org/officeDocument/2006/relationships" r:embed="rId2"/>
                            <a:stretch>
                              <a:fillRect b="-2632"/>
                            </a:stretch>
                          </a:blipFill>
                        </p:spPr>
                        <p:txBody>
                          <a:bodyPr/>
                          <a:p>
                            <a:r>
                              <a:rPr altLang="en-US" lang="zh-CN">
                                <a:noFill/>
                              </a:rPr>
                              <a:t> </a:t>
                            </a:r>
                          </a:p>
                        </p:txBody>
                      </p:sp>
                    </p:grpSp>
                    <p:sp>
                      <p:nvSpPr>
                        <p:cNvPr id="1050942" name="椭圆 141"/>
                        <p:cNvSpPr/>
                        <p:nvPr/>
                      </p:nvSpPr>
                      <p:spPr>
                        <a:xfrm>
                          <a:off x="5855865" y="3781681"/>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943" name="椭圆 142"/>
                        <p:cNvSpPr/>
                        <p:nvPr/>
                      </p:nvSpPr>
                      <p:spPr>
                        <a:xfrm>
                          <a:off x="6609025" y="2991510"/>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0944" name="Rectangle 518"/>
                      <p:cNvSpPr>
                        <a:spLocks noChangeAspect="1" noMove="1" noResize="1" noRot="1" noAdjustHandles="1" noEditPoints="1" noChangeArrowheads="1" noChangeShapeType="1" noTextEdit="1"/>
                      </p:cNvSpPr>
                      <p:nvPr/>
                    </p:nvSpPr>
                    <p:spPr bwMode="auto">
                      <a:xfrm>
                        <a:off x="4192378" y="2614950"/>
                        <a:ext cx="217639" cy="307777"/>
                      </a:xfrm>
                      <a:prstGeom prst="rect"/>
                      <a:blipFill>
                        <a:blip xmlns:r="http://schemas.openxmlformats.org/officeDocument/2006/relationships" r:embed="rId3"/>
                        <a:stretch>
                          <a:fillRect l="-33333" r="-30556" b="-5882"/>
                        </a:stretch>
                      </a:blipFill>
                      <a:ln w="28575">
                        <a:noFill/>
                        <a:miter lim="800000"/>
                        <a:headEnd/>
                        <a:tailEnd/>
                      </a:ln>
                    </p:spPr>
                    <p:txBody>
                      <a:bodyPr/>
                      <a:p>
                        <a:r>
                          <a:rPr altLang="en-US" lang="zh-CN">
                            <a:noFill/>
                          </a:rPr>
                          <a:t> </a:t>
                        </a:r>
                      </a:p>
                    </p:txBody>
                  </p:sp>
                  <p:sp>
                    <p:nvSpPr>
                      <p:cNvPr id="1050945" name="Rectangle 519"/>
                      <p:cNvSpPr>
                        <a:spLocks noChangeAspect="1" noMove="1" noResize="1" noRot="1" noAdjustHandles="1" noEditPoints="1" noChangeArrowheads="1" noChangeShapeType="1" noTextEdit="1"/>
                      </p:cNvSpPr>
                      <p:nvPr/>
                    </p:nvSpPr>
                    <p:spPr bwMode="auto">
                      <a:xfrm>
                        <a:off x="4116141" y="4634234"/>
                        <a:ext cx="322263" cy="307975"/>
                      </a:xfrm>
                      <a:prstGeom prst="rect"/>
                      <a:blipFill>
                        <a:blip xmlns:r="http://schemas.openxmlformats.org/officeDocument/2006/relationships" r:embed="rId4"/>
                        <a:stretch>
                          <a:fillRect/>
                        </a:stretch>
                      </a:blipFill>
                      <a:ln w="28575">
                        <a:noFill/>
                        <a:miter lim="800000"/>
                        <a:headEnd/>
                        <a:tailEnd/>
                      </a:ln>
                    </p:spPr>
                    <p:txBody>
                      <a:bodyPr/>
                      <a:p>
                        <a:r>
                          <a:rPr altLang="en-US" lang="zh-CN">
                            <a:noFill/>
                          </a:rPr>
                          <a:t> </a:t>
                        </a:r>
                      </a:p>
                    </p:txBody>
                  </p:sp>
                  <p:sp>
                    <p:nvSpPr>
                      <p:cNvPr id="1050946" name="Rectangle 518"/>
                      <p:cNvSpPr>
                        <a:spLocks noChangeAspect="1" noMove="1" noResize="1" noRot="1" noAdjustHandles="1" noEditPoints="1" noChangeArrowheads="1" noChangeShapeType="1" noTextEdit="1"/>
                      </p:cNvSpPr>
                      <p:nvPr/>
                    </p:nvSpPr>
                    <p:spPr bwMode="auto">
                      <a:xfrm>
                        <a:off x="559950" y="3983842"/>
                        <a:ext cx="217639" cy="307777"/>
                      </a:xfrm>
                      <a:prstGeom prst="rect"/>
                      <a:blipFill>
                        <a:blip xmlns:r="http://schemas.openxmlformats.org/officeDocument/2006/relationships" r:embed="rId5"/>
                        <a:stretch>
                          <a:fillRect l="-33333" r="-30556" b="-8000"/>
                        </a:stretch>
                      </a:blipFill>
                      <a:ln w="28575">
                        <a:noFill/>
                        <a:miter lim="800000"/>
                        <a:headEnd/>
                        <a:tailEnd/>
                      </a:ln>
                    </p:spPr>
                    <p:txBody>
                      <a:bodyPr/>
                      <a:p>
                        <a:r>
                          <a:rPr altLang="en-US" lang="zh-CN">
                            <a:noFill/>
                          </a:rPr>
                          <a:t> </a:t>
                        </a:r>
                      </a:p>
                    </p:txBody>
                  </p:sp>
                  <p:sp>
                    <p:nvSpPr>
                      <p:cNvPr id="1050947" name="Rectangle 519"/>
                      <p:cNvSpPr>
                        <a:spLocks noChangeAspect="1" noMove="1" noResize="1" noRot="1" noAdjustHandles="1" noEditPoints="1" noChangeArrowheads="1" noChangeShapeType="1" noTextEdit="1"/>
                      </p:cNvSpPr>
                      <p:nvPr/>
                    </p:nvSpPr>
                    <p:spPr bwMode="auto">
                      <a:xfrm>
                        <a:off x="561227" y="4639630"/>
                        <a:ext cx="322263" cy="307975"/>
                      </a:xfrm>
                      <a:prstGeom prst="rect"/>
                      <a:blipFill>
                        <a:blip xmlns:r="http://schemas.openxmlformats.org/officeDocument/2006/relationships" r:embed="rId6"/>
                        <a:stretch>
                          <a:fillRect/>
                        </a:stretch>
                      </a:blipFill>
                      <a:ln w="28575">
                        <a:noFill/>
                        <a:miter lim="800000"/>
                        <a:headEnd/>
                        <a:tailEnd/>
                      </a:ln>
                    </p:spPr>
                    <p:txBody>
                      <a:bodyPr/>
                      <a:p>
                        <a:r>
                          <a:rPr altLang="en-US" lang="zh-CN">
                            <a:noFill/>
                          </a:rPr>
                          <a:t> </a:t>
                        </a:r>
                      </a:p>
                    </p:txBody>
                  </p:sp>
                </p:grpSp>
                <p:sp>
                  <p:nvSpPr>
                    <p:cNvPr id="1050948" name="矩形 109"/>
                    <p:cNvSpPr/>
                    <p:nvPr/>
                  </p:nvSpPr>
                  <p:spPr>
                    <a:xfrm rot="16200000">
                      <a:off x="7344288" y="3592771"/>
                      <a:ext cx="397980" cy="167716"/>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949" name="文本框 110"/>
                    <p:cNvSpPr txBox="1"/>
                    <p:nvPr/>
                  </p:nvSpPr>
                  <p:spPr>
                    <a:xfrm>
                      <a:off x="7021963" y="3477638"/>
                      <a:ext cx="533741" cy="472440"/>
                    </a:xfrm>
                    <a:prstGeom prst="rect"/>
                    <a:noFill/>
                  </p:spPr>
                  <p:txBody>
                    <a:bodyPr rtlCol="0" wrap="square">
                      <a:spAutoFit/>
                    </a:bodyPr>
                    <a:p>
                      <a:r>
                        <a:rPr altLang="zh-CN" dirty="0" sz="2000" i="1" lang="en-US" smtClean="0">
                          <a:latin typeface="Arial" panose="020B0604020202020204" pitchFamily="34" charset="0"/>
                          <a:cs typeface="Arial" panose="020B0604020202020204" pitchFamily="34" charset="0"/>
                        </a:rPr>
                        <a:t>R</a:t>
                      </a:r>
                      <a:r>
                        <a:rPr altLang="zh-CN" baseline="-25000" dirty="0" sz="2000" lang="en-US" smtClean="0">
                          <a:latin typeface="Arial" panose="020B0604020202020204" pitchFamily="34" charset="0"/>
                          <a:cs typeface="Arial" panose="020B0604020202020204" pitchFamily="34" charset="0"/>
                        </a:rPr>
                        <a:t>C</a:t>
                      </a:r>
                      <a:endParaRPr altLang="en-US" dirty="0" sz="2000" lang="zh-CN">
                        <a:latin typeface="Arial" panose="020B0604020202020204" pitchFamily="34" charset="0"/>
                        <a:cs typeface="Arial" panose="020B0604020202020204" pitchFamily="34" charset="0"/>
                      </a:endParaRPr>
                    </a:p>
                  </p:txBody>
                </p:sp>
                <p:cxnSp>
                  <p:nvCxnSpPr>
                    <p:cNvPr id="3145945" name="直接箭头连接符 123"/>
                    <p:cNvCxnSpPr>
                      <a:cxnSpLocks/>
                    </p:cNvCxnSpPr>
                    <p:nvPr/>
                  </p:nvCxnSpPr>
                  <p:spPr>
                    <a:xfrm rot="16200000">
                      <a:off x="5684205" y="3456440"/>
                      <a:ext cx="0" cy="365039"/>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0950" name="矩形 85"/>
                    <p:cNvSpPr>
                      <a:spLocks noChangeAspect="1" noMove="1" noResize="1" noRot="1" noAdjustHandles="1" noEditPoints="1" noChangeArrowheads="1" noChangeShapeType="1" noTextEdit="1"/>
                    </p:cNvSpPr>
                    <p:nvPr/>
                  </p:nvSpPr>
                  <p:spPr>
                    <a:xfrm>
                      <a:off x="5481130" y="3627587"/>
                      <a:ext cx="403700" cy="400110"/>
                    </a:xfrm>
                    <a:prstGeom prst="rect"/>
                    <a:blipFill>
                      <a:blip xmlns:r="http://schemas.openxmlformats.org/officeDocument/2006/relationships" r:embed="rId7"/>
                      <a:stretch>
                        <a:fillRect b="-1515"/>
                      </a:stretch>
                    </a:blipFill>
                  </p:spPr>
                  <p:txBody>
                    <a:bodyPr/>
                    <a:p>
                      <a:r>
                        <a:rPr altLang="en-US" lang="zh-CN">
                          <a:noFill/>
                        </a:rPr>
                        <a:t> </a:t>
                      </a:r>
                    </a:p>
                  </p:txBody>
                </p:sp>
                <p:cxnSp>
                  <p:nvCxnSpPr>
                    <p:cNvPr id="3145946" name="直接箭头连接符 125"/>
                    <p:cNvCxnSpPr>
                      <a:cxnSpLocks/>
                    </p:cNvCxnSpPr>
                    <p:nvPr/>
                  </p:nvCxnSpPr>
                  <p:spPr>
                    <a:xfrm>
                      <a:off x="6280616" y="3708644"/>
                      <a:ext cx="0" cy="365039"/>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0951" name="矩形 126"/>
                    <p:cNvSpPr>
                      <a:spLocks noChangeAspect="1" noMove="1" noResize="1" noRot="1" noAdjustHandles="1" noEditPoints="1" noChangeArrowheads="1" noChangeShapeType="1" noTextEdit="1"/>
                    </p:cNvSpPr>
                    <p:nvPr/>
                  </p:nvSpPr>
                  <p:spPr>
                    <a:xfrm>
                      <a:off x="6102508" y="4117219"/>
                      <a:ext cx="520720" cy="400110"/>
                    </a:xfrm>
                    <a:prstGeom prst="rect"/>
                    <a:blipFill>
                      <a:blip xmlns:r="http://schemas.openxmlformats.org/officeDocument/2006/relationships" r:embed="rId15"/>
                      <a:stretch>
                        <a:fillRect b="-1515"/>
                      </a:stretch>
                    </a:blipFill>
                  </p:spPr>
                  <p:txBody>
                    <a:bodyPr/>
                    <a:p>
                      <a:r>
                        <a:rPr altLang="en-US" lang="zh-CN">
                          <a:noFill/>
                        </a:rPr>
                        <a:t> </a:t>
                      </a:r>
                    </a:p>
                  </p:txBody>
                </p:sp>
                <p:cxnSp>
                  <p:nvCxnSpPr>
                    <p:cNvPr id="3145947" name="直接箭头连接符 127"/>
                    <p:cNvCxnSpPr>
                      <a:cxnSpLocks/>
                    </p:cNvCxnSpPr>
                    <p:nvPr/>
                  </p:nvCxnSpPr>
                  <p:spPr>
                    <a:xfrm rot="10800000">
                      <a:off x="5906698" y="2641045"/>
                      <a:ext cx="0" cy="365039"/>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0952" name="矩形 94"/>
                    <p:cNvSpPr>
                      <a:spLocks noChangeAspect="1" noMove="1" noResize="1" noRot="1" noAdjustHandles="1" noEditPoints="1" noChangeArrowheads="1" noChangeShapeType="1" noTextEdit="1"/>
                    </p:cNvSpPr>
                    <p:nvPr/>
                  </p:nvSpPr>
                  <p:spPr>
                    <a:xfrm>
                      <a:off x="5638726" y="2875635"/>
                      <a:ext cx="445378" cy="400110"/>
                    </a:xfrm>
                    <a:prstGeom prst="rect"/>
                    <a:blipFill>
                      <a:blip xmlns:r="http://schemas.openxmlformats.org/officeDocument/2006/relationships" r:embed="rId9"/>
                      <a:stretch>
                        <a:fillRect b="-1538"/>
                      </a:stretch>
                    </a:blipFill>
                  </p:spPr>
                  <p:txBody>
                    <a:bodyPr/>
                    <a:p>
                      <a:r>
                        <a:rPr altLang="en-US" lang="zh-CN">
                          <a:noFill/>
                        </a:rPr>
                        <a:t> </a:t>
                      </a:r>
                    </a:p>
                  </p:txBody>
                </p:sp>
                <p:sp>
                  <p:nvSpPr>
                    <p:cNvPr id="1050953" name="矩形 129"/>
                    <p:cNvSpPr>
                      <a:spLocks noChangeAspect="1" noMove="1" noResize="1" noRot="1" noAdjustHandles="1" noEditPoints="1" noChangeArrowheads="1" noChangeShapeType="1" noTextEdit="1"/>
                    </p:cNvSpPr>
                    <p:nvPr/>
                  </p:nvSpPr>
                  <p:spPr>
                    <a:xfrm>
                      <a:off x="6863963" y="2939330"/>
                      <a:ext cx="453393" cy="400110"/>
                    </a:xfrm>
                    <a:prstGeom prst="rect"/>
                    <a:blipFill>
                      <a:blip xmlns:r="http://schemas.openxmlformats.org/officeDocument/2006/relationships" r:embed="rId16"/>
                      <a:stretch>
                        <a:fillRect b="-1515"/>
                      </a:stretch>
                    </a:blipFill>
                  </p:spPr>
                  <p:txBody>
                    <a:bodyPr/>
                    <a:p>
                      <a:r>
                        <a:rPr altLang="en-US" lang="zh-CN">
                          <a:noFill/>
                        </a:rPr>
                        <a:t> </a:t>
                      </a:r>
                    </a:p>
                  </p:txBody>
                </p:sp>
                <p:cxnSp>
                  <p:nvCxnSpPr>
                    <p:cNvPr id="3145948" name="直接箭头连接符 130"/>
                    <p:cNvCxnSpPr>
                      <a:cxnSpLocks/>
                    </p:cNvCxnSpPr>
                    <p:nvPr/>
                  </p:nvCxnSpPr>
                  <p:spPr>
                    <a:xfrm rot="10800000" flipV="1">
                      <a:off x="6911613" y="3019497"/>
                      <a:ext cx="0" cy="365039"/>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0954" name="圆角矩形 131"/>
                    <p:cNvSpPr/>
                    <p:nvPr/>
                  </p:nvSpPr>
                  <p:spPr>
                    <a:xfrm>
                      <a:off x="5731096" y="2536378"/>
                      <a:ext cx="794997" cy="770376"/>
                    </a:xfrm>
                    <a:prstGeom prst="roundRect"/>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0955" name="矩形 93"/>
                  <p:cNvSpPr/>
                  <p:nvPr/>
                </p:nvSpPr>
                <p:spPr>
                  <a:xfrm rot="16200000">
                    <a:off x="4866755" y="3692498"/>
                    <a:ext cx="397980" cy="167716"/>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956" name="文本框 97"/>
                  <p:cNvSpPr txBox="1"/>
                  <p:nvPr/>
                </p:nvSpPr>
                <p:spPr>
                  <a:xfrm>
                    <a:off x="4519069" y="3553383"/>
                    <a:ext cx="533741" cy="472440"/>
                  </a:xfrm>
                  <a:prstGeom prst="rect"/>
                  <a:noFill/>
                </p:spPr>
                <p:txBody>
                  <a:bodyPr rtlCol="0" wrap="square">
                    <a:spAutoFit/>
                  </a:bodyPr>
                  <a:p>
                    <a:r>
                      <a:rPr altLang="zh-CN" sz="2000" i="1" lang="en-US" smtClean="0">
                        <a:latin typeface="Arial" panose="020B0604020202020204" pitchFamily="34" charset="0"/>
                        <a:cs typeface="Arial" panose="020B0604020202020204" pitchFamily="34" charset="0"/>
                      </a:rPr>
                      <a:t>R</a:t>
                    </a:r>
                    <a:r>
                      <a:rPr altLang="zh-CN" baseline="-25000" sz="2000" lang="en-US" smtClean="0">
                        <a:latin typeface="Arial" panose="020B0604020202020204" pitchFamily="34" charset="0"/>
                        <a:cs typeface="Arial" panose="020B0604020202020204" pitchFamily="34" charset="0"/>
                      </a:rPr>
                      <a:t>S</a:t>
                    </a:r>
                    <a:endParaRPr altLang="en-US" dirty="0" sz="2000" lang="zh-CN">
                      <a:latin typeface="Arial" panose="020B0604020202020204" pitchFamily="34" charset="0"/>
                      <a:cs typeface="Arial" panose="020B0604020202020204" pitchFamily="34" charset="0"/>
                    </a:endParaRPr>
                  </a:p>
                </p:txBody>
              </p:sp>
              <p:sp>
                <p:nvSpPr>
                  <p:cNvPr id="1050957" name="矩形 103"/>
                  <p:cNvSpPr>
                    <a:spLocks noChangeAspect="1" noMove="1" noResize="1" noRot="1" noAdjustHandles="1" noEditPoints="1" noChangeArrowheads="1" noChangeShapeType="1" noTextEdit="1"/>
                  </p:cNvSpPr>
                  <p:nvPr/>
                </p:nvSpPr>
                <p:spPr>
                  <a:xfrm>
                    <a:off x="5162075" y="3795258"/>
                    <a:ext cx="528998" cy="461665"/>
                  </a:xfrm>
                  <a:prstGeom prst="rect"/>
                  <a:blipFill>
                    <a:blip xmlns:r="http://schemas.openxmlformats.org/officeDocument/2006/relationships" r:embed="rId11"/>
                    <a:stretch>
                      <a:fillRect b="-2667"/>
                    </a:stretch>
                  </a:blipFill>
                </p:spPr>
                <p:txBody>
                  <a:bodyPr/>
                  <a:p>
                    <a:r>
                      <a:rPr altLang="en-US" lang="zh-CN">
                        <a:noFill/>
                      </a:rPr>
                      <a:t> </a:t>
                    </a:r>
                  </a:p>
                </p:txBody>
              </p:sp>
              <p:sp>
                <p:nvSpPr>
                  <p:cNvPr id="1050958" name="Rectangle 518"/>
                  <p:cNvSpPr>
                    <a:spLocks noChangeAspect="1" noMove="1" noResize="1" noRot="1" noAdjustHandles="1" noEditPoints="1" noChangeArrowheads="1" noChangeShapeType="1" noTextEdit="1"/>
                  </p:cNvSpPr>
                  <p:nvPr/>
                </p:nvSpPr>
                <p:spPr bwMode="auto">
                  <a:xfrm>
                    <a:off x="5357704" y="3372194"/>
                    <a:ext cx="202224" cy="307777"/>
                  </a:xfrm>
                  <a:prstGeom prst="rect"/>
                  <a:blipFill>
                    <a:blip xmlns:r="http://schemas.openxmlformats.org/officeDocument/2006/relationships" r:embed="rId12"/>
                    <a:stretch>
                      <a:fillRect l="-39394" r="-39394" b="-5882"/>
                    </a:stretch>
                  </a:blipFill>
                  <a:ln w="28575">
                    <a:noFill/>
                    <a:miter lim="800000"/>
                    <a:headEnd/>
                    <a:tailEnd/>
                  </a:ln>
                </p:spPr>
                <p:txBody>
                  <a:bodyPr/>
                  <a:p>
                    <a:r>
                      <a:rPr altLang="en-US" lang="zh-CN">
                        <a:noFill/>
                      </a:rPr>
                      <a:t> </a:t>
                    </a:r>
                  </a:p>
                </p:txBody>
              </p:sp>
              <p:sp>
                <p:nvSpPr>
                  <p:cNvPr id="1050959" name="Rectangle 519"/>
                  <p:cNvSpPr>
                    <a:spLocks noChangeAspect="1" noMove="1" noResize="1" noRot="1" noAdjustHandles="1" noEditPoints="1" noChangeArrowheads="1" noChangeShapeType="1" noTextEdit="1"/>
                  </p:cNvSpPr>
                  <p:nvPr/>
                </p:nvSpPr>
                <p:spPr bwMode="auto">
                  <a:xfrm>
                    <a:off x="5298504" y="4380035"/>
                    <a:ext cx="299438" cy="307777"/>
                  </a:xfrm>
                  <a:prstGeom prst="rect"/>
                  <a:blipFill>
                    <a:blip xmlns:r="http://schemas.openxmlformats.org/officeDocument/2006/relationships" r:embed="rId13"/>
                    <a:stretch>
                      <a:fillRect/>
                    </a:stretch>
                  </a:blipFill>
                  <a:ln w="28575">
                    <a:noFill/>
                    <a:miter lim="800000"/>
                    <a:headEnd/>
                    <a:tailEnd/>
                  </a:ln>
                </p:spPr>
                <p:txBody>
                  <a:bodyPr/>
                  <a:p>
                    <a:r>
                      <a:rPr altLang="en-US" lang="zh-CN">
                        <a:noFill/>
                      </a:rPr>
                      <a:t> </a:t>
                    </a:r>
                  </a:p>
                </p:txBody>
              </p:sp>
            </p:grpSp>
            <p:sp>
              <p:nvSpPr>
                <p:cNvPr id="1050960" name="矩形 81"/>
                <p:cNvSpPr>
                  <a:spLocks noChangeAspect="1" noMove="1" noResize="1" noRot="1" noAdjustHandles="1" noEditPoints="1" noChangeArrowheads="1" noChangeShapeType="1" noTextEdit="1"/>
                </p:cNvSpPr>
                <p:nvPr/>
              </p:nvSpPr>
              <p:spPr>
                <a:xfrm>
                  <a:off x="8493133" y="2913167"/>
                  <a:ext cx="471026" cy="400110"/>
                </a:xfrm>
                <a:prstGeom prst="rect"/>
                <a:blipFill>
                  <a:blip xmlns:r="http://schemas.openxmlformats.org/officeDocument/2006/relationships" r:embed="rId17"/>
                  <a:stretch>
                    <a:fillRect b="-1515"/>
                  </a:stretch>
                </a:blipFill>
              </p:spPr>
              <p:txBody>
                <a:bodyPr/>
                <a:p>
                  <a:r>
                    <a:rPr altLang="en-US" lang="zh-CN">
                      <a:noFill/>
                    </a:rPr>
                    <a:t> </a:t>
                  </a:r>
                </a:p>
              </p:txBody>
            </p:sp>
            <p:cxnSp>
              <p:nvCxnSpPr>
                <p:cNvPr id="3145949" name="直接箭头连接符 91"/>
                <p:cNvCxnSpPr>
                  <a:cxnSpLocks/>
                </p:cNvCxnSpPr>
                <p:nvPr/>
              </p:nvCxnSpPr>
              <p:spPr>
                <a:xfrm rot="10800000" flipV="1">
                  <a:off x="8540783" y="2993334"/>
                  <a:ext cx="0" cy="365039"/>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grpSp>
          <p:sp>
            <p:nvSpPr>
              <p:cNvPr id="1050961" name="等腰三角形 194"/>
              <p:cNvSpPr/>
              <p:nvPr/>
            </p:nvSpPr>
            <p:spPr>
              <a:xfrm>
                <a:off x="2408726" y="3918375"/>
                <a:ext cx="245587" cy="211712"/>
              </a:xfrm>
              <a:prstGeom prst="triangl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962" name="等腰三角形 195"/>
              <p:cNvSpPr/>
              <p:nvPr/>
            </p:nvSpPr>
            <p:spPr>
              <a:xfrm flipV="1">
                <a:off x="2408725" y="4130105"/>
                <a:ext cx="245587" cy="211712"/>
              </a:xfrm>
              <a:prstGeom prst="triangl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0963" name="矩形 196"/>
            <p:cNvSpPr/>
            <p:nvPr/>
          </p:nvSpPr>
          <p:spPr>
            <a:xfrm rot="16200000">
              <a:off x="1583130" y="4530500"/>
              <a:ext cx="386321" cy="162802"/>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964" name="文本框 197"/>
            <p:cNvSpPr txBox="1"/>
            <p:nvPr/>
          </p:nvSpPr>
          <p:spPr>
            <a:xfrm>
              <a:off x="1354648" y="4601260"/>
              <a:ext cx="503043" cy="472440"/>
            </a:xfrm>
            <a:prstGeom prst="rect"/>
            <a:noFill/>
          </p:spPr>
          <p:txBody>
            <a:bodyPr rtlCol="0" wrap="square">
              <a:spAutoFit/>
            </a:bodyPr>
            <a:p>
              <a:r>
                <a:rPr altLang="zh-CN" dirty="0" sz="2000" i="1" lang="en-US" err="1" smtClean="0">
                  <a:latin typeface="Arial" panose="020B0604020202020204" pitchFamily="34" charset="0"/>
                  <a:cs typeface="Arial" panose="020B0604020202020204" pitchFamily="34" charset="0"/>
                </a:rPr>
                <a:t>r</a:t>
              </a:r>
              <a:r>
                <a:rPr altLang="zh-CN" baseline="-25000" dirty="0" sz="2000" lang="en-US" err="1" smtClean="0">
                  <a:latin typeface="Arial" panose="020B0604020202020204" pitchFamily="34" charset="0"/>
                  <a:cs typeface="Arial" panose="020B0604020202020204" pitchFamily="34" charset="0"/>
                </a:rPr>
                <a:t>be</a:t>
              </a:r>
              <a:endParaRPr altLang="en-US" dirty="0" sz="2000" lang="zh-CN">
                <a:latin typeface="Arial" panose="020B0604020202020204" pitchFamily="34" charset="0"/>
                <a:cs typeface="Arial" panose="020B0604020202020204" pitchFamily="34" charset="0"/>
              </a:endParaRPr>
            </a:p>
          </p:txBody>
        </p:sp>
      </p:grpSp>
      <mc:AlternateContent xmlns:mc="http://schemas.openxmlformats.org/markup-compatibility/2006">
        <mc:Choice xmlns:p14="http://schemas.microsoft.com/office/powerpoint/2010/main" Requires="p14">
          <p:contentPart p14:bwMode="auto" r:id="rId18">
            <p14:nvContentPartPr>
              <p14:cNvPr id="1050965" name=""/>
              <p14:cNvContentPartPr/>
              <p14:nvPr/>
            </p14:nvContentPartPr>
            <p14:xfrm>
              <a:off x="7122034" y="4668780"/>
              <a:ext cx="566315" cy="1199401"/>
            </p14:xfrm>
          </p:contentPart>
        </mc:Choice>
        <mc:Fallback>
          <p:sp>
            <p:nvSpPr>
              <p:cNvPr id="1050965" name=""/>
              <p:cNvSpPr/>
              <p:nvPr/>
            </p:nvSpPr>
            <p:spPr>
              <a:xfrm>
                <a:off x="7122034" y="4668780"/>
                <a:ext cx="566315" cy="1199401"/>
              </a:xfrm>
            </p:spPr>
          </p:sp>
        </mc:Fallback>
      </mc:AlternateContent>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4">
                                  <p:stCondLst>
                                    <p:cond delay="0"/>
                                  </p:stCondLst>
                                  <p:childTnLst>
                                    <p:set>
                                      <p:cBhvr>
                                        <p:cTn dur="1" fill="hold" id="6">
                                          <p:stCondLst>
                                            <p:cond delay="0"/>
                                          </p:stCondLst>
                                        </p:cTn>
                                        <p:tgtEl>
                                          <p:spTgt spid="1050877"/>
                                        </p:tgtEl>
                                        <p:attrNameLst>
                                          <p:attrName>style.visibility</p:attrName>
                                        </p:attrNameLst>
                                      </p:cBhvr>
                                      <p:to>
                                        <p:strVal val="visible"/>
                                      </p:to>
                                    </p:set>
                                    <p:animEffect transition="in" filter="wipe(down)">
                                      <p:cBhvr>
                                        <p:cTn dur="500" id="7"/>
                                        <p:tgtEl>
                                          <p:spTgt spid="105087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2" presetSubtype="4">
                                  <p:stCondLst>
                                    <p:cond delay="0"/>
                                  </p:stCondLst>
                                  <p:childTnLst>
                                    <p:set>
                                      <p:cBhvr>
                                        <p:cTn dur="1" fill="hold" id="11">
                                          <p:stCondLst>
                                            <p:cond delay="0"/>
                                          </p:stCondLst>
                                        </p:cTn>
                                        <p:tgtEl>
                                          <p:spTgt spid="1050878"/>
                                        </p:tgtEl>
                                        <p:attrNameLst>
                                          <p:attrName>style.visibility</p:attrName>
                                        </p:attrNameLst>
                                      </p:cBhvr>
                                      <p:to>
                                        <p:strVal val="visible"/>
                                      </p:to>
                                    </p:set>
                                    <p:animEffect transition="in" filter="wipe(down)">
                                      <p:cBhvr>
                                        <p:cTn dur="500" id="12"/>
                                        <p:tgtEl>
                                          <p:spTgt spid="1050878"/>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4">
                                  <p:stCondLst>
                                    <p:cond delay="0"/>
                                  </p:stCondLst>
                                  <p:childTnLst>
                                    <p:set>
                                      <p:cBhvr>
                                        <p:cTn dur="1" fill="hold" id="16">
                                          <p:stCondLst>
                                            <p:cond delay="0"/>
                                          </p:stCondLst>
                                        </p:cTn>
                                        <p:tgtEl>
                                          <p:spTgt spid="1050923"/>
                                        </p:tgtEl>
                                        <p:attrNameLst>
                                          <p:attrName>style.visibility</p:attrName>
                                        </p:attrNameLst>
                                      </p:cBhvr>
                                      <p:to>
                                        <p:strVal val="visible"/>
                                      </p:to>
                                    </p:set>
                                    <p:animEffect transition="in" filter="wipe(down)">
                                      <p:cBhvr>
                                        <p:cTn dur="500" id="17"/>
                                        <p:tgtEl>
                                          <p:spTgt spid="1050923"/>
                                        </p:tgtEl>
                                      </p:cBhvr>
                                    </p:animEffect>
                                  </p:childTnLst>
                                </p:cTn>
                              </p:par>
                              <p:par>
                                <p:cTn fill="hold" id="18" nodeType="withEffect" presetClass="entr" presetID="22" presetSubtype="4">
                                  <p:stCondLst>
                                    <p:cond delay="0"/>
                                  </p:stCondLst>
                                  <p:childTnLst>
                                    <p:set>
                                      <p:cBhvr>
                                        <p:cTn dur="1" fill="hold" id="19">
                                          <p:stCondLst>
                                            <p:cond delay="0"/>
                                          </p:stCondLst>
                                        </p:cTn>
                                        <p:tgtEl>
                                          <p:spTgt spid="459"/>
                                        </p:tgtEl>
                                        <p:attrNameLst>
                                          <p:attrName>style.visibility</p:attrName>
                                        </p:attrNameLst>
                                      </p:cBhvr>
                                      <p:to>
                                        <p:strVal val="visible"/>
                                      </p:to>
                                    </p:set>
                                    <p:animEffect transition="in" filter="wipe(down)">
                                      <p:cBhvr>
                                        <p:cTn dur="500" id="20"/>
                                        <p:tgtEl>
                                          <p:spTgt spid="459"/>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2" presetSubtype="4">
                                  <p:stCondLst>
                                    <p:cond delay="0"/>
                                  </p:stCondLst>
                                  <p:childTnLst>
                                    <p:set>
                                      <p:cBhvr>
                                        <p:cTn dur="1" fill="hold" id="24">
                                          <p:stCondLst>
                                            <p:cond delay="0"/>
                                          </p:stCondLst>
                                        </p:cTn>
                                        <p:tgtEl>
                                          <p:spTgt spid="1050922"/>
                                        </p:tgtEl>
                                        <p:attrNameLst>
                                          <p:attrName>style.visibility</p:attrName>
                                        </p:attrNameLst>
                                      </p:cBhvr>
                                      <p:to>
                                        <p:strVal val="visible"/>
                                      </p:to>
                                    </p:set>
                                    <p:animEffect transition="in" filter="wipe(down)">
                                      <p:cBhvr>
                                        <p:cTn dur="500" id="25"/>
                                        <p:tgtEl>
                                          <p:spTgt spid="10509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877" grpId="0"/>
      <p:bldP spid="1050878" grpId="0"/>
      <p:bldP spid="1050922" grpId="0"/>
      <p:bldP spid="105092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476" name=""/>
        <p:cNvGrpSpPr/>
        <p:nvPr/>
      </p:nvGrpSpPr>
      <p:grpSpPr>
        <a:xfrm>
          <a:off x="0" y="0"/>
          <a:ext cx="0" cy="0"/>
          <a:chOff x="0" y="0"/>
          <a:chExt cx="0" cy="0"/>
        </a:xfrm>
      </p:grpSpPr>
      <p:sp>
        <p:nvSpPr>
          <p:cNvPr id="1050969"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0970" name="文本框 42"/>
          <p:cNvSpPr txBox="1"/>
          <p:nvPr/>
        </p:nvSpPr>
        <p:spPr bwMode="auto">
          <a:xfrm>
            <a:off x="242769" y="356343"/>
            <a:ext cx="2287417" cy="461665"/>
          </a:xfrm>
          <a:prstGeom prst="rect"/>
          <a:noFill/>
          <a:ln>
            <a:noFill/>
          </a:ln>
          <a:effectLst/>
        </p:spPr>
        <p:txBody>
          <a:bodyPr rtlCol="0" wrap="square">
            <a:spAutoFit/>
          </a:bodyPr>
          <a:p>
            <a:pPr>
              <a:spcBef>
                <a:spcPct val="50000"/>
              </a:spcBef>
            </a:pPr>
            <a:r>
              <a:rPr altLang="zh-CN" b="1" dirty="0" sz="2400" kumimoji="1" lang="en-US" smtClean="0">
                <a:latin typeface="Arial" panose="020B0604020202020204" pitchFamily="34" charset="0"/>
                <a:cs typeface="Arial" panose="020B0604020202020204" pitchFamily="34" charset="0"/>
              </a:rPr>
              <a:t>Example 2:</a:t>
            </a:r>
            <a:endParaRPr altLang="en-US" b="1" dirty="0" sz="2400" kumimoji="1" lang="zh-CN" smtClean="0">
              <a:latin typeface="Arial" panose="020B0604020202020204" pitchFamily="34" charset="0"/>
              <a:cs typeface="Arial" panose="020B0604020202020204" pitchFamily="34" charset="0"/>
            </a:endParaRPr>
          </a:p>
        </p:txBody>
      </p:sp>
      <p:sp>
        <p:nvSpPr>
          <p:cNvPr id="1050971" name="文本框 4"/>
          <p:cNvSpPr txBox="1"/>
          <p:nvPr/>
        </p:nvSpPr>
        <p:spPr bwMode="auto">
          <a:xfrm>
            <a:off x="357244" y="1037808"/>
            <a:ext cx="8003066" cy="461665"/>
          </a:xfrm>
          <a:prstGeom prst="rect"/>
          <a:noFill/>
          <a:ln>
            <a:noFill/>
          </a:ln>
          <a:effectLst/>
        </p:spPr>
        <p:txBody>
          <a:bodyPr rtlCol="0" wrap="square">
            <a:spAutoFit/>
          </a:bodyPr>
          <a:p>
            <a:pPr>
              <a:spcBef>
                <a:spcPct val="50000"/>
              </a:spcBef>
            </a:pPr>
            <a:r>
              <a:rPr altLang="zh-CN" dirty="0" sz="2400" kumimoji="1" lang="en-US" smtClean="0">
                <a:latin typeface="Arial" panose="020B0604020202020204" pitchFamily="34" charset="0"/>
                <a:cs typeface="Arial" panose="020B0604020202020204" pitchFamily="34" charset="0"/>
              </a:rPr>
              <a:t>(2) </a:t>
            </a:r>
            <a:r>
              <a:rPr altLang="zh-CN" dirty="0" sz="2400" kumimoji="1" lang="en-US">
                <a:latin typeface="Arial" panose="020B0604020202020204" pitchFamily="34" charset="0"/>
                <a:cs typeface="Arial" panose="020B0604020202020204" pitchFamily="34" charset="0"/>
              </a:rPr>
              <a:t>Judge the type of the negative feedback circuit</a:t>
            </a:r>
            <a:endParaRPr altLang="en-US" dirty="0" sz="2400" kumimoji="1" lang="zh-CN">
              <a:latin typeface="Arial" panose="020B0604020202020204" pitchFamily="34" charset="0"/>
              <a:cs typeface="Arial" panose="020B0604020202020204" pitchFamily="34" charset="0"/>
            </a:endParaRPr>
          </a:p>
        </p:txBody>
      </p:sp>
      <p:sp>
        <p:nvSpPr>
          <p:cNvPr id="1050972" name="文本框 77"/>
          <p:cNvSpPr txBox="1">
            <a:spLocks noChangeAspect="1" noMove="1" noResize="1" noRot="1" noAdjustHandles="1" noEditPoints="1" noChangeArrowheads="1" noChangeShapeType="1" noTextEdit="1"/>
          </p:cNvSpPr>
          <p:nvPr/>
        </p:nvSpPr>
        <p:spPr bwMode="auto">
          <a:xfrm>
            <a:off x="488722" y="2400089"/>
            <a:ext cx="4251741" cy="461665"/>
          </a:xfrm>
          <a:prstGeom prst="rect"/>
          <a:blipFill>
            <a:blip xmlns:r="http://schemas.openxmlformats.org/officeDocument/2006/relationships" r:embed="rId1"/>
            <a:stretch>
              <a:fillRect l="-2149" t="-9333" b="-32000"/>
            </a:stretch>
          </a:blipFill>
          <a:ln>
            <a:noFill/>
          </a:ln>
          <a:effectLst/>
        </p:spPr>
        <p:txBody>
          <a:bodyPr/>
          <a:p>
            <a:r>
              <a:rPr altLang="en-US" lang="zh-CN">
                <a:noFill/>
              </a:rPr>
              <a:t> </a:t>
            </a:r>
          </a:p>
        </p:txBody>
      </p:sp>
      <p:grpSp>
        <p:nvGrpSpPr>
          <p:cNvPr id="477" name="组合 6"/>
          <p:cNvGrpSpPr/>
          <p:nvPr/>
        </p:nvGrpSpPr>
        <p:grpSpPr>
          <a:xfrm>
            <a:off x="4610461" y="1638405"/>
            <a:ext cx="4448541" cy="2389014"/>
            <a:chOff x="4649131" y="2517489"/>
            <a:chExt cx="4448541" cy="2389014"/>
          </a:xfrm>
        </p:grpSpPr>
        <p:grpSp>
          <p:nvGrpSpPr>
            <p:cNvPr id="478" name="组合 5"/>
            <p:cNvGrpSpPr/>
            <p:nvPr/>
          </p:nvGrpSpPr>
          <p:grpSpPr>
            <a:xfrm>
              <a:off x="4649131" y="2517489"/>
              <a:ext cx="4448541" cy="2389014"/>
              <a:chOff x="4422628" y="2500484"/>
              <a:chExt cx="4448541" cy="2389014"/>
            </a:xfrm>
          </p:grpSpPr>
          <p:grpSp>
            <p:nvGrpSpPr>
              <p:cNvPr id="479" name="组合 2"/>
              <p:cNvGrpSpPr/>
              <p:nvPr/>
            </p:nvGrpSpPr>
            <p:grpSpPr>
              <a:xfrm>
                <a:off x="4422628" y="2500484"/>
                <a:ext cx="4448541" cy="2389014"/>
                <a:chOff x="4422628" y="2500484"/>
                <a:chExt cx="4448541" cy="2389014"/>
              </a:xfrm>
            </p:grpSpPr>
            <p:sp>
              <p:nvSpPr>
                <p:cNvPr id="1050973" name="Line 1076"/>
                <p:cNvSpPr>
                  <a:spLocks noChangeShapeType="1"/>
                </p:cNvSpPr>
                <p:nvPr/>
              </p:nvSpPr>
              <p:spPr bwMode="auto">
                <a:xfrm flipV="1">
                  <a:off x="7532365" y="2641044"/>
                  <a:ext cx="0" cy="2039787"/>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grpSp>
              <p:nvGrpSpPr>
                <p:cNvPr id="480" name="组合 1"/>
                <p:cNvGrpSpPr/>
                <p:nvPr/>
              </p:nvGrpSpPr>
              <p:grpSpPr>
                <a:xfrm>
                  <a:off x="4422628" y="2500484"/>
                  <a:ext cx="4448541" cy="2389014"/>
                  <a:chOff x="292242" y="2614950"/>
                  <a:chExt cx="4448541" cy="2389014"/>
                </a:xfrm>
              </p:grpSpPr>
              <p:grpSp>
                <p:nvGrpSpPr>
                  <p:cNvPr id="481" name="组合 61"/>
                  <p:cNvGrpSpPr/>
                  <p:nvPr/>
                </p:nvGrpSpPr>
                <p:grpSpPr>
                  <a:xfrm>
                    <a:off x="292242" y="2674192"/>
                    <a:ext cx="4448541" cy="2329772"/>
                    <a:chOff x="4243875" y="2976558"/>
                    <a:chExt cx="4448541" cy="2329772"/>
                  </a:xfrm>
                </p:grpSpPr>
                <p:grpSp>
                  <p:nvGrpSpPr>
                    <p:cNvPr id="482" name="组合 62"/>
                    <p:cNvGrpSpPr/>
                    <p:nvPr/>
                  </p:nvGrpSpPr>
                  <p:grpSpPr>
                    <a:xfrm>
                      <a:off x="4243875" y="2976558"/>
                      <a:ext cx="4448541" cy="2329772"/>
                      <a:chOff x="4322332" y="3139680"/>
                      <a:chExt cx="4448541" cy="2329772"/>
                    </a:xfrm>
                  </p:grpSpPr>
                  <p:grpSp>
                    <p:nvGrpSpPr>
                      <p:cNvPr id="483" name="组合 70"/>
                      <p:cNvGrpSpPr/>
                      <p:nvPr/>
                    </p:nvGrpSpPr>
                    <p:grpSpPr>
                      <a:xfrm>
                        <a:off x="4322332" y="3139680"/>
                        <a:ext cx="3818620" cy="2329772"/>
                        <a:chOff x="3792914" y="1222736"/>
                        <a:chExt cx="3818620" cy="2329772"/>
                      </a:xfrm>
                    </p:grpSpPr>
                    <p:grpSp>
                      <p:nvGrpSpPr>
                        <p:cNvPr id="484" name="组合 74"/>
                        <p:cNvGrpSpPr/>
                        <p:nvPr/>
                      </p:nvGrpSpPr>
                      <p:grpSpPr>
                        <a:xfrm>
                          <a:off x="4237124" y="1222736"/>
                          <a:ext cx="3374410" cy="2329772"/>
                          <a:chOff x="252642" y="1953603"/>
                          <a:chExt cx="3374410" cy="2329772"/>
                        </a:xfrm>
                      </p:grpSpPr>
                      <p:grpSp>
                        <p:nvGrpSpPr>
                          <p:cNvPr id="485" name="组合 80"/>
                          <p:cNvGrpSpPr/>
                          <p:nvPr/>
                        </p:nvGrpSpPr>
                        <p:grpSpPr>
                          <a:xfrm>
                            <a:off x="252642" y="2008402"/>
                            <a:ext cx="3374410" cy="2274973"/>
                            <a:chOff x="2441070" y="1026453"/>
                            <a:chExt cx="3374410" cy="2274973"/>
                          </a:xfrm>
                        </p:grpSpPr>
                        <p:grpSp>
                          <p:nvGrpSpPr>
                            <p:cNvPr id="486" name="组合 89"/>
                            <p:cNvGrpSpPr/>
                            <p:nvPr/>
                          </p:nvGrpSpPr>
                          <p:grpSpPr>
                            <a:xfrm>
                              <a:off x="2441070" y="1026453"/>
                              <a:ext cx="3374410" cy="2274973"/>
                              <a:chOff x="4881942" y="1463727"/>
                              <a:chExt cx="3374410" cy="2274973"/>
                            </a:xfrm>
                          </p:grpSpPr>
                          <p:grpSp>
                            <p:nvGrpSpPr>
                              <p:cNvPr id="487" name="组合 122"/>
                              <p:cNvGrpSpPr/>
                              <p:nvPr/>
                            </p:nvGrpSpPr>
                            <p:grpSpPr>
                              <a:xfrm>
                                <a:off x="4881942" y="1472153"/>
                                <a:ext cx="3374404" cy="2266547"/>
                                <a:chOff x="494616" y="2271626"/>
                                <a:chExt cx="3374404" cy="2266547"/>
                              </a:xfrm>
                            </p:grpSpPr>
                            <p:grpSp>
                              <p:nvGrpSpPr>
                                <p:cNvPr id="488" name="组合 138"/>
                                <p:cNvGrpSpPr/>
                                <p:nvPr/>
                              </p:nvGrpSpPr>
                              <p:grpSpPr>
                                <a:xfrm>
                                  <a:off x="687985" y="2271626"/>
                                  <a:ext cx="3181035" cy="2266547"/>
                                  <a:chOff x="687985" y="2271626"/>
                                  <a:chExt cx="3181035" cy="2266547"/>
                                </a:xfrm>
                              </p:grpSpPr>
                              <p:grpSp>
                                <p:nvGrpSpPr>
                                  <p:cNvPr id="489" name="Group 1096"/>
                                  <p:cNvGrpSpPr/>
                                  <p:nvPr/>
                                </p:nvGrpSpPr>
                                <p:grpSpPr bwMode="auto">
                                  <a:xfrm>
                                    <a:off x="687992" y="2290165"/>
                                    <a:ext cx="1774518" cy="2248008"/>
                                    <a:chOff x="3659" y="2542"/>
                                    <a:chExt cx="1248" cy="1581"/>
                                  </a:xfrm>
                                </p:grpSpPr>
                                <p:sp>
                                  <p:nvSpPr>
                                    <p:cNvPr id="1050974" name="Line 1072"/>
                                    <p:cNvSpPr>
                                      <a:spLocks noChangeShapeType="1"/>
                                    </p:cNvSpPr>
                                    <p:nvPr/>
                                  </p:nvSpPr>
                                  <p:spPr bwMode="auto">
                                    <a:xfrm>
                                      <a:off x="4679" y="2842"/>
                                      <a:ext cx="0" cy="476"/>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975" name="Line 1073"/>
                                    <p:cNvSpPr>
                                      <a:spLocks noChangeShapeType="1"/>
                                    </p:cNvSpPr>
                                    <p:nvPr/>
                                  </p:nvSpPr>
                                  <p:spPr bwMode="auto">
                                    <a:xfrm flipH="1">
                                      <a:off x="3659" y="3080"/>
                                      <a:ext cx="1020"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976" name="Line 1074"/>
                                    <p:cNvSpPr>
                                      <a:spLocks noChangeShapeType="1"/>
                                    </p:cNvSpPr>
                                    <p:nvPr/>
                                  </p:nvSpPr>
                                  <p:spPr bwMode="auto">
                                    <a:xfrm flipV="1">
                                      <a:off x="4677" y="2835"/>
                                      <a:ext cx="220" cy="156"/>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977" name="Line 1075"/>
                                    <p:cNvSpPr>
                                      <a:spLocks noChangeShapeType="1"/>
                                    </p:cNvSpPr>
                                    <p:nvPr/>
                                  </p:nvSpPr>
                                  <p:spPr bwMode="auto">
                                    <a:xfrm flipH="1" flipV="1">
                                      <a:off x="4676" y="3172"/>
                                      <a:ext cx="231" cy="172"/>
                                    </a:xfrm>
                                    <a:prstGeom prst="line"/>
                                    <a:noFill/>
                                    <a:ln w="28575">
                                      <a:solidFill>
                                        <a:srgbClr val="C00000"/>
                                      </a:solidFill>
                                      <a:round/>
                                      <a:headEnd type="arrow" w="med" len="me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978" name="Line 1076"/>
                                    <p:cNvSpPr>
                                      <a:spLocks noChangeShapeType="1"/>
                                    </p:cNvSpPr>
                                    <p:nvPr/>
                                  </p:nvSpPr>
                                  <p:spPr bwMode="auto">
                                    <a:xfrm flipV="1">
                                      <a:off x="4895" y="2542"/>
                                      <a:ext cx="0" cy="296"/>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979" name="Line 1077"/>
                                    <p:cNvSpPr>
                                      <a:spLocks noChangeShapeType="1"/>
                                    </p:cNvSpPr>
                                    <p:nvPr/>
                                  </p:nvSpPr>
                                  <p:spPr bwMode="auto">
                                    <a:xfrm>
                                      <a:off x="4897" y="3334"/>
                                      <a:ext cx="0" cy="78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grpSp>
                              <p:sp>
                                <p:nvSpPr>
                                  <p:cNvPr id="1050980" name="Line 1077"/>
                                  <p:cNvSpPr>
                                    <a:spLocks noChangeShapeType="1"/>
                                  </p:cNvSpPr>
                                  <p:nvPr/>
                                </p:nvSpPr>
                                <p:spPr bwMode="auto">
                                  <a:xfrm flipV="1">
                                    <a:off x="1706017" y="2271626"/>
                                    <a:ext cx="0" cy="821593"/>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981" name="Line 1073"/>
                                  <p:cNvSpPr>
                                    <a:spLocks noChangeShapeType="1"/>
                                  </p:cNvSpPr>
                                  <p:nvPr/>
                                </p:nvSpPr>
                                <p:spPr bwMode="auto">
                                  <a:xfrm flipH="1">
                                    <a:off x="687985" y="4329508"/>
                                    <a:ext cx="3181035"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982" name="矩形 157"/>
                                  <p:cNvSpPr/>
                                  <p:nvPr/>
                                </p:nvSpPr>
                                <p:spPr>
                                  <a:xfrm rot="16200000">
                                    <a:off x="1518867" y="2472286"/>
                                    <a:ext cx="386321" cy="162802"/>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983" name="Line 1077"/>
                                  <p:cNvSpPr>
                                    <a:spLocks noChangeShapeType="1"/>
                                  </p:cNvSpPr>
                                  <p:nvPr/>
                                </p:nvSpPr>
                                <p:spPr bwMode="auto">
                                  <a:xfrm flipH="1" flipV="1">
                                    <a:off x="1702241" y="2271627"/>
                                    <a:ext cx="2166778"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984" name="文本框 160"/>
                                  <p:cNvSpPr txBox="1"/>
                                  <p:nvPr/>
                                </p:nvSpPr>
                                <p:spPr>
                                  <a:xfrm>
                                    <a:off x="1749639" y="2348677"/>
                                    <a:ext cx="503043" cy="472440"/>
                                  </a:xfrm>
                                  <a:prstGeom prst="rect"/>
                                  <a:noFill/>
                                </p:spPr>
                                <p:txBody>
                                  <a:bodyPr rtlCol="0" wrap="square">
                                    <a:spAutoFit/>
                                  </a:bodyPr>
                                  <a:p>
                                    <a:r>
                                      <a:rPr altLang="zh-CN" dirty="0" sz="2000" i="1" lang="en-US" smtClean="0">
                                        <a:latin typeface="Arial" panose="020B0604020202020204" pitchFamily="34" charset="0"/>
                                        <a:cs typeface="Arial" panose="020B0604020202020204" pitchFamily="34" charset="0"/>
                                      </a:rPr>
                                      <a:t>R</a:t>
                                    </a:r>
                                    <a:r>
                                      <a:rPr altLang="zh-CN" baseline="-25000" dirty="0" sz="2000" lang="en-US" smtClean="0">
                                        <a:latin typeface="Arial" panose="020B0604020202020204" pitchFamily="34" charset="0"/>
                                        <a:cs typeface="Arial" panose="020B0604020202020204" pitchFamily="34" charset="0"/>
                                      </a:rPr>
                                      <a:t>1</a:t>
                                    </a:r>
                                    <a:endParaRPr altLang="en-US" dirty="0" sz="2000" lang="zh-CN">
                                      <a:latin typeface="Arial" panose="020B0604020202020204" pitchFamily="34" charset="0"/>
                                      <a:cs typeface="Arial" panose="020B0604020202020204" pitchFamily="34" charset="0"/>
                                    </a:endParaRPr>
                                  </a:p>
                                </p:txBody>
                              </p:sp>
                              <p:sp>
                                <p:nvSpPr>
                                  <p:cNvPr id="1050985" name="文本框 161"/>
                                  <p:cNvSpPr txBox="1"/>
                                  <p:nvPr/>
                                </p:nvSpPr>
                                <p:spPr>
                                  <a:xfrm>
                                    <a:off x="1754939" y="2993505"/>
                                    <a:ext cx="375952" cy="461665"/>
                                  </a:xfrm>
                                  <a:prstGeom prst="rect"/>
                                  <a:noFill/>
                                </p:spPr>
                                <p:txBody>
                                  <a:bodyPr rtlCol="0" wrap="square">
                                    <a:spAutoFit/>
                                  </a:bodyPr>
                                  <a:p>
                                    <a:endParaRPr altLang="en-US" dirty="0" sz="2400" lang="zh-CN">
                                      <a:latin typeface="Arial" panose="020B0604020202020204" pitchFamily="34" charset="0"/>
                                      <a:cs typeface="Arial" panose="020B0604020202020204" pitchFamily="34" charset="0"/>
                                    </a:endParaRPr>
                                  </a:p>
                                </p:txBody>
                              </p:sp>
                              <p:cxnSp>
                                <p:nvCxnSpPr>
                                  <p:cNvPr id="3145950" name="直接连接符 162"/>
                                  <p:cNvCxnSpPr>
                                    <a:cxnSpLocks/>
                                  </p:cNvCxnSpPr>
                                  <p:nvPr/>
                                </p:nvCxnSpPr>
                                <p:spPr>
                                  <a:xfrm flipV="1">
                                    <a:off x="2227710" y="4537969"/>
                                    <a:ext cx="440323" cy="74"/>
                                  </a:xfrm>
                                  <a:prstGeom prst="line"/>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50986" name="椭圆 164"/>
                                  <p:cNvSpPr/>
                                  <p:nvPr/>
                                </p:nvSpPr>
                                <p:spPr>
                                  <a:xfrm>
                                    <a:off x="2408275" y="4295152"/>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0987" name="椭圆 140"/>
                                <p:cNvSpPr/>
                                <p:nvPr/>
                              </p:nvSpPr>
                              <p:spPr>
                                <a:xfrm>
                                  <a:off x="494616" y="3788076"/>
                                  <a:ext cx="385763" cy="385763"/>
                                </a:xfrm>
                                <a:prstGeom prst="ellipse"/>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0988" name="Line 1077"/>
                              <p:cNvSpPr>
                                <a:spLocks noChangeShapeType="1"/>
                              </p:cNvSpPr>
                              <p:nvPr/>
                            </p:nvSpPr>
                            <p:spPr bwMode="auto">
                              <a:xfrm>
                                <a:off x="8256352" y="1463727"/>
                                <a:ext cx="0" cy="2066307"/>
                              </a:xfrm>
                              <a:prstGeom prst="line"/>
                              <a:noFill/>
                              <a:ln w="28575">
                                <a:solidFill>
                                  <a:srgbClr val="C00000"/>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grpSp>
                        <p:sp>
                          <p:nvSpPr>
                            <p:cNvPr id="1050989" name="Line 1077"/>
                            <p:cNvSpPr>
                              <a:spLocks noChangeShapeType="1"/>
                            </p:cNvSpPr>
                            <p:nvPr/>
                          </p:nvSpPr>
                          <p:spPr bwMode="auto">
                            <a:xfrm>
                              <a:off x="2636697" y="1802100"/>
                              <a:ext cx="0" cy="1290661"/>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0990" name="文本框 111"/>
                            <p:cNvSpPr txBox="1"/>
                            <p:nvPr/>
                          </p:nvSpPr>
                          <p:spPr>
                            <a:xfrm>
                              <a:off x="4305902" y="1580224"/>
                              <a:ext cx="483465" cy="523220"/>
                            </a:xfrm>
                            <a:prstGeom prst="rect"/>
                            <a:noFill/>
                          </p:spPr>
                          <p:txBody>
                            <a:bodyPr rtlCol="0" wrap="square">
                              <a:spAutoFit/>
                            </a:bodyPr>
                            <a:p>
                              <a:r>
                                <a:rPr altLang="zh-CN" dirty="0" sz="2800" lang="en-US" smtClean="0">
                                  <a:latin typeface="Arial" panose="020B0604020202020204" pitchFamily="34" charset="0"/>
                                  <a:cs typeface="Arial" panose="020B0604020202020204" pitchFamily="34" charset="0"/>
                                </a:rPr>
                                <a:t>T</a:t>
                              </a:r>
                              <a:endParaRPr altLang="en-US" dirty="0" sz="2800" lang="zh-CN">
                                <a:latin typeface="Arial" panose="020B0604020202020204" pitchFamily="34" charset="0"/>
                                <a:cs typeface="Arial" panose="020B0604020202020204" pitchFamily="34" charset="0"/>
                              </a:endParaRPr>
                            </a:p>
                          </p:txBody>
                        </p:sp>
                      </p:grpSp>
                      <p:sp>
                        <p:nvSpPr>
                          <p:cNvPr id="1050991" name="文本框 78"/>
                          <p:cNvSpPr txBox="1"/>
                          <p:nvPr/>
                        </p:nvSpPr>
                        <p:spPr>
                          <a:xfrm>
                            <a:off x="2185079" y="1953603"/>
                            <a:ext cx="425528" cy="400110"/>
                          </a:xfrm>
                          <a:prstGeom prst="rect"/>
                          <a:noFill/>
                        </p:spPr>
                        <p:txBody>
                          <a:bodyPr rtlCol="0" wrap="square">
                            <a:spAutoFit/>
                          </a:bodyPr>
                          <a:p>
                            <a:r>
                              <a:rPr altLang="zh-CN" dirty="0" sz="2000" lang="en-US" smtClean="0">
                                <a:solidFill>
                                  <a:srgbClr val="C00000"/>
                                </a:solidFill>
                                <a:latin typeface="Arial" panose="020B0604020202020204" pitchFamily="34" charset="0"/>
                                <a:cs typeface="Arial" panose="020B0604020202020204" pitchFamily="34" charset="0"/>
                              </a:rPr>
                              <a:t>c</a:t>
                            </a:r>
                            <a:endParaRPr altLang="en-US" dirty="0" sz="2000" lang="zh-CN">
                              <a:solidFill>
                                <a:srgbClr val="C00000"/>
                              </a:solidFill>
                              <a:latin typeface="Arial" panose="020B0604020202020204" pitchFamily="34" charset="0"/>
                              <a:cs typeface="Arial" panose="020B0604020202020204" pitchFamily="34" charset="0"/>
                            </a:endParaRPr>
                          </a:p>
                        </p:txBody>
                      </p:sp>
                    </p:grpSp>
                    <p:sp>
                      <p:nvSpPr>
                        <p:cNvPr id="1050992" name="矩形 75"/>
                        <p:cNvSpPr>
                          <a:spLocks noChangeAspect="1" noMove="1" noResize="1" noRot="1" noAdjustHandles="1" noEditPoints="1" noChangeArrowheads="1" noChangeShapeType="1" noTextEdit="1"/>
                        </p:cNvSpPr>
                        <p:nvPr/>
                      </p:nvSpPr>
                      <p:spPr>
                        <a:xfrm>
                          <a:off x="3792914" y="2764459"/>
                          <a:ext cx="569322" cy="461665"/>
                        </a:xfrm>
                        <a:prstGeom prst="rect"/>
                        <a:blipFill>
                          <a:blip xmlns:r="http://schemas.openxmlformats.org/officeDocument/2006/relationships" r:embed="rId2"/>
                          <a:stretch>
                            <a:fillRect b="-1316"/>
                          </a:stretch>
                        </a:blipFill>
                      </p:spPr>
                      <p:txBody>
                        <a:bodyPr/>
                        <a:p>
                          <a:r>
                            <a:rPr altLang="en-US" lang="zh-CN">
                              <a:noFill/>
                            </a:rPr>
                            <a:t> </a:t>
                          </a:r>
                        </a:p>
                      </p:txBody>
                    </p:sp>
                  </p:grpSp>
                  <p:sp>
                    <p:nvSpPr>
                      <p:cNvPr id="1050993" name="矩形 71"/>
                      <p:cNvSpPr>
                        <a:spLocks noChangeAspect="1" noMove="1" noResize="1" noRot="1" noAdjustHandles="1" noEditPoints="1" noChangeArrowheads="1" noChangeShapeType="1" noTextEdit="1"/>
                      </p:cNvSpPr>
                      <p:nvPr/>
                    </p:nvSpPr>
                    <p:spPr>
                      <a:xfrm>
                        <a:off x="8164681" y="4000669"/>
                        <a:ext cx="606192" cy="461665"/>
                      </a:xfrm>
                      <a:prstGeom prst="rect"/>
                      <a:blipFill>
                        <a:blip xmlns:r="http://schemas.openxmlformats.org/officeDocument/2006/relationships" r:embed="rId3"/>
                        <a:stretch>
                          <a:fillRect b="-2632"/>
                        </a:stretch>
                      </a:blipFill>
                    </p:spPr>
                    <p:txBody>
                      <a:bodyPr/>
                      <a:p>
                        <a:r>
                          <a:rPr altLang="en-US" lang="zh-CN">
                            <a:noFill/>
                          </a:rPr>
                          <a:t> </a:t>
                        </a:r>
                      </a:p>
                    </p:txBody>
                  </p:sp>
                </p:grpSp>
                <p:sp>
                  <p:nvSpPr>
                    <p:cNvPr id="1050994" name="椭圆 67"/>
                    <p:cNvSpPr/>
                    <p:nvPr/>
                  </p:nvSpPr>
                  <p:spPr>
                    <a:xfrm>
                      <a:off x="6609025" y="4276960"/>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995" name="椭圆 68"/>
                    <p:cNvSpPr/>
                    <p:nvPr/>
                  </p:nvSpPr>
                  <p:spPr>
                    <a:xfrm>
                      <a:off x="5855865" y="3781681"/>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0996" name="椭圆 69"/>
                    <p:cNvSpPr/>
                    <p:nvPr/>
                  </p:nvSpPr>
                  <p:spPr>
                    <a:xfrm>
                      <a:off x="6609025" y="2991510"/>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0997" name="Rectangle 518"/>
                  <p:cNvSpPr>
                    <a:spLocks noChangeAspect="1" noMove="1" noResize="1" noRot="1" noAdjustHandles="1" noEditPoints="1" noChangeArrowheads="1" noChangeShapeType="1" noTextEdit="1"/>
                  </p:cNvSpPr>
                  <p:nvPr/>
                </p:nvSpPr>
                <p:spPr bwMode="auto">
                  <a:xfrm>
                    <a:off x="4192378" y="2614950"/>
                    <a:ext cx="217639" cy="307777"/>
                  </a:xfrm>
                  <a:prstGeom prst="rect"/>
                  <a:blipFill>
                    <a:blip xmlns:r="http://schemas.openxmlformats.org/officeDocument/2006/relationships" r:embed="rId4"/>
                    <a:stretch>
                      <a:fillRect l="-33333" r="-30556" b="-5882"/>
                    </a:stretch>
                  </a:blipFill>
                  <a:ln w="28575">
                    <a:noFill/>
                    <a:miter lim="800000"/>
                    <a:headEnd/>
                    <a:tailEnd/>
                  </a:ln>
                </p:spPr>
                <p:txBody>
                  <a:bodyPr/>
                  <a:p>
                    <a:r>
                      <a:rPr altLang="en-US" lang="zh-CN">
                        <a:noFill/>
                      </a:rPr>
                      <a:t> </a:t>
                    </a:r>
                  </a:p>
                </p:txBody>
              </p:sp>
              <p:sp>
                <p:nvSpPr>
                  <p:cNvPr id="1050998" name="Rectangle 519"/>
                  <p:cNvSpPr>
                    <a:spLocks noChangeAspect="1" noMove="1" noResize="1" noRot="1" noAdjustHandles="1" noEditPoints="1" noChangeArrowheads="1" noChangeShapeType="1" noTextEdit="1"/>
                  </p:cNvSpPr>
                  <p:nvPr/>
                </p:nvSpPr>
                <p:spPr bwMode="auto">
                  <a:xfrm>
                    <a:off x="4116141" y="4634234"/>
                    <a:ext cx="322263" cy="307975"/>
                  </a:xfrm>
                  <a:prstGeom prst="rect"/>
                  <a:blipFill>
                    <a:blip xmlns:r="http://schemas.openxmlformats.org/officeDocument/2006/relationships" r:embed="rId5"/>
                    <a:stretch>
                      <a:fillRect/>
                    </a:stretch>
                  </a:blipFill>
                  <a:ln w="28575">
                    <a:noFill/>
                    <a:miter lim="800000"/>
                    <a:headEnd/>
                    <a:tailEnd/>
                  </a:ln>
                </p:spPr>
                <p:txBody>
                  <a:bodyPr/>
                  <a:p>
                    <a:r>
                      <a:rPr altLang="en-US" lang="zh-CN">
                        <a:noFill/>
                      </a:rPr>
                      <a:t> </a:t>
                    </a:r>
                  </a:p>
                </p:txBody>
              </p:sp>
              <p:sp>
                <p:nvSpPr>
                  <p:cNvPr id="1050999" name="Rectangle 518"/>
                  <p:cNvSpPr>
                    <a:spLocks noChangeAspect="1" noMove="1" noResize="1" noRot="1" noAdjustHandles="1" noEditPoints="1" noChangeArrowheads="1" noChangeShapeType="1" noTextEdit="1"/>
                  </p:cNvSpPr>
                  <p:nvPr/>
                </p:nvSpPr>
                <p:spPr bwMode="auto">
                  <a:xfrm>
                    <a:off x="559950" y="3983842"/>
                    <a:ext cx="217639" cy="307777"/>
                  </a:xfrm>
                  <a:prstGeom prst="rect"/>
                  <a:blipFill>
                    <a:blip xmlns:r="http://schemas.openxmlformats.org/officeDocument/2006/relationships" r:embed="rId6"/>
                    <a:stretch>
                      <a:fillRect l="-33333" r="-30556" b="-8000"/>
                    </a:stretch>
                  </a:blipFill>
                  <a:ln w="28575">
                    <a:noFill/>
                    <a:miter lim="800000"/>
                    <a:headEnd/>
                    <a:tailEnd/>
                  </a:ln>
                </p:spPr>
                <p:txBody>
                  <a:bodyPr/>
                  <a:p>
                    <a:r>
                      <a:rPr altLang="en-US" lang="zh-CN">
                        <a:noFill/>
                      </a:rPr>
                      <a:t> </a:t>
                    </a:r>
                  </a:p>
                </p:txBody>
              </p:sp>
              <p:sp>
                <p:nvSpPr>
                  <p:cNvPr id="1051000" name="Rectangle 519"/>
                  <p:cNvSpPr>
                    <a:spLocks noChangeAspect="1" noMove="1" noResize="1" noRot="1" noAdjustHandles="1" noEditPoints="1" noChangeArrowheads="1" noChangeShapeType="1" noTextEdit="1"/>
                  </p:cNvSpPr>
                  <p:nvPr/>
                </p:nvSpPr>
                <p:spPr bwMode="auto">
                  <a:xfrm>
                    <a:off x="561227" y="4639630"/>
                    <a:ext cx="322263" cy="307975"/>
                  </a:xfrm>
                  <a:prstGeom prst="rect"/>
                  <a:blipFill>
                    <a:blip xmlns:r="http://schemas.openxmlformats.org/officeDocument/2006/relationships" r:embed="rId7"/>
                    <a:stretch>
                      <a:fillRect/>
                    </a:stretch>
                  </a:blipFill>
                  <a:ln w="28575">
                    <a:noFill/>
                    <a:miter lim="800000"/>
                    <a:headEnd/>
                    <a:tailEnd/>
                  </a:ln>
                </p:spPr>
                <p:txBody>
                  <a:bodyPr/>
                  <a:p>
                    <a:r>
                      <a:rPr altLang="en-US" lang="zh-CN">
                        <a:noFill/>
                      </a:rPr>
                      <a:t> </a:t>
                    </a:r>
                  </a:p>
                </p:txBody>
              </p:sp>
            </p:grpSp>
            <p:sp>
              <p:nvSpPr>
                <p:cNvPr id="1051001" name="矩形 82"/>
                <p:cNvSpPr/>
                <p:nvPr/>
              </p:nvSpPr>
              <p:spPr>
                <a:xfrm rot="16200000">
                  <a:off x="7344288" y="3592771"/>
                  <a:ext cx="397980" cy="167716"/>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1002" name="文本框 83"/>
                <p:cNvSpPr txBox="1"/>
                <p:nvPr/>
              </p:nvSpPr>
              <p:spPr>
                <a:xfrm>
                  <a:off x="7021963" y="3477638"/>
                  <a:ext cx="533741" cy="472440"/>
                </a:xfrm>
                <a:prstGeom prst="rect"/>
                <a:noFill/>
              </p:spPr>
              <p:txBody>
                <a:bodyPr rtlCol="0" wrap="square">
                  <a:spAutoFit/>
                </a:bodyPr>
                <a:p>
                  <a:r>
                    <a:rPr altLang="zh-CN" dirty="0" sz="2000" i="1" lang="en-US" smtClean="0">
                      <a:latin typeface="Arial" panose="020B0604020202020204" pitchFamily="34" charset="0"/>
                      <a:cs typeface="Arial" panose="020B0604020202020204" pitchFamily="34" charset="0"/>
                    </a:rPr>
                    <a:t>R</a:t>
                  </a:r>
                  <a:r>
                    <a:rPr altLang="zh-CN" baseline="-25000" dirty="0" sz="2000" lang="en-US" smtClean="0">
                      <a:latin typeface="Arial" panose="020B0604020202020204" pitchFamily="34" charset="0"/>
                      <a:cs typeface="Arial" panose="020B0604020202020204" pitchFamily="34" charset="0"/>
                    </a:rPr>
                    <a:t>C</a:t>
                  </a:r>
                  <a:endParaRPr altLang="en-US" dirty="0" sz="2000" lang="zh-CN">
                    <a:latin typeface="Arial" panose="020B0604020202020204" pitchFamily="34" charset="0"/>
                    <a:cs typeface="Arial" panose="020B0604020202020204" pitchFamily="34" charset="0"/>
                  </a:endParaRPr>
                </a:p>
              </p:txBody>
            </p:sp>
            <p:cxnSp>
              <p:nvCxnSpPr>
                <p:cNvPr id="3145951" name="直接箭头连接符 84"/>
                <p:cNvCxnSpPr>
                  <a:cxnSpLocks/>
                </p:cNvCxnSpPr>
                <p:nvPr/>
              </p:nvCxnSpPr>
              <p:spPr>
                <a:xfrm rot="16200000">
                  <a:off x="5684205" y="3456440"/>
                  <a:ext cx="0" cy="365039"/>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1003" name="矩形 85"/>
                <p:cNvSpPr>
                  <a:spLocks noChangeAspect="1" noMove="1" noResize="1" noRot="1" noAdjustHandles="1" noEditPoints="1" noChangeArrowheads="1" noChangeShapeType="1" noTextEdit="1"/>
                </p:cNvSpPr>
                <p:nvPr/>
              </p:nvSpPr>
              <p:spPr>
                <a:xfrm>
                  <a:off x="5481130" y="3627587"/>
                  <a:ext cx="403700" cy="400110"/>
                </a:xfrm>
                <a:prstGeom prst="rect"/>
                <a:blipFill>
                  <a:blip xmlns:r="http://schemas.openxmlformats.org/officeDocument/2006/relationships" r:embed="rId8"/>
                  <a:stretch>
                    <a:fillRect b="-1515"/>
                  </a:stretch>
                </a:blipFill>
              </p:spPr>
              <p:txBody>
                <a:bodyPr/>
                <a:p>
                  <a:r>
                    <a:rPr altLang="en-US" lang="zh-CN">
                      <a:noFill/>
                    </a:rPr>
                    <a:t> </a:t>
                  </a:r>
                </a:p>
              </p:txBody>
            </p:sp>
            <p:cxnSp>
              <p:nvCxnSpPr>
                <p:cNvPr id="3145952" name="直接箭头连接符 86"/>
                <p:cNvCxnSpPr>
                  <a:cxnSpLocks/>
                </p:cNvCxnSpPr>
                <p:nvPr/>
              </p:nvCxnSpPr>
              <p:spPr>
                <a:xfrm rot="16200000">
                  <a:off x="6287516" y="3413530"/>
                  <a:ext cx="0" cy="365039"/>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1004" name="矩形 87"/>
                <p:cNvSpPr>
                  <a:spLocks noChangeAspect="1" noMove="1" noResize="1" noRot="1" noAdjustHandles="1" noEditPoints="1" noChangeArrowheads="1" noChangeShapeType="1" noTextEdit="1"/>
                </p:cNvSpPr>
                <p:nvPr/>
              </p:nvSpPr>
              <p:spPr>
                <a:xfrm>
                  <a:off x="6084441" y="3584677"/>
                  <a:ext cx="520720" cy="400110"/>
                </a:xfrm>
                <a:prstGeom prst="rect"/>
                <a:blipFill>
                  <a:blip xmlns:r="http://schemas.openxmlformats.org/officeDocument/2006/relationships" r:embed="rId9"/>
                  <a:stretch>
                    <a:fillRect b="-1515"/>
                  </a:stretch>
                </a:blipFill>
              </p:spPr>
              <p:txBody>
                <a:bodyPr/>
                <a:p>
                  <a:r>
                    <a:rPr altLang="en-US" lang="zh-CN">
                      <a:noFill/>
                    </a:rPr>
                    <a:t> </a:t>
                  </a:r>
                </a:p>
              </p:txBody>
            </p:sp>
            <p:cxnSp>
              <p:nvCxnSpPr>
                <p:cNvPr id="3145953" name="直接箭头连接符 88"/>
                <p:cNvCxnSpPr>
                  <a:cxnSpLocks/>
                </p:cNvCxnSpPr>
                <p:nvPr/>
              </p:nvCxnSpPr>
              <p:spPr>
                <a:xfrm rot="10800000">
                  <a:off x="5906698" y="2641045"/>
                  <a:ext cx="0" cy="365039"/>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1005" name="矩形 94"/>
                <p:cNvSpPr>
                  <a:spLocks noChangeAspect="1" noMove="1" noResize="1" noRot="1" noAdjustHandles="1" noEditPoints="1" noChangeArrowheads="1" noChangeShapeType="1" noTextEdit="1"/>
                </p:cNvSpPr>
                <p:nvPr/>
              </p:nvSpPr>
              <p:spPr>
                <a:xfrm>
                  <a:off x="5638726" y="2875635"/>
                  <a:ext cx="445378" cy="400110"/>
                </a:xfrm>
                <a:prstGeom prst="rect"/>
                <a:blipFill>
                  <a:blip xmlns:r="http://schemas.openxmlformats.org/officeDocument/2006/relationships" r:embed="rId10"/>
                  <a:stretch>
                    <a:fillRect b="-1538"/>
                  </a:stretch>
                </a:blipFill>
              </p:spPr>
              <p:txBody>
                <a:bodyPr/>
                <a:p>
                  <a:r>
                    <a:rPr altLang="en-US" lang="zh-CN">
                      <a:noFill/>
                    </a:rPr>
                    <a:t> </a:t>
                  </a:r>
                </a:p>
              </p:txBody>
            </p:sp>
            <p:sp>
              <p:nvSpPr>
                <p:cNvPr id="1051006" name="矩形 95"/>
                <p:cNvSpPr>
                  <a:spLocks noChangeAspect="1" noMove="1" noResize="1" noRot="1" noAdjustHandles="1" noEditPoints="1" noChangeArrowheads="1" noChangeShapeType="1" noTextEdit="1"/>
                </p:cNvSpPr>
                <p:nvPr/>
              </p:nvSpPr>
              <p:spPr>
                <a:xfrm>
                  <a:off x="6885574" y="2759781"/>
                  <a:ext cx="453393" cy="400110"/>
                </a:xfrm>
                <a:prstGeom prst="rect"/>
                <a:blipFill>
                  <a:blip xmlns:r="http://schemas.openxmlformats.org/officeDocument/2006/relationships" r:embed="rId11"/>
                  <a:stretch>
                    <a:fillRect b="-1538"/>
                  </a:stretch>
                </a:blipFill>
              </p:spPr>
              <p:txBody>
                <a:bodyPr/>
                <a:p>
                  <a:r>
                    <a:rPr altLang="en-US" lang="zh-CN">
                      <a:noFill/>
                    </a:rPr>
                    <a:t> </a:t>
                  </a:r>
                </a:p>
              </p:txBody>
            </p:sp>
            <p:cxnSp>
              <p:nvCxnSpPr>
                <p:cNvPr id="3145954" name="直接箭头连接符 96"/>
                <p:cNvCxnSpPr>
                  <a:cxnSpLocks/>
                </p:cNvCxnSpPr>
                <p:nvPr/>
              </p:nvCxnSpPr>
              <p:spPr>
                <a:xfrm rot="10800000" flipV="1">
                  <a:off x="6933224" y="2839948"/>
                  <a:ext cx="0" cy="365039"/>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1007" name="圆角矩形 101"/>
                <p:cNvSpPr/>
                <p:nvPr/>
              </p:nvSpPr>
              <p:spPr>
                <a:xfrm>
                  <a:off x="5731096" y="2536378"/>
                  <a:ext cx="794997" cy="770376"/>
                </a:xfrm>
                <a:prstGeom prst="roundRect"/>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1008" name="矩形 99"/>
              <p:cNvSpPr/>
              <p:nvPr/>
            </p:nvSpPr>
            <p:spPr>
              <a:xfrm rot="16200000">
                <a:off x="4866755" y="3692498"/>
                <a:ext cx="397980" cy="167716"/>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1009" name="文本框 102"/>
              <p:cNvSpPr txBox="1"/>
              <p:nvPr/>
            </p:nvSpPr>
            <p:spPr>
              <a:xfrm>
                <a:off x="4519069" y="3553383"/>
                <a:ext cx="533741" cy="472440"/>
              </a:xfrm>
              <a:prstGeom prst="rect"/>
              <a:noFill/>
            </p:spPr>
            <p:txBody>
              <a:bodyPr rtlCol="0" wrap="square">
                <a:spAutoFit/>
              </a:bodyPr>
              <a:p>
                <a:r>
                  <a:rPr altLang="zh-CN" sz="2000" i="1" lang="en-US" smtClean="0">
                    <a:latin typeface="Arial" panose="020B0604020202020204" pitchFamily="34" charset="0"/>
                    <a:cs typeface="Arial" panose="020B0604020202020204" pitchFamily="34" charset="0"/>
                  </a:rPr>
                  <a:t>R</a:t>
                </a:r>
                <a:r>
                  <a:rPr altLang="zh-CN" baseline="-25000" sz="2000" lang="en-US" smtClean="0">
                    <a:latin typeface="Arial" panose="020B0604020202020204" pitchFamily="34" charset="0"/>
                    <a:cs typeface="Arial" panose="020B0604020202020204" pitchFamily="34" charset="0"/>
                  </a:rPr>
                  <a:t>S</a:t>
                </a:r>
                <a:endParaRPr altLang="en-US" dirty="0" sz="2000" lang="zh-CN">
                  <a:latin typeface="Arial" panose="020B0604020202020204" pitchFamily="34" charset="0"/>
                  <a:cs typeface="Arial" panose="020B0604020202020204" pitchFamily="34" charset="0"/>
                </a:endParaRPr>
              </a:p>
            </p:txBody>
          </p:sp>
          <p:sp>
            <p:nvSpPr>
              <p:cNvPr id="1051010" name="矩形 103"/>
              <p:cNvSpPr>
                <a:spLocks noChangeAspect="1" noMove="1" noResize="1" noRot="1" noAdjustHandles="1" noEditPoints="1" noChangeArrowheads="1" noChangeShapeType="1" noTextEdit="1"/>
              </p:cNvSpPr>
              <p:nvPr/>
            </p:nvSpPr>
            <p:spPr>
              <a:xfrm>
                <a:off x="5162075" y="3795258"/>
                <a:ext cx="528998" cy="461665"/>
              </a:xfrm>
              <a:prstGeom prst="rect"/>
              <a:blipFill>
                <a:blip xmlns:r="http://schemas.openxmlformats.org/officeDocument/2006/relationships" r:embed="rId12"/>
                <a:stretch>
                  <a:fillRect b="-2667"/>
                </a:stretch>
              </a:blipFill>
            </p:spPr>
            <p:txBody>
              <a:bodyPr/>
              <a:p>
                <a:r>
                  <a:rPr altLang="en-US" lang="zh-CN">
                    <a:noFill/>
                  </a:rPr>
                  <a:t> </a:t>
                </a:r>
              </a:p>
            </p:txBody>
          </p:sp>
          <p:sp>
            <p:nvSpPr>
              <p:cNvPr id="1051011" name="Rectangle 518"/>
              <p:cNvSpPr>
                <a:spLocks noChangeAspect="1" noMove="1" noResize="1" noRot="1" noAdjustHandles="1" noEditPoints="1" noChangeArrowheads="1" noChangeShapeType="1" noTextEdit="1"/>
              </p:cNvSpPr>
              <p:nvPr/>
            </p:nvSpPr>
            <p:spPr bwMode="auto">
              <a:xfrm>
                <a:off x="5357704" y="3372194"/>
                <a:ext cx="202224" cy="307777"/>
              </a:xfrm>
              <a:prstGeom prst="rect"/>
              <a:blipFill>
                <a:blip xmlns:r="http://schemas.openxmlformats.org/officeDocument/2006/relationships" r:embed="rId13"/>
                <a:stretch>
                  <a:fillRect l="-39394" r="-39394" b="-5882"/>
                </a:stretch>
              </a:blipFill>
              <a:ln w="28575">
                <a:noFill/>
                <a:miter lim="800000"/>
                <a:headEnd/>
                <a:tailEnd/>
              </a:ln>
            </p:spPr>
            <p:txBody>
              <a:bodyPr/>
              <a:p>
                <a:r>
                  <a:rPr altLang="en-US" lang="zh-CN">
                    <a:noFill/>
                  </a:rPr>
                  <a:t> </a:t>
                </a:r>
              </a:p>
            </p:txBody>
          </p:sp>
          <p:sp>
            <p:nvSpPr>
              <p:cNvPr id="1051012" name="Rectangle 519"/>
              <p:cNvSpPr>
                <a:spLocks noChangeAspect="1" noMove="1" noResize="1" noRot="1" noAdjustHandles="1" noEditPoints="1" noChangeArrowheads="1" noChangeShapeType="1" noTextEdit="1"/>
              </p:cNvSpPr>
              <p:nvPr/>
            </p:nvSpPr>
            <p:spPr bwMode="auto">
              <a:xfrm>
                <a:off x="5298504" y="4380035"/>
                <a:ext cx="299438" cy="307777"/>
              </a:xfrm>
              <a:prstGeom prst="rect"/>
              <a:blipFill>
                <a:blip xmlns:r="http://schemas.openxmlformats.org/officeDocument/2006/relationships" r:embed="rId14"/>
                <a:stretch>
                  <a:fillRect/>
                </a:stretch>
              </a:blipFill>
              <a:ln w="28575">
                <a:noFill/>
                <a:miter lim="800000"/>
                <a:headEnd/>
                <a:tailEnd/>
              </a:ln>
            </p:spPr>
            <p:txBody>
              <a:bodyPr/>
              <a:p>
                <a:r>
                  <a:rPr altLang="en-US" lang="zh-CN">
                    <a:noFill/>
                  </a:rPr>
                  <a:t> </a:t>
                </a:r>
              </a:p>
            </p:txBody>
          </p:sp>
        </p:grpSp>
        <p:sp>
          <p:nvSpPr>
            <p:cNvPr id="1051013" name="矩形 114"/>
            <p:cNvSpPr>
              <a:spLocks noChangeAspect="1" noMove="1" noResize="1" noRot="1" noAdjustHandles="1" noEditPoints="1" noChangeArrowheads="1" noChangeShapeType="1" noTextEdit="1"/>
            </p:cNvSpPr>
            <p:nvPr/>
          </p:nvSpPr>
          <p:spPr>
            <a:xfrm>
              <a:off x="8493133" y="2913167"/>
              <a:ext cx="471026" cy="400110"/>
            </a:xfrm>
            <a:prstGeom prst="rect"/>
            <a:blipFill>
              <a:blip xmlns:r="http://schemas.openxmlformats.org/officeDocument/2006/relationships" r:embed="rId15"/>
              <a:stretch>
                <a:fillRect b="-1538"/>
              </a:stretch>
            </a:blipFill>
          </p:spPr>
          <p:txBody>
            <a:bodyPr/>
            <a:p>
              <a:r>
                <a:rPr altLang="en-US" lang="zh-CN">
                  <a:noFill/>
                </a:rPr>
                <a:t> </a:t>
              </a:r>
            </a:p>
          </p:txBody>
        </p:sp>
        <p:cxnSp>
          <p:nvCxnSpPr>
            <p:cNvPr id="3145955" name="直接箭头连接符 115"/>
            <p:cNvCxnSpPr>
              <a:cxnSpLocks/>
            </p:cNvCxnSpPr>
            <p:nvPr/>
          </p:nvCxnSpPr>
          <p:spPr>
            <a:xfrm rot="10800000" flipV="1">
              <a:off x="8540783" y="2993334"/>
              <a:ext cx="0" cy="365039"/>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grpSp>
      <p:grpSp>
        <p:nvGrpSpPr>
          <p:cNvPr id="490" name="组合 73"/>
          <p:cNvGrpSpPr/>
          <p:nvPr/>
        </p:nvGrpSpPr>
        <p:grpSpPr>
          <a:xfrm>
            <a:off x="4563494" y="4187101"/>
            <a:ext cx="4448541" cy="2389014"/>
            <a:chOff x="134289" y="3079421"/>
            <a:chExt cx="4448541" cy="2389014"/>
          </a:xfrm>
        </p:grpSpPr>
        <p:grpSp>
          <p:nvGrpSpPr>
            <p:cNvPr id="491" name="组合 76"/>
            <p:cNvGrpSpPr/>
            <p:nvPr/>
          </p:nvGrpSpPr>
          <p:grpSpPr>
            <a:xfrm>
              <a:off x="134289" y="3079421"/>
              <a:ext cx="4448541" cy="2389014"/>
              <a:chOff x="134289" y="3079421"/>
              <a:chExt cx="4448541" cy="2389014"/>
            </a:xfrm>
          </p:grpSpPr>
          <p:grpSp>
            <p:nvGrpSpPr>
              <p:cNvPr id="492" name="组合 92"/>
              <p:cNvGrpSpPr/>
              <p:nvPr/>
            </p:nvGrpSpPr>
            <p:grpSpPr>
              <a:xfrm>
                <a:off x="134289" y="3079421"/>
                <a:ext cx="4448541" cy="2389014"/>
                <a:chOff x="4649131" y="2517489"/>
                <a:chExt cx="4448541" cy="2389014"/>
              </a:xfrm>
            </p:grpSpPr>
            <p:grpSp>
              <p:nvGrpSpPr>
                <p:cNvPr id="493" name="组合 98"/>
                <p:cNvGrpSpPr/>
                <p:nvPr/>
              </p:nvGrpSpPr>
              <p:grpSpPr>
                <a:xfrm>
                  <a:off x="4649131" y="2517489"/>
                  <a:ext cx="4448541" cy="2389014"/>
                  <a:chOff x="4422628" y="2500484"/>
                  <a:chExt cx="4448541" cy="2389014"/>
                </a:xfrm>
              </p:grpSpPr>
              <p:grpSp>
                <p:nvGrpSpPr>
                  <p:cNvPr id="494" name="组合 106"/>
                  <p:cNvGrpSpPr/>
                  <p:nvPr/>
                </p:nvGrpSpPr>
                <p:grpSpPr>
                  <a:xfrm>
                    <a:off x="4422628" y="2500484"/>
                    <a:ext cx="4448541" cy="2389014"/>
                    <a:chOff x="4422628" y="2500484"/>
                    <a:chExt cx="4448541" cy="2389014"/>
                  </a:xfrm>
                </p:grpSpPr>
                <p:sp>
                  <p:nvSpPr>
                    <p:cNvPr id="1051014" name="Line 1076"/>
                    <p:cNvSpPr>
                      <a:spLocks noChangeShapeType="1"/>
                    </p:cNvSpPr>
                    <p:nvPr/>
                  </p:nvSpPr>
                  <p:spPr bwMode="auto">
                    <a:xfrm flipV="1">
                      <a:off x="7532365" y="2641044"/>
                      <a:ext cx="0" cy="2039787"/>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grpSp>
                  <p:nvGrpSpPr>
                    <p:cNvPr id="495" name="组合 126"/>
                    <p:cNvGrpSpPr/>
                    <p:nvPr/>
                  </p:nvGrpSpPr>
                  <p:grpSpPr>
                    <a:xfrm>
                      <a:off x="4422628" y="2500484"/>
                      <a:ext cx="4448541" cy="2389014"/>
                      <a:chOff x="292242" y="2614950"/>
                      <a:chExt cx="4448541" cy="2389014"/>
                    </a:xfrm>
                  </p:grpSpPr>
                  <p:grpSp>
                    <p:nvGrpSpPr>
                      <p:cNvPr id="496" name="组合 139"/>
                      <p:cNvGrpSpPr/>
                      <p:nvPr/>
                    </p:nvGrpSpPr>
                    <p:grpSpPr>
                      <a:xfrm>
                        <a:off x="292242" y="2674192"/>
                        <a:ext cx="4448541" cy="2329772"/>
                        <a:chOff x="4243875" y="2976558"/>
                        <a:chExt cx="4448541" cy="2329772"/>
                      </a:xfrm>
                    </p:grpSpPr>
                    <p:grpSp>
                      <p:nvGrpSpPr>
                        <p:cNvPr id="497" name="组合 145"/>
                        <p:cNvGrpSpPr/>
                        <p:nvPr/>
                      </p:nvGrpSpPr>
                      <p:grpSpPr>
                        <a:xfrm>
                          <a:off x="4243875" y="2976558"/>
                          <a:ext cx="4448541" cy="2329772"/>
                          <a:chOff x="4322332" y="3139680"/>
                          <a:chExt cx="4448541" cy="2329772"/>
                        </a:xfrm>
                      </p:grpSpPr>
                      <p:grpSp>
                        <p:nvGrpSpPr>
                          <p:cNvPr id="498" name="组合 148"/>
                          <p:cNvGrpSpPr/>
                          <p:nvPr/>
                        </p:nvGrpSpPr>
                        <p:grpSpPr>
                          <a:xfrm>
                            <a:off x="4322332" y="3139680"/>
                            <a:ext cx="3818620" cy="2329772"/>
                            <a:chOff x="3792914" y="1222736"/>
                            <a:chExt cx="3818620" cy="2329772"/>
                          </a:xfrm>
                        </p:grpSpPr>
                        <p:grpSp>
                          <p:nvGrpSpPr>
                            <p:cNvPr id="499" name="组合 150"/>
                            <p:cNvGrpSpPr/>
                            <p:nvPr/>
                          </p:nvGrpSpPr>
                          <p:grpSpPr>
                            <a:xfrm>
                              <a:off x="4237124" y="1222736"/>
                              <a:ext cx="3374410" cy="2329772"/>
                              <a:chOff x="252642" y="1953603"/>
                              <a:chExt cx="3374410" cy="2329772"/>
                            </a:xfrm>
                          </p:grpSpPr>
                          <p:grpSp>
                            <p:nvGrpSpPr>
                              <p:cNvPr id="500" name="组合 153"/>
                              <p:cNvGrpSpPr/>
                              <p:nvPr/>
                            </p:nvGrpSpPr>
                            <p:grpSpPr>
                              <a:xfrm>
                                <a:off x="252642" y="2008402"/>
                                <a:ext cx="3374410" cy="2274973"/>
                                <a:chOff x="2441070" y="1026453"/>
                                <a:chExt cx="3374410" cy="2274973"/>
                              </a:xfrm>
                            </p:grpSpPr>
                            <p:grpSp>
                              <p:nvGrpSpPr>
                                <p:cNvPr id="501" name="组合 159"/>
                                <p:cNvGrpSpPr/>
                                <p:nvPr/>
                              </p:nvGrpSpPr>
                              <p:grpSpPr>
                                <a:xfrm>
                                  <a:off x="2441070" y="1026453"/>
                                  <a:ext cx="3374410" cy="2274973"/>
                                  <a:chOff x="4881942" y="1463727"/>
                                  <a:chExt cx="3374410" cy="2274973"/>
                                </a:xfrm>
                              </p:grpSpPr>
                              <p:grpSp>
                                <p:nvGrpSpPr>
                                  <p:cNvPr id="502" name="组合 173"/>
                                  <p:cNvGrpSpPr/>
                                  <p:nvPr/>
                                </p:nvGrpSpPr>
                                <p:grpSpPr>
                                  <a:xfrm>
                                    <a:off x="4881942" y="1472152"/>
                                    <a:ext cx="3374404" cy="2266548"/>
                                    <a:chOff x="494616" y="2271625"/>
                                    <a:chExt cx="3374404" cy="2266548"/>
                                  </a:xfrm>
                                </p:grpSpPr>
                                <p:grpSp>
                                  <p:nvGrpSpPr>
                                    <p:cNvPr id="503" name="组合 179"/>
                                    <p:cNvGrpSpPr/>
                                    <p:nvPr/>
                                  </p:nvGrpSpPr>
                                  <p:grpSpPr>
                                    <a:xfrm>
                                      <a:off x="687985" y="2271625"/>
                                      <a:ext cx="3181035" cy="2266548"/>
                                      <a:chOff x="687985" y="2271625"/>
                                      <a:chExt cx="3181035" cy="2266548"/>
                                    </a:xfrm>
                                  </p:grpSpPr>
                                  <p:grpSp>
                                    <p:nvGrpSpPr>
                                      <p:cNvPr id="504" name="Group 1096"/>
                                      <p:cNvGrpSpPr/>
                                      <p:nvPr/>
                                    </p:nvGrpSpPr>
                                    <p:grpSpPr bwMode="auto">
                                      <a:xfrm>
                                        <a:off x="687992" y="2290165"/>
                                        <a:ext cx="1760299" cy="2248008"/>
                                        <a:chOff x="3659" y="2542"/>
                                        <a:chExt cx="1238" cy="1581"/>
                                      </a:xfrm>
                                    </p:grpSpPr>
                                    <p:sp>
                                      <p:nvSpPr>
                                        <p:cNvPr id="1051015" name="Line 1073"/>
                                        <p:cNvSpPr>
                                          <a:spLocks noChangeShapeType="1"/>
                                        </p:cNvSpPr>
                                        <p:nvPr/>
                                      </p:nvSpPr>
                                      <p:spPr bwMode="auto">
                                        <a:xfrm flipH="1">
                                          <a:off x="3659" y="3080"/>
                                          <a:ext cx="747"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1016" name="Line 1076"/>
                                        <p:cNvSpPr>
                                          <a:spLocks noChangeShapeType="1"/>
                                        </p:cNvSpPr>
                                        <p:nvPr/>
                                      </p:nvSpPr>
                                      <p:spPr bwMode="auto">
                                        <a:xfrm flipV="1">
                                          <a:off x="4895" y="2542"/>
                                          <a:ext cx="0" cy="50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1017" name="Line 1077"/>
                                        <p:cNvSpPr>
                                          <a:spLocks noChangeShapeType="1"/>
                                        </p:cNvSpPr>
                                        <p:nvPr/>
                                      </p:nvSpPr>
                                      <p:spPr bwMode="auto">
                                        <a:xfrm>
                                          <a:off x="4897" y="3334"/>
                                          <a:ext cx="0" cy="78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grpSp>
                                  <p:sp>
                                    <p:nvSpPr>
                                      <p:cNvPr id="1051018" name="Line 1077"/>
                                      <p:cNvSpPr>
                                        <a:spLocks noChangeShapeType="1"/>
                                      </p:cNvSpPr>
                                      <p:nvPr/>
                                    </p:nvSpPr>
                                    <p:spPr bwMode="auto">
                                      <a:xfrm flipV="1">
                                        <a:off x="1706017" y="2271625"/>
                                        <a:ext cx="0" cy="205788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1019" name="Line 1073"/>
                                      <p:cNvSpPr>
                                        <a:spLocks noChangeShapeType="1"/>
                                      </p:cNvSpPr>
                                      <p:nvPr/>
                                    </p:nvSpPr>
                                    <p:spPr bwMode="auto">
                                      <a:xfrm flipH="1">
                                        <a:off x="687985" y="4329508"/>
                                        <a:ext cx="3181035"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1020" name="矩形 184"/>
                                      <p:cNvSpPr/>
                                      <p:nvPr/>
                                    </p:nvSpPr>
                                    <p:spPr>
                                      <a:xfrm rot="16200000">
                                        <a:off x="1518867" y="2472286"/>
                                        <a:ext cx="386321" cy="162802"/>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1021" name="Line 1077"/>
                                      <p:cNvSpPr>
                                        <a:spLocks noChangeShapeType="1"/>
                                      </p:cNvSpPr>
                                      <p:nvPr/>
                                    </p:nvSpPr>
                                    <p:spPr bwMode="auto">
                                      <a:xfrm flipH="1" flipV="1">
                                        <a:off x="1702241" y="2271627"/>
                                        <a:ext cx="2166778"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1022" name="文本框 186"/>
                                      <p:cNvSpPr txBox="1"/>
                                      <p:nvPr/>
                                    </p:nvSpPr>
                                    <p:spPr>
                                      <a:xfrm>
                                        <a:off x="1749639" y="2348677"/>
                                        <a:ext cx="503043" cy="472440"/>
                                      </a:xfrm>
                                      <a:prstGeom prst="rect"/>
                                      <a:noFill/>
                                    </p:spPr>
                                    <p:txBody>
                                      <a:bodyPr rtlCol="0" wrap="square">
                                        <a:spAutoFit/>
                                      </a:bodyPr>
                                      <a:p>
                                        <a:r>
                                          <a:rPr altLang="zh-CN" dirty="0" sz="2000" i="1" lang="en-US" smtClean="0">
                                            <a:latin typeface="Arial" panose="020B0604020202020204" pitchFamily="34" charset="0"/>
                                            <a:cs typeface="Arial" panose="020B0604020202020204" pitchFamily="34" charset="0"/>
                                          </a:rPr>
                                          <a:t>R</a:t>
                                        </a:r>
                                        <a:r>
                                          <a:rPr altLang="zh-CN" baseline="-25000" dirty="0" sz="2000" lang="en-US" smtClean="0">
                                            <a:latin typeface="Arial" panose="020B0604020202020204" pitchFamily="34" charset="0"/>
                                            <a:cs typeface="Arial" panose="020B0604020202020204" pitchFamily="34" charset="0"/>
                                          </a:rPr>
                                          <a:t>1</a:t>
                                        </a:r>
                                        <a:endParaRPr altLang="en-US" dirty="0" sz="2000" lang="zh-CN">
                                          <a:latin typeface="Arial" panose="020B0604020202020204" pitchFamily="34" charset="0"/>
                                          <a:cs typeface="Arial" panose="020B0604020202020204" pitchFamily="34" charset="0"/>
                                        </a:endParaRPr>
                                      </a:p>
                                    </p:txBody>
                                  </p:sp>
                                  <p:cxnSp>
                                    <p:nvCxnSpPr>
                                      <p:cNvPr id="3145956" name="直接连接符 187"/>
                                      <p:cNvCxnSpPr>
                                        <a:cxnSpLocks/>
                                      </p:cNvCxnSpPr>
                                      <p:nvPr/>
                                    </p:nvCxnSpPr>
                                    <p:spPr>
                                      <a:xfrm flipV="1">
                                        <a:off x="2227710" y="4537969"/>
                                        <a:ext cx="440323" cy="74"/>
                                      </a:xfrm>
                                      <a:prstGeom prst="line"/>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51023" name="椭圆 188"/>
                                      <p:cNvSpPr/>
                                      <p:nvPr/>
                                    </p:nvSpPr>
                                    <p:spPr>
                                      <a:xfrm>
                                        <a:off x="2408275" y="4295152"/>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1024" name="椭圆 180"/>
                                    <p:cNvSpPr/>
                                    <p:nvPr/>
                                  </p:nvSpPr>
                                  <p:spPr>
                                    <a:xfrm>
                                      <a:off x="494616" y="3788076"/>
                                      <a:ext cx="385763" cy="385763"/>
                                    </a:xfrm>
                                    <a:prstGeom prst="ellipse"/>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1025" name="Line 1077"/>
                                  <p:cNvSpPr>
                                    <a:spLocks noChangeShapeType="1"/>
                                  </p:cNvSpPr>
                                  <p:nvPr/>
                                </p:nvSpPr>
                                <p:spPr bwMode="auto">
                                  <a:xfrm>
                                    <a:off x="8256352" y="1463727"/>
                                    <a:ext cx="0" cy="2066307"/>
                                  </a:xfrm>
                                  <a:prstGeom prst="line"/>
                                  <a:noFill/>
                                  <a:ln w="28575">
                                    <a:solidFill>
                                      <a:srgbClr val="C00000"/>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grpSp>
                            <p:sp>
                              <p:nvSpPr>
                                <p:cNvPr id="1051026" name="Line 1077"/>
                                <p:cNvSpPr>
                                  <a:spLocks noChangeShapeType="1"/>
                                </p:cNvSpPr>
                                <p:nvPr/>
                              </p:nvSpPr>
                              <p:spPr bwMode="auto">
                                <a:xfrm>
                                  <a:off x="2636697" y="1802100"/>
                                  <a:ext cx="0" cy="1290661"/>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grpSp>
                          <p:sp>
                            <p:nvSpPr>
                              <p:cNvPr id="1051027" name="文本框 156"/>
                              <p:cNvSpPr txBox="1"/>
                              <p:nvPr/>
                            </p:nvSpPr>
                            <p:spPr>
                              <a:xfrm>
                                <a:off x="2185079" y="1953603"/>
                                <a:ext cx="425528" cy="400110"/>
                              </a:xfrm>
                              <a:prstGeom prst="rect"/>
                              <a:noFill/>
                            </p:spPr>
                            <p:txBody>
                              <a:bodyPr rtlCol="0" wrap="square">
                                <a:spAutoFit/>
                              </a:bodyPr>
                              <a:p>
                                <a:r>
                                  <a:rPr altLang="zh-CN" dirty="0" sz="2000" lang="en-US" smtClean="0">
                                    <a:solidFill>
                                      <a:srgbClr val="C00000"/>
                                    </a:solidFill>
                                    <a:latin typeface="Arial" panose="020B0604020202020204" pitchFamily="34" charset="0"/>
                                    <a:cs typeface="Arial" panose="020B0604020202020204" pitchFamily="34" charset="0"/>
                                  </a:rPr>
                                  <a:t>c</a:t>
                                </a:r>
                                <a:endParaRPr altLang="en-US" dirty="0" sz="2000" lang="zh-CN">
                                  <a:solidFill>
                                    <a:srgbClr val="C00000"/>
                                  </a:solidFill>
                                  <a:latin typeface="Arial" panose="020B0604020202020204" pitchFamily="34" charset="0"/>
                                  <a:cs typeface="Arial" panose="020B0604020202020204" pitchFamily="34" charset="0"/>
                                </a:endParaRPr>
                              </a:p>
                            </p:txBody>
                          </p:sp>
                        </p:grpSp>
                        <p:sp>
                          <p:nvSpPr>
                            <p:cNvPr id="1051028" name="矩形 75"/>
                            <p:cNvSpPr>
                              <a:spLocks noChangeAspect="1" noMove="1" noResize="1" noRot="1" noAdjustHandles="1" noEditPoints="1" noChangeArrowheads="1" noChangeShapeType="1" noTextEdit="1"/>
                            </p:cNvSpPr>
                            <p:nvPr/>
                          </p:nvSpPr>
                          <p:spPr>
                            <a:xfrm>
                              <a:off x="3792914" y="2764459"/>
                              <a:ext cx="569322" cy="461665"/>
                            </a:xfrm>
                            <a:prstGeom prst="rect"/>
                            <a:blipFill>
                              <a:blip xmlns:r="http://schemas.openxmlformats.org/officeDocument/2006/relationships" r:embed="rId2"/>
                              <a:stretch>
                                <a:fillRect b="-1316"/>
                              </a:stretch>
                            </a:blipFill>
                          </p:spPr>
                          <p:txBody>
                            <a:bodyPr/>
                            <a:p>
                              <a:r>
                                <a:rPr altLang="en-US" lang="zh-CN">
                                  <a:noFill/>
                                </a:rPr>
                                <a:t> </a:t>
                              </a:r>
                            </a:p>
                          </p:txBody>
                        </p:sp>
                      </p:grpSp>
                      <p:sp>
                        <p:nvSpPr>
                          <p:cNvPr id="1051029" name="矩形 71"/>
                          <p:cNvSpPr>
                            <a:spLocks noChangeAspect="1" noMove="1" noResize="1" noRot="1" noAdjustHandles="1" noEditPoints="1" noChangeArrowheads="1" noChangeShapeType="1" noTextEdit="1"/>
                          </p:cNvSpPr>
                          <p:nvPr/>
                        </p:nvSpPr>
                        <p:spPr>
                          <a:xfrm>
                            <a:off x="8164681" y="4000669"/>
                            <a:ext cx="606192" cy="461665"/>
                          </a:xfrm>
                          <a:prstGeom prst="rect"/>
                          <a:blipFill>
                            <a:blip xmlns:r="http://schemas.openxmlformats.org/officeDocument/2006/relationships" r:embed="rId3"/>
                            <a:stretch>
                              <a:fillRect b="-2632"/>
                            </a:stretch>
                          </a:blipFill>
                        </p:spPr>
                        <p:txBody>
                          <a:bodyPr/>
                          <a:p>
                            <a:r>
                              <a:rPr altLang="en-US" lang="zh-CN">
                                <a:noFill/>
                              </a:rPr>
                              <a:t> </a:t>
                            </a:r>
                          </a:p>
                        </p:txBody>
                      </p:sp>
                    </p:grpSp>
                    <p:sp>
                      <p:nvSpPr>
                        <p:cNvPr id="1051030" name="椭圆 146"/>
                        <p:cNvSpPr/>
                        <p:nvPr/>
                      </p:nvSpPr>
                      <p:spPr>
                        <a:xfrm>
                          <a:off x="5855865" y="3781681"/>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1031" name="椭圆 147"/>
                        <p:cNvSpPr/>
                        <p:nvPr/>
                      </p:nvSpPr>
                      <p:spPr>
                        <a:xfrm>
                          <a:off x="6609025" y="2991510"/>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1032" name="Rectangle 518"/>
                      <p:cNvSpPr>
                        <a:spLocks noChangeAspect="1" noMove="1" noResize="1" noRot="1" noAdjustHandles="1" noEditPoints="1" noChangeArrowheads="1" noChangeShapeType="1" noTextEdit="1"/>
                      </p:cNvSpPr>
                      <p:nvPr/>
                    </p:nvSpPr>
                    <p:spPr bwMode="auto">
                      <a:xfrm>
                        <a:off x="4192378" y="2614950"/>
                        <a:ext cx="217639" cy="307777"/>
                      </a:xfrm>
                      <a:prstGeom prst="rect"/>
                      <a:blipFill>
                        <a:blip xmlns:r="http://schemas.openxmlformats.org/officeDocument/2006/relationships" r:embed="rId4"/>
                        <a:stretch>
                          <a:fillRect l="-33333" r="-30556" b="-5882"/>
                        </a:stretch>
                      </a:blipFill>
                      <a:ln w="28575">
                        <a:noFill/>
                        <a:miter lim="800000"/>
                        <a:headEnd/>
                        <a:tailEnd/>
                      </a:ln>
                    </p:spPr>
                    <p:txBody>
                      <a:bodyPr/>
                      <a:p>
                        <a:r>
                          <a:rPr altLang="en-US" lang="zh-CN">
                            <a:noFill/>
                          </a:rPr>
                          <a:t> </a:t>
                        </a:r>
                      </a:p>
                    </p:txBody>
                  </p:sp>
                  <p:sp>
                    <p:nvSpPr>
                      <p:cNvPr id="1051033" name="Rectangle 519"/>
                      <p:cNvSpPr>
                        <a:spLocks noChangeAspect="1" noMove="1" noResize="1" noRot="1" noAdjustHandles="1" noEditPoints="1" noChangeArrowheads="1" noChangeShapeType="1" noTextEdit="1"/>
                      </p:cNvSpPr>
                      <p:nvPr/>
                    </p:nvSpPr>
                    <p:spPr bwMode="auto">
                      <a:xfrm>
                        <a:off x="4116141" y="4634234"/>
                        <a:ext cx="322263" cy="307975"/>
                      </a:xfrm>
                      <a:prstGeom prst="rect"/>
                      <a:blipFill>
                        <a:blip xmlns:r="http://schemas.openxmlformats.org/officeDocument/2006/relationships" r:embed="rId5"/>
                        <a:stretch>
                          <a:fillRect/>
                        </a:stretch>
                      </a:blipFill>
                      <a:ln w="28575">
                        <a:noFill/>
                        <a:miter lim="800000"/>
                        <a:headEnd/>
                        <a:tailEnd/>
                      </a:ln>
                    </p:spPr>
                    <p:txBody>
                      <a:bodyPr/>
                      <a:p>
                        <a:r>
                          <a:rPr altLang="en-US" lang="zh-CN">
                            <a:noFill/>
                          </a:rPr>
                          <a:t> </a:t>
                        </a:r>
                      </a:p>
                    </p:txBody>
                  </p:sp>
                  <p:sp>
                    <p:nvSpPr>
                      <p:cNvPr id="1051034" name="Rectangle 518"/>
                      <p:cNvSpPr>
                        <a:spLocks noChangeAspect="1" noMove="1" noResize="1" noRot="1" noAdjustHandles="1" noEditPoints="1" noChangeArrowheads="1" noChangeShapeType="1" noTextEdit="1"/>
                      </p:cNvSpPr>
                      <p:nvPr/>
                    </p:nvSpPr>
                    <p:spPr bwMode="auto">
                      <a:xfrm>
                        <a:off x="559950" y="3983842"/>
                        <a:ext cx="217639" cy="307777"/>
                      </a:xfrm>
                      <a:prstGeom prst="rect"/>
                      <a:blipFill>
                        <a:blip xmlns:r="http://schemas.openxmlformats.org/officeDocument/2006/relationships" r:embed="rId6"/>
                        <a:stretch>
                          <a:fillRect l="-33333" r="-30556" b="-8000"/>
                        </a:stretch>
                      </a:blipFill>
                      <a:ln w="28575">
                        <a:noFill/>
                        <a:miter lim="800000"/>
                        <a:headEnd/>
                        <a:tailEnd/>
                      </a:ln>
                    </p:spPr>
                    <p:txBody>
                      <a:bodyPr/>
                      <a:p>
                        <a:r>
                          <a:rPr altLang="en-US" lang="zh-CN">
                            <a:noFill/>
                          </a:rPr>
                          <a:t> </a:t>
                        </a:r>
                      </a:p>
                    </p:txBody>
                  </p:sp>
                  <p:sp>
                    <p:nvSpPr>
                      <p:cNvPr id="1051035" name="Rectangle 519"/>
                      <p:cNvSpPr>
                        <a:spLocks noChangeAspect="1" noMove="1" noResize="1" noRot="1" noAdjustHandles="1" noEditPoints="1" noChangeArrowheads="1" noChangeShapeType="1" noTextEdit="1"/>
                      </p:cNvSpPr>
                      <p:nvPr/>
                    </p:nvSpPr>
                    <p:spPr bwMode="auto">
                      <a:xfrm>
                        <a:off x="561227" y="4639630"/>
                        <a:ext cx="322263" cy="307975"/>
                      </a:xfrm>
                      <a:prstGeom prst="rect"/>
                      <a:blipFill>
                        <a:blip xmlns:r="http://schemas.openxmlformats.org/officeDocument/2006/relationships" r:embed="rId7"/>
                        <a:stretch>
                          <a:fillRect/>
                        </a:stretch>
                      </a:blipFill>
                      <a:ln w="28575">
                        <a:noFill/>
                        <a:miter lim="800000"/>
                        <a:headEnd/>
                        <a:tailEnd/>
                      </a:ln>
                    </p:spPr>
                    <p:txBody>
                      <a:bodyPr/>
                      <a:p>
                        <a:r>
                          <a:rPr altLang="en-US" lang="zh-CN">
                            <a:noFill/>
                          </a:rPr>
                          <a:t> </a:t>
                        </a:r>
                      </a:p>
                    </p:txBody>
                  </p:sp>
                </p:grpSp>
                <p:sp>
                  <p:nvSpPr>
                    <p:cNvPr id="1051036" name="矩形 127"/>
                    <p:cNvSpPr/>
                    <p:nvPr/>
                  </p:nvSpPr>
                  <p:spPr>
                    <a:xfrm rot="16200000">
                      <a:off x="7344288" y="3592771"/>
                      <a:ext cx="397980" cy="167716"/>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1037" name="文本框 128"/>
                    <p:cNvSpPr txBox="1"/>
                    <p:nvPr/>
                  </p:nvSpPr>
                  <p:spPr>
                    <a:xfrm>
                      <a:off x="7021963" y="3477638"/>
                      <a:ext cx="533741" cy="472440"/>
                    </a:xfrm>
                    <a:prstGeom prst="rect"/>
                    <a:noFill/>
                  </p:spPr>
                  <p:txBody>
                    <a:bodyPr rtlCol="0" wrap="square">
                      <a:spAutoFit/>
                    </a:bodyPr>
                    <a:p>
                      <a:r>
                        <a:rPr altLang="zh-CN" dirty="0" sz="2000" i="1" lang="en-US" smtClean="0">
                          <a:latin typeface="Arial" panose="020B0604020202020204" pitchFamily="34" charset="0"/>
                          <a:cs typeface="Arial" panose="020B0604020202020204" pitchFamily="34" charset="0"/>
                        </a:rPr>
                        <a:t>R</a:t>
                      </a:r>
                      <a:r>
                        <a:rPr altLang="zh-CN" baseline="-25000" dirty="0" sz="2000" lang="en-US" smtClean="0">
                          <a:latin typeface="Arial" panose="020B0604020202020204" pitchFamily="34" charset="0"/>
                          <a:cs typeface="Arial" panose="020B0604020202020204" pitchFamily="34" charset="0"/>
                        </a:rPr>
                        <a:t>C</a:t>
                      </a:r>
                      <a:endParaRPr altLang="en-US" dirty="0" sz="2000" lang="zh-CN">
                        <a:latin typeface="Arial" panose="020B0604020202020204" pitchFamily="34" charset="0"/>
                        <a:cs typeface="Arial" panose="020B0604020202020204" pitchFamily="34" charset="0"/>
                      </a:endParaRPr>
                    </a:p>
                  </p:txBody>
                </p:sp>
                <p:cxnSp>
                  <p:nvCxnSpPr>
                    <p:cNvPr id="3145957" name="直接箭头连接符 129"/>
                    <p:cNvCxnSpPr>
                      <a:cxnSpLocks/>
                    </p:cNvCxnSpPr>
                    <p:nvPr/>
                  </p:nvCxnSpPr>
                  <p:spPr>
                    <a:xfrm rot="16200000">
                      <a:off x="5684205" y="3456440"/>
                      <a:ext cx="0" cy="365039"/>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1038" name="矩形 85"/>
                    <p:cNvSpPr>
                      <a:spLocks noChangeAspect="1" noMove="1" noResize="1" noRot="1" noAdjustHandles="1" noEditPoints="1" noChangeArrowheads="1" noChangeShapeType="1" noTextEdit="1"/>
                    </p:cNvSpPr>
                    <p:nvPr/>
                  </p:nvSpPr>
                  <p:spPr>
                    <a:xfrm>
                      <a:off x="5481130" y="3627587"/>
                      <a:ext cx="403700" cy="400110"/>
                    </a:xfrm>
                    <a:prstGeom prst="rect"/>
                    <a:blipFill>
                      <a:blip xmlns:r="http://schemas.openxmlformats.org/officeDocument/2006/relationships" r:embed="rId8"/>
                      <a:stretch>
                        <a:fillRect b="-1515"/>
                      </a:stretch>
                    </a:blipFill>
                  </p:spPr>
                  <p:txBody>
                    <a:bodyPr/>
                    <a:p>
                      <a:r>
                        <a:rPr altLang="en-US" lang="zh-CN">
                          <a:noFill/>
                        </a:rPr>
                        <a:t> </a:t>
                      </a:r>
                    </a:p>
                  </p:txBody>
                </p:sp>
                <p:cxnSp>
                  <p:nvCxnSpPr>
                    <p:cNvPr id="3145958" name="直接箭头连接符 131"/>
                    <p:cNvCxnSpPr>
                      <a:cxnSpLocks/>
                    </p:cNvCxnSpPr>
                    <p:nvPr/>
                  </p:nvCxnSpPr>
                  <p:spPr>
                    <a:xfrm>
                      <a:off x="6280616" y="3708644"/>
                      <a:ext cx="0" cy="365039"/>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1039" name="矩形 132"/>
                    <p:cNvSpPr>
                      <a:spLocks noChangeAspect="1" noMove="1" noResize="1" noRot="1" noAdjustHandles="1" noEditPoints="1" noChangeArrowheads="1" noChangeShapeType="1" noTextEdit="1"/>
                    </p:cNvSpPr>
                    <p:nvPr/>
                  </p:nvSpPr>
                  <p:spPr>
                    <a:xfrm>
                      <a:off x="6102508" y="4117219"/>
                      <a:ext cx="520720" cy="400110"/>
                    </a:xfrm>
                    <a:prstGeom prst="rect"/>
                    <a:blipFill>
                      <a:blip xmlns:r="http://schemas.openxmlformats.org/officeDocument/2006/relationships" r:embed="rId16"/>
                      <a:stretch>
                        <a:fillRect b="-1515"/>
                      </a:stretch>
                    </a:blipFill>
                  </p:spPr>
                  <p:txBody>
                    <a:bodyPr/>
                    <a:p>
                      <a:r>
                        <a:rPr altLang="en-US" lang="zh-CN">
                          <a:noFill/>
                        </a:rPr>
                        <a:t> </a:t>
                      </a:r>
                    </a:p>
                  </p:txBody>
                </p:sp>
                <p:cxnSp>
                  <p:nvCxnSpPr>
                    <p:cNvPr id="3145959" name="直接箭头连接符 133"/>
                    <p:cNvCxnSpPr>
                      <a:cxnSpLocks/>
                    </p:cNvCxnSpPr>
                    <p:nvPr/>
                  </p:nvCxnSpPr>
                  <p:spPr>
                    <a:xfrm rot="10800000">
                      <a:off x="5906698" y="2641045"/>
                      <a:ext cx="0" cy="365039"/>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1040" name="矩形 94"/>
                    <p:cNvSpPr>
                      <a:spLocks noChangeAspect="1" noMove="1" noResize="1" noRot="1" noAdjustHandles="1" noEditPoints="1" noChangeArrowheads="1" noChangeShapeType="1" noTextEdit="1"/>
                    </p:cNvSpPr>
                    <p:nvPr/>
                  </p:nvSpPr>
                  <p:spPr>
                    <a:xfrm>
                      <a:off x="5638726" y="2875635"/>
                      <a:ext cx="445378" cy="400110"/>
                    </a:xfrm>
                    <a:prstGeom prst="rect"/>
                    <a:blipFill>
                      <a:blip xmlns:r="http://schemas.openxmlformats.org/officeDocument/2006/relationships" r:embed="rId10"/>
                      <a:stretch>
                        <a:fillRect b="-1538"/>
                      </a:stretch>
                    </a:blipFill>
                  </p:spPr>
                  <p:txBody>
                    <a:bodyPr/>
                    <a:p>
                      <a:r>
                        <a:rPr altLang="en-US" lang="zh-CN">
                          <a:noFill/>
                        </a:rPr>
                        <a:t> </a:t>
                      </a:r>
                    </a:p>
                  </p:txBody>
                </p:sp>
                <p:sp>
                  <p:nvSpPr>
                    <p:cNvPr id="1051041" name="矩形 135"/>
                    <p:cNvSpPr>
                      <a:spLocks noChangeAspect="1" noMove="1" noResize="1" noRot="1" noAdjustHandles="1" noEditPoints="1" noChangeArrowheads="1" noChangeShapeType="1" noTextEdit="1"/>
                    </p:cNvSpPr>
                    <p:nvPr/>
                  </p:nvSpPr>
                  <p:spPr>
                    <a:xfrm>
                      <a:off x="6863963" y="2939330"/>
                      <a:ext cx="453393" cy="400110"/>
                    </a:xfrm>
                    <a:prstGeom prst="rect"/>
                    <a:blipFill>
                      <a:blip xmlns:r="http://schemas.openxmlformats.org/officeDocument/2006/relationships" r:embed="rId17"/>
                      <a:stretch>
                        <a:fillRect b="-1538"/>
                      </a:stretch>
                    </a:blipFill>
                  </p:spPr>
                  <p:txBody>
                    <a:bodyPr/>
                    <a:p>
                      <a:r>
                        <a:rPr altLang="en-US" lang="zh-CN">
                          <a:noFill/>
                        </a:rPr>
                        <a:t> </a:t>
                      </a:r>
                    </a:p>
                  </p:txBody>
                </p:sp>
                <p:cxnSp>
                  <p:nvCxnSpPr>
                    <p:cNvPr id="3145960" name="直接箭头连接符 136"/>
                    <p:cNvCxnSpPr>
                      <a:cxnSpLocks/>
                    </p:cNvCxnSpPr>
                    <p:nvPr/>
                  </p:nvCxnSpPr>
                  <p:spPr>
                    <a:xfrm rot="10800000" flipV="1">
                      <a:off x="6911613" y="3019497"/>
                      <a:ext cx="0" cy="365039"/>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1042" name="圆角矩形 137"/>
                    <p:cNvSpPr/>
                    <p:nvPr/>
                  </p:nvSpPr>
                  <p:spPr>
                    <a:xfrm>
                      <a:off x="5731096" y="2536378"/>
                      <a:ext cx="794997" cy="770376"/>
                    </a:xfrm>
                    <a:prstGeom prst="roundRect"/>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1043" name="矩形 108"/>
                  <p:cNvSpPr/>
                  <p:nvPr/>
                </p:nvSpPr>
                <p:spPr>
                  <a:xfrm rot="16200000">
                    <a:off x="4866755" y="3692498"/>
                    <a:ext cx="397980" cy="167716"/>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1044" name="文本框 109"/>
                  <p:cNvSpPr txBox="1"/>
                  <p:nvPr/>
                </p:nvSpPr>
                <p:spPr>
                  <a:xfrm>
                    <a:off x="4519069" y="3553383"/>
                    <a:ext cx="533741" cy="472440"/>
                  </a:xfrm>
                  <a:prstGeom prst="rect"/>
                  <a:noFill/>
                </p:spPr>
                <p:txBody>
                  <a:bodyPr rtlCol="0" wrap="square">
                    <a:spAutoFit/>
                  </a:bodyPr>
                  <a:p>
                    <a:r>
                      <a:rPr altLang="zh-CN" sz="2000" i="1" lang="en-US" smtClean="0">
                        <a:latin typeface="Arial" panose="020B0604020202020204" pitchFamily="34" charset="0"/>
                        <a:cs typeface="Arial" panose="020B0604020202020204" pitchFamily="34" charset="0"/>
                      </a:rPr>
                      <a:t>R</a:t>
                    </a:r>
                    <a:r>
                      <a:rPr altLang="zh-CN" baseline="-25000" sz="2000" lang="en-US" smtClean="0">
                        <a:latin typeface="Arial" panose="020B0604020202020204" pitchFamily="34" charset="0"/>
                        <a:cs typeface="Arial" panose="020B0604020202020204" pitchFamily="34" charset="0"/>
                      </a:rPr>
                      <a:t>S</a:t>
                    </a:r>
                    <a:endParaRPr altLang="en-US" dirty="0" sz="2000" lang="zh-CN">
                      <a:latin typeface="Arial" panose="020B0604020202020204" pitchFamily="34" charset="0"/>
                      <a:cs typeface="Arial" panose="020B0604020202020204" pitchFamily="34" charset="0"/>
                    </a:endParaRPr>
                  </a:p>
                </p:txBody>
              </p:sp>
              <p:sp>
                <p:nvSpPr>
                  <p:cNvPr id="1051045" name="矩形 103"/>
                  <p:cNvSpPr>
                    <a:spLocks noChangeAspect="1" noMove="1" noResize="1" noRot="1" noAdjustHandles="1" noEditPoints="1" noChangeArrowheads="1" noChangeShapeType="1" noTextEdit="1"/>
                  </p:cNvSpPr>
                  <p:nvPr/>
                </p:nvSpPr>
                <p:spPr>
                  <a:xfrm>
                    <a:off x="5162075" y="3795258"/>
                    <a:ext cx="528998" cy="461665"/>
                  </a:xfrm>
                  <a:prstGeom prst="rect"/>
                  <a:blipFill>
                    <a:blip xmlns:r="http://schemas.openxmlformats.org/officeDocument/2006/relationships" r:embed="rId12"/>
                    <a:stretch>
                      <a:fillRect b="-2667"/>
                    </a:stretch>
                  </a:blipFill>
                </p:spPr>
                <p:txBody>
                  <a:bodyPr/>
                  <a:p>
                    <a:r>
                      <a:rPr altLang="en-US" lang="zh-CN">
                        <a:noFill/>
                      </a:rPr>
                      <a:t> </a:t>
                    </a:r>
                  </a:p>
                </p:txBody>
              </p:sp>
              <p:sp>
                <p:nvSpPr>
                  <p:cNvPr id="1051046" name="Rectangle 518"/>
                  <p:cNvSpPr>
                    <a:spLocks noChangeAspect="1" noMove="1" noResize="1" noRot="1" noAdjustHandles="1" noEditPoints="1" noChangeArrowheads="1" noChangeShapeType="1" noTextEdit="1"/>
                  </p:cNvSpPr>
                  <p:nvPr/>
                </p:nvSpPr>
                <p:spPr bwMode="auto">
                  <a:xfrm>
                    <a:off x="5357704" y="3372194"/>
                    <a:ext cx="202224" cy="307777"/>
                  </a:xfrm>
                  <a:prstGeom prst="rect"/>
                  <a:blipFill>
                    <a:blip xmlns:r="http://schemas.openxmlformats.org/officeDocument/2006/relationships" r:embed="rId13"/>
                    <a:stretch>
                      <a:fillRect l="-39394" r="-39394" b="-5882"/>
                    </a:stretch>
                  </a:blipFill>
                  <a:ln w="28575">
                    <a:noFill/>
                    <a:miter lim="800000"/>
                    <a:headEnd/>
                    <a:tailEnd/>
                  </a:ln>
                </p:spPr>
                <p:txBody>
                  <a:bodyPr/>
                  <a:p>
                    <a:r>
                      <a:rPr altLang="en-US" lang="zh-CN">
                        <a:noFill/>
                      </a:rPr>
                      <a:t> </a:t>
                    </a:r>
                  </a:p>
                </p:txBody>
              </p:sp>
              <p:sp>
                <p:nvSpPr>
                  <p:cNvPr id="1051047" name="Rectangle 519"/>
                  <p:cNvSpPr>
                    <a:spLocks noChangeAspect="1" noMove="1" noResize="1" noRot="1" noAdjustHandles="1" noEditPoints="1" noChangeArrowheads="1" noChangeShapeType="1" noTextEdit="1"/>
                  </p:cNvSpPr>
                  <p:nvPr/>
                </p:nvSpPr>
                <p:spPr bwMode="auto">
                  <a:xfrm>
                    <a:off x="5298504" y="4380035"/>
                    <a:ext cx="299438" cy="307777"/>
                  </a:xfrm>
                  <a:prstGeom prst="rect"/>
                  <a:blipFill>
                    <a:blip xmlns:r="http://schemas.openxmlformats.org/officeDocument/2006/relationships" r:embed="rId14"/>
                    <a:stretch>
                      <a:fillRect/>
                    </a:stretch>
                  </a:blipFill>
                  <a:ln w="28575">
                    <a:noFill/>
                    <a:miter lim="800000"/>
                    <a:headEnd/>
                    <a:tailEnd/>
                  </a:ln>
                </p:spPr>
                <p:txBody>
                  <a:bodyPr/>
                  <a:p>
                    <a:r>
                      <a:rPr altLang="en-US" lang="zh-CN">
                        <a:noFill/>
                      </a:rPr>
                      <a:t> </a:t>
                    </a:r>
                  </a:p>
                </p:txBody>
              </p:sp>
            </p:grpSp>
            <p:sp>
              <p:nvSpPr>
                <p:cNvPr id="1051048" name="矩形 100"/>
                <p:cNvSpPr>
                  <a:spLocks noChangeAspect="1" noMove="1" noResize="1" noRot="1" noAdjustHandles="1" noEditPoints="1" noChangeArrowheads="1" noChangeShapeType="1" noTextEdit="1"/>
                </p:cNvSpPr>
                <p:nvPr/>
              </p:nvSpPr>
              <p:spPr>
                <a:xfrm>
                  <a:off x="8493133" y="2913167"/>
                  <a:ext cx="471026" cy="400110"/>
                </a:xfrm>
                <a:prstGeom prst="rect"/>
                <a:blipFill>
                  <a:blip xmlns:r="http://schemas.openxmlformats.org/officeDocument/2006/relationships" r:embed="rId18"/>
                  <a:stretch>
                    <a:fillRect b="-1538"/>
                  </a:stretch>
                </a:blipFill>
              </p:spPr>
              <p:txBody>
                <a:bodyPr/>
                <a:p>
                  <a:r>
                    <a:rPr altLang="en-US" lang="zh-CN">
                      <a:noFill/>
                    </a:rPr>
                    <a:t> </a:t>
                  </a:r>
                </a:p>
              </p:txBody>
            </p:sp>
            <p:cxnSp>
              <p:nvCxnSpPr>
                <p:cNvPr id="3145961" name="直接箭头连接符 105"/>
                <p:cNvCxnSpPr>
                  <a:cxnSpLocks/>
                </p:cNvCxnSpPr>
                <p:nvPr/>
              </p:nvCxnSpPr>
              <p:spPr>
                <a:xfrm rot="10800000" flipV="1">
                  <a:off x="8540783" y="2993334"/>
                  <a:ext cx="0" cy="365039"/>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grpSp>
          <p:sp>
            <p:nvSpPr>
              <p:cNvPr id="1051049" name="等腰三角形 93"/>
              <p:cNvSpPr/>
              <p:nvPr/>
            </p:nvSpPr>
            <p:spPr>
              <a:xfrm>
                <a:off x="2408726" y="3918375"/>
                <a:ext cx="245587" cy="211712"/>
              </a:xfrm>
              <a:prstGeom prst="triangl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1050" name="等腰三角形 97"/>
              <p:cNvSpPr/>
              <p:nvPr/>
            </p:nvSpPr>
            <p:spPr>
              <a:xfrm flipV="1">
                <a:off x="2408725" y="4130105"/>
                <a:ext cx="245587" cy="211712"/>
              </a:xfrm>
              <a:prstGeom prst="triangl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1051" name="矩形 81"/>
            <p:cNvSpPr/>
            <p:nvPr/>
          </p:nvSpPr>
          <p:spPr>
            <a:xfrm rot="16200000">
              <a:off x="1583130" y="4530500"/>
              <a:ext cx="386321" cy="162802"/>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1052" name="文本框 91"/>
            <p:cNvSpPr txBox="1"/>
            <p:nvPr/>
          </p:nvSpPr>
          <p:spPr>
            <a:xfrm>
              <a:off x="1354648" y="4601260"/>
              <a:ext cx="503043" cy="472440"/>
            </a:xfrm>
            <a:prstGeom prst="rect"/>
            <a:noFill/>
          </p:spPr>
          <p:txBody>
            <a:bodyPr rtlCol="0" wrap="square">
              <a:spAutoFit/>
            </a:bodyPr>
            <a:p>
              <a:r>
                <a:rPr altLang="zh-CN" dirty="0" sz="2000" i="1" lang="en-US" err="1" smtClean="0">
                  <a:latin typeface="Arial" panose="020B0604020202020204" pitchFamily="34" charset="0"/>
                  <a:cs typeface="Arial" panose="020B0604020202020204" pitchFamily="34" charset="0"/>
                </a:rPr>
                <a:t>r</a:t>
              </a:r>
              <a:r>
                <a:rPr altLang="zh-CN" baseline="-25000" dirty="0" sz="2000" lang="en-US" err="1" smtClean="0">
                  <a:latin typeface="Arial" panose="020B0604020202020204" pitchFamily="34" charset="0"/>
                  <a:cs typeface="Arial" panose="020B0604020202020204" pitchFamily="34" charset="0"/>
                </a:rPr>
                <a:t>be</a:t>
              </a:r>
              <a:endParaRPr altLang="en-US" dirty="0" sz="2000" lang="zh-CN">
                <a:latin typeface="Arial" panose="020B0604020202020204" pitchFamily="34" charset="0"/>
                <a:cs typeface="Arial" panose="020B0604020202020204" pitchFamily="34" charset="0"/>
              </a:endParaRPr>
            </a:p>
          </p:txBody>
        </p:sp>
      </p:grpSp>
      <p:grpSp>
        <p:nvGrpSpPr>
          <p:cNvPr id="505" name="组合 9"/>
          <p:cNvGrpSpPr/>
          <p:nvPr/>
        </p:nvGrpSpPr>
        <p:grpSpPr>
          <a:xfrm>
            <a:off x="605131" y="3239370"/>
            <a:ext cx="948424" cy="1775759"/>
            <a:chOff x="605131" y="3539714"/>
            <a:chExt cx="948424" cy="1475415"/>
          </a:xfrm>
        </p:grpSpPr>
        <p:sp>
          <p:nvSpPr>
            <p:cNvPr id="1051053" name="文本框 192"/>
            <p:cNvSpPr txBox="1">
              <a:spLocks noChangeAspect="1" noMove="1" noResize="1" noRot="1" noAdjustHandles="1" noEditPoints="1" noChangeArrowheads="1" noChangeShapeType="1" noTextEdit="1"/>
            </p:cNvSpPr>
            <p:nvPr/>
          </p:nvSpPr>
          <p:spPr bwMode="auto">
            <a:xfrm>
              <a:off x="605131" y="4041102"/>
              <a:ext cx="725891" cy="461665"/>
            </a:xfrm>
            <a:prstGeom prst="rect"/>
            <a:blipFill>
              <a:blip xmlns:r="http://schemas.openxmlformats.org/officeDocument/2006/relationships" r:embed="rId19"/>
              <a:stretch>
                <a:fillRect/>
              </a:stretch>
            </a:blipFill>
            <a:ln>
              <a:noFill/>
            </a:ln>
            <a:effectLst/>
          </p:spPr>
          <p:txBody>
            <a:bodyPr/>
            <a:p>
              <a:r>
                <a:rPr altLang="en-US" lang="zh-CN">
                  <a:noFill/>
                </a:rPr>
                <a:t> </a:t>
              </a:r>
            </a:p>
          </p:txBody>
        </p:sp>
        <p:sp>
          <p:nvSpPr>
            <p:cNvPr id="1051054" name="左大括号 8"/>
            <p:cNvSpPr/>
            <p:nvPr/>
          </p:nvSpPr>
          <p:spPr>
            <a:xfrm>
              <a:off x="1322858" y="3539714"/>
              <a:ext cx="230697" cy="1475415"/>
            </a:xfrm>
            <a:prstGeom prst="leftBrace">
              <a:avLst>
                <a:gd name="adj1" fmla="val 37424"/>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rtlCol="0"/>
            <a:p>
              <a:pPr algn="ctr"/>
              <a:endParaRPr altLang="en-US" lang="zh-CN"/>
            </a:p>
          </p:txBody>
        </p:sp>
      </p:grpSp>
      <p:sp>
        <p:nvSpPr>
          <p:cNvPr id="1051055" name="文本框 193"/>
          <p:cNvSpPr txBox="1">
            <a:spLocks noChangeAspect="1" noMove="1" noResize="1" noRot="1" noAdjustHandles="1" noEditPoints="1" noChangeArrowheads="1" noChangeShapeType="1" noTextEdit="1"/>
          </p:cNvSpPr>
          <p:nvPr/>
        </p:nvSpPr>
        <p:spPr bwMode="auto">
          <a:xfrm>
            <a:off x="1683112" y="4609489"/>
            <a:ext cx="1788418" cy="461665"/>
          </a:xfrm>
          <a:prstGeom prst="rect"/>
          <a:blipFill>
            <a:blip xmlns:r="http://schemas.openxmlformats.org/officeDocument/2006/relationships" r:embed="rId20"/>
            <a:stretch>
              <a:fillRect l="-5119" t="-9211" b="-30263"/>
            </a:stretch>
          </a:blipFill>
          <a:ln>
            <a:noFill/>
          </a:ln>
          <a:effectLst/>
        </p:spPr>
        <p:txBody>
          <a:bodyPr/>
          <a:p>
            <a:r>
              <a:rPr altLang="en-US" lang="zh-CN">
                <a:noFill/>
              </a:rPr>
              <a:t> </a:t>
            </a:r>
          </a:p>
        </p:txBody>
      </p:sp>
      <p:sp>
        <p:nvSpPr>
          <p:cNvPr id="1051056" name="文本框 194"/>
          <p:cNvSpPr txBox="1">
            <a:spLocks noChangeAspect="1" noMove="1" noResize="1" noRot="1" noAdjustHandles="1" noEditPoints="1" noChangeArrowheads="1" noChangeShapeType="1" noTextEdit="1"/>
          </p:cNvSpPr>
          <p:nvPr/>
        </p:nvSpPr>
        <p:spPr bwMode="auto">
          <a:xfrm>
            <a:off x="1563210" y="3122708"/>
            <a:ext cx="2868383" cy="473206"/>
          </a:xfrm>
          <a:prstGeom prst="rect"/>
          <a:blipFill>
            <a:blip xmlns:r="http://schemas.openxmlformats.org/officeDocument/2006/relationships" r:embed="rId21"/>
            <a:stretch>
              <a:fillRect l="-1062" t="-8974" b="-26923"/>
            </a:stretch>
          </a:blipFill>
          <a:ln>
            <a:noFill/>
          </a:ln>
          <a:effectLst/>
        </p:spPr>
        <p:txBody>
          <a:bodyPr/>
          <a:p>
            <a:r>
              <a:rPr altLang="en-US" lang="zh-CN">
                <a:noFill/>
              </a:rPr>
              <a:t> </a:t>
            </a:r>
          </a:p>
        </p:txBody>
      </p:sp>
      <p:sp>
        <p:nvSpPr>
          <p:cNvPr id="1051057" name="文本框 7"/>
          <p:cNvSpPr txBox="1"/>
          <p:nvPr/>
        </p:nvSpPr>
        <p:spPr bwMode="auto">
          <a:xfrm>
            <a:off x="1091912" y="5395261"/>
            <a:ext cx="2967657" cy="461665"/>
          </a:xfrm>
          <a:prstGeom prst="rect"/>
          <a:noFill/>
          <a:ln>
            <a:noFill/>
          </a:ln>
          <a:effectLst/>
        </p:spPr>
        <p:txBody>
          <a:bodyPr rtlCol="0" wrap="square">
            <a:spAutoFit/>
          </a:bodyPr>
          <a:p>
            <a:pPr algn="ctr" eaLnBrk="1" hangingPunct="1">
              <a:spcBef>
                <a:spcPct val="50000"/>
              </a:spcBef>
            </a:pPr>
            <a:r>
              <a:rPr altLang="zh-CN" dirty="0" sz="2400" kumimoji="1" lang="en-US" smtClean="0">
                <a:latin typeface="Arial" panose="020B0604020202020204" pitchFamily="34" charset="0"/>
                <a:cs typeface="Arial" panose="020B0604020202020204" pitchFamily="34" charset="0"/>
              </a:rPr>
              <a:t>Voltage feedback!</a:t>
            </a:r>
            <a:endParaRPr altLang="en-US" dirty="0" sz="2400" kumimoji="1" lang="zh-CN" smtClean="0">
              <a:latin typeface="Arial" panose="020B0604020202020204" pitchFamily="34" charset="0"/>
              <a:cs typeface="Arial" panose="020B0604020202020204" pitchFamily="34" charset="0"/>
            </a:endParaRPr>
          </a:p>
        </p:txBody>
      </p:sp>
      <p:sp>
        <p:nvSpPr>
          <p:cNvPr id="1051058" name="文本框 177"/>
          <p:cNvSpPr txBox="1">
            <a:spLocks noChangeAspect="1" noMove="1" noResize="1" noRot="1" noAdjustHandles="1" noEditPoints="1" noChangeArrowheads="1" noChangeShapeType="1" noTextEdit="1"/>
          </p:cNvSpPr>
          <p:nvPr/>
        </p:nvSpPr>
        <p:spPr bwMode="auto">
          <a:xfrm>
            <a:off x="1789593" y="3634778"/>
            <a:ext cx="1885003" cy="579454"/>
          </a:xfrm>
          <a:prstGeom prst="rect"/>
          <a:blipFill>
            <a:blip xmlns:r="http://schemas.openxmlformats.org/officeDocument/2006/relationships" r:embed="rId22"/>
            <a:stretch>
              <a:fillRect/>
            </a:stretch>
          </a:blipFill>
          <a:ln>
            <a:noFill/>
          </a:ln>
          <a:effectLst/>
        </p:spPr>
        <p:txBody>
          <a:bodyPr/>
          <a:p>
            <a:r>
              <a:rPr altLang="en-US" lang="zh-CN">
                <a:noFill/>
              </a:rPr>
              <a:t> </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4">
                                  <p:stCondLst>
                                    <p:cond delay="0"/>
                                  </p:stCondLst>
                                  <p:childTnLst>
                                    <p:set>
                                      <p:cBhvr>
                                        <p:cTn dur="1" fill="hold" id="6">
                                          <p:stCondLst>
                                            <p:cond delay="0"/>
                                          </p:stCondLst>
                                        </p:cTn>
                                        <p:tgtEl>
                                          <p:spTgt spid="1050972"/>
                                        </p:tgtEl>
                                        <p:attrNameLst>
                                          <p:attrName>style.visibility</p:attrName>
                                        </p:attrNameLst>
                                      </p:cBhvr>
                                      <p:to>
                                        <p:strVal val="visible"/>
                                      </p:to>
                                    </p:set>
                                    <p:animEffect transition="in" filter="wipe(down)">
                                      <p:cBhvr>
                                        <p:cTn dur="500" id="7"/>
                                        <p:tgtEl>
                                          <p:spTgt spid="1050972"/>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4">
                                  <p:stCondLst>
                                    <p:cond delay="0"/>
                                  </p:stCondLst>
                                  <p:childTnLst>
                                    <p:set>
                                      <p:cBhvr>
                                        <p:cTn dur="1" fill="hold" id="11">
                                          <p:stCondLst>
                                            <p:cond delay="0"/>
                                          </p:stCondLst>
                                        </p:cTn>
                                        <p:tgtEl>
                                          <p:spTgt spid="505"/>
                                        </p:tgtEl>
                                        <p:attrNameLst>
                                          <p:attrName>style.visibility</p:attrName>
                                        </p:attrNameLst>
                                      </p:cBhvr>
                                      <p:to>
                                        <p:strVal val="visible"/>
                                      </p:to>
                                    </p:set>
                                    <p:animEffect transition="in" filter="wipe(down)">
                                      <p:cBhvr>
                                        <p:cTn dur="500" id="12"/>
                                        <p:tgtEl>
                                          <p:spTgt spid="505"/>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4">
                                  <p:stCondLst>
                                    <p:cond delay="0"/>
                                  </p:stCondLst>
                                  <p:childTnLst>
                                    <p:set>
                                      <p:cBhvr>
                                        <p:cTn dur="1" fill="hold" id="16">
                                          <p:stCondLst>
                                            <p:cond delay="0"/>
                                          </p:stCondLst>
                                        </p:cTn>
                                        <p:tgtEl>
                                          <p:spTgt spid="1051056"/>
                                        </p:tgtEl>
                                        <p:attrNameLst>
                                          <p:attrName>style.visibility</p:attrName>
                                        </p:attrNameLst>
                                      </p:cBhvr>
                                      <p:to>
                                        <p:strVal val="visible"/>
                                      </p:to>
                                    </p:set>
                                    <p:animEffect transition="in" filter="wipe(down)">
                                      <p:cBhvr>
                                        <p:cTn dur="500" id="17"/>
                                        <p:tgtEl>
                                          <p:spTgt spid="1051056"/>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22" presetSubtype="4">
                                  <p:stCondLst>
                                    <p:cond delay="0"/>
                                  </p:stCondLst>
                                  <p:childTnLst>
                                    <p:set>
                                      <p:cBhvr>
                                        <p:cTn dur="1" fill="hold" id="21">
                                          <p:stCondLst>
                                            <p:cond delay="0"/>
                                          </p:stCondLst>
                                        </p:cTn>
                                        <p:tgtEl>
                                          <p:spTgt spid="1051055"/>
                                        </p:tgtEl>
                                        <p:attrNameLst>
                                          <p:attrName>style.visibility</p:attrName>
                                        </p:attrNameLst>
                                      </p:cBhvr>
                                      <p:to>
                                        <p:strVal val="visible"/>
                                      </p:to>
                                    </p:set>
                                    <p:animEffect transition="in" filter="wipe(down)">
                                      <p:cBhvr>
                                        <p:cTn dur="500" id="22"/>
                                        <p:tgtEl>
                                          <p:spTgt spid="105105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22" presetSubtype="4">
                                  <p:stCondLst>
                                    <p:cond delay="0"/>
                                  </p:stCondLst>
                                  <p:childTnLst>
                                    <p:set>
                                      <p:cBhvr>
                                        <p:cTn dur="1" fill="hold" id="26">
                                          <p:stCondLst>
                                            <p:cond delay="0"/>
                                          </p:stCondLst>
                                        </p:cTn>
                                        <p:tgtEl>
                                          <p:spTgt spid="1051058"/>
                                        </p:tgtEl>
                                        <p:attrNameLst>
                                          <p:attrName>style.visibility</p:attrName>
                                        </p:attrNameLst>
                                      </p:cBhvr>
                                      <p:to>
                                        <p:strVal val="visible"/>
                                      </p:to>
                                    </p:set>
                                    <p:animEffect transition="in" filter="wipe(down)">
                                      <p:cBhvr>
                                        <p:cTn dur="500" id="27"/>
                                        <p:tgtEl>
                                          <p:spTgt spid="1051058"/>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22" presetSubtype="4">
                                  <p:stCondLst>
                                    <p:cond delay="0"/>
                                  </p:stCondLst>
                                  <p:childTnLst>
                                    <p:set>
                                      <p:cBhvr>
                                        <p:cTn dur="1" fill="hold" id="31">
                                          <p:stCondLst>
                                            <p:cond delay="0"/>
                                          </p:stCondLst>
                                        </p:cTn>
                                        <p:tgtEl>
                                          <p:spTgt spid="1051057"/>
                                        </p:tgtEl>
                                        <p:attrNameLst>
                                          <p:attrName>style.visibility</p:attrName>
                                        </p:attrNameLst>
                                      </p:cBhvr>
                                      <p:to>
                                        <p:strVal val="visible"/>
                                      </p:to>
                                    </p:set>
                                    <p:animEffect transition="in" filter="wipe(down)">
                                      <p:cBhvr>
                                        <p:cTn dur="500" id="32"/>
                                        <p:tgtEl>
                                          <p:spTgt spid="10510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972" grpId="0"/>
      <p:bldP spid="1051055" grpId="0"/>
      <p:bldP spid="1051056" grpId="0"/>
      <p:bldP spid="1051057" grpId="0"/>
      <p:bldP spid="105105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02" name=""/>
        <p:cNvGrpSpPr/>
        <p:nvPr/>
      </p:nvGrpSpPr>
      <p:grpSpPr>
        <a:xfrm>
          <a:off x="0" y="0"/>
          <a:ext cx="0" cy="0"/>
          <a:chOff x="0" y="0"/>
          <a:chExt cx="0" cy="0"/>
        </a:xfrm>
      </p:grpSpPr>
      <p:sp>
        <p:nvSpPr>
          <p:cNvPr id="1048729"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48730" name="Rectangle 3"/>
          <p:cNvSpPr>
            <a:spLocks noChangeArrowheads="1"/>
          </p:cNvSpPr>
          <p:nvPr/>
        </p:nvSpPr>
        <p:spPr bwMode="auto">
          <a:xfrm>
            <a:off x="409774" y="367436"/>
            <a:ext cx="2884582" cy="461665"/>
          </a:xfrm>
          <a:prstGeom prst="rect"/>
          <a:noFill/>
          <a:ln>
            <a:noFill/>
          </a:ln>
          <a:effectLst/>
        </p:spPr>
        <p:txBody>
          <a:bodyPr wrap="square">
            <a:spAutoFit/>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just" fontAlgn="base">
              <a:spcBef>
                <a:spcPct val="0"/>
              </a:spcBef>
              <a:spcAft>
                <a:spcPct val="0"/>
              </a:spcAft>
            </a:pPr>
            <a:r>
              <a:rPr altLang="zh-CN" b="1" dirty="0" sz="2400" kumimoji="1" lang="en-US" smtClean="0">
                <a:latin typeface="Arial" panose="020B0604020202020204" pitchFamily="34" charset="0"/>
                <a:cs typeface="Arial" panose="020B0604020202020204" pitchFamily="34" charset="0"/>
              </a:rPr>
              <a:t>Working principle</a:t>
            </a:r>
            <a:endParaRPr altLang="en-US" dirty="0" sz="3200" kumimoji="1" lang="zh-CN" smtClean="0">
              <a:latin typeface="Arial" panose="020B0604020202020204" pitchFamily="34" charset="0"/>
              <a:cs typeface="Arial" panose="020B0604020202020204" pitchFamily="34" charset="0"/>
            </a:endParaRPr>
          </a:p>
        </p:txBody>
      </p:sp>
      <p:grpSp>
        <p:nvGrpSpPr>
          <p:cNvPr id="103" name="组合 12"/>
          <p:cNvGrpSpPr/>
          <p:nvPr/>
        </p:nvGrpSpPr>
        <p:grpSpPr>
          <a:xfrm>
            <a:off x="5581433" y="367436"/>
            <a:ext cx="3029543" cy="3500539"/>
            <a:chOff x="5581433" y="367436"/>
            <a:chExt cx="3029543" cy="3500539"/>
          </a:xfrm>
        </p:grpSpPr>
        <p:grpSp>
          <p:nvGrpSpPr>
            <p:cNvPr id="104" name="组合 7"/>
            <p:cNvGrpSpPr/>
            <p:nvPr/>
          </p:nvGrpSpPr>
          <p:grpSpPr>
            <a:xfrm>
              <a:off x="5581433" y="367436"/>
              <a:ext cx="3029543" cy="3500539"/>
              <a:chOff x="4987177" y="3451220"/>
              <a:chExt cx="3029543" cy="3500539"/>
            </a:xfrm>
          </p:grpSpPr>
          <p:grpSp>
            <p:nvGrpSpPr>
              <p:cNvPr id="105" name="组合 173"/>
              <p:cNvGrpSpPr/>
              <p:nvPr/>
            </p:nvGrpSpPr>
            <p:grpSpPr>
              <a:xfrm>
                <a:off x="4987177" y="3451220"/>
                <a:ext cx="3029543" cy="3500539"/>
                <a:chOff x="582787" y="2246386"/>
                <a:chExt cx="3029543" cy="3500539"/>
              </a:xfrm>
            </p:grpSpPr>
            <p:grpSp>
              <p:nvGrpSpPr>
                <p:cNvPr id="106" name="组合 178"/>
                <p:cNvGrpSpPr/>
                <p:nvPr/>
              </p:nvGrpSpPr>
              <p:grpSpPr>
                <a:xfrm>
                  <a:off x="582787" y="2246386"/>
                  <a:ext cx="3029543" cy="3500539"/>
                  <a:chOff x="582787" y="2246386"/>
                  <a:chExt cx="3029543" cy="3500539"/>
                </a:xfrm>
              </p:grpSpPr>
              <p:grpSp>
                <p:nvGrpSpPr>
                  <p:cNvPr id="107" name="组合 203"/>
                  <p:cNvGrpSpPr/>
                  <p:nvPr/>
                </p:nvGrpSpPr>
                <p:grpSpPr>
                  <a:xfrm>
                    <a:off x="582787" y="2246386"/>
                    <a:ext cx="3029543" cy="3500539"/>
                    <a:chOff x="472582" y="1060105"/>
                    <a:chExt cx="3029543" cy="3500539"/>
                  </a:xfrm>
                </p:grpSpPr>
                <p:grpSp>
                  <p:nvGrpSpPr>
                    <p:cNvPr id="108" name="组合 205"/>
                    <p:cNvGrpSpPr/>
                    <p:nvPr/>
                  </p:nvGrpSpPr>
                  <p:grpSpPr>
                    <a:xfrm>
                      <a:off x="472582" y="1060105"/>
                      <a:ext cx="3029543" cy="3500539"/>
                      <a:chOff x="430637" y="1550492"/>
                      <a:chExt cx="3029543" cy="3500539"/>
                    </a:xfrm>
                  </p:grpSpPr>
                  <p:grpSp>
                    <p:nvGrpSpPr>
                      <p:cNvPr id="109" name="组合 209"/>
                      <p:cNvGrpSpPr/>
                      <p:nvPr/>
                    </p:nvGrpSpPr>
                    <p:grpSpPr>
                      <a:xfrm>
                        <a:off x="430637" y="1550492"/>
                        <a:ext cx="3029543" cy="3500539"/>
                        <a:chOff x="2661010" y="78156"/>
                        <a:chExt cx="3029543" cy="3500539"/>
                      </a:xfrm>
                    </p:grpSpPr>
                    <p:grpSp>
                      <p:nvGrpSpPr>
                        <p:cNvPr id="110" name="组合 217"/>
                        <p:cNvGrpSpPr/>
                        <p:nvPr/>
                      </p:nvGrpSpPr>
                      <p:grpSpPr>
                        <a:xfrm>
                          <a:off x="2661010" y="78156"/>
                          <a:ext cx="3029543" cy="3500539"/>
                          <a:chOff x="714556" y="1314903"/>
                          <a:chExt cx="3029543" cy="3500539"/>
                        </a:xfrm>
                      </p:grpSpPr>
                      <p:grpSp>
                        <p:nvGrpSpPr>
                          <p:cNvPr id="111" name="Group 1096"/>
                          <p:cNvGrpSpPr/>
                          <p:nvPr/>
                        </p:nvGrpSpPr>
                        <p:grpSpPr bwMode="auto">
                          <a:xfrm>
                            <a:off x="1414574" y="1569267"/>
                            <a:ext cx="1047932" cy="3246175"/>
                            <a:chOff x="4170" y="2035"/>
                            <a:chExt cx="737" cy="2283"/>
                          </a:xfrm>
                        </p:grpSpPr>
                        <p:sp>
                          <p:nvSpPr>
                            <p:cNvPr id="1048731" name="Line 1072"/>
                            <p:cNvSpPr>
                              <a:spLocks noChangeShapeType="1"/>
                            </p:cNvSpPr>
                            <p:nvPr/>
                          </p:nvSpPr>
                          <p:spPr bwMode="auto">
                            <a:xfrm>
                              <a:off x="4679" y="2842"/>
                              <a:ext cx="0" cy="476"/>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8732" name="Line 1073"/>
                            <p:cNvSpPr>
                              <a:spLocks noChangeShapeType="1"/>
                            </p:cNvSpPr>
                            <p:nvPr/>
                          </p:nvSpPr>
                          <p:spPr bwMode="auto">
                            <a:xfrm flipH="1">
                              <a:off x="4170" y="3080"/>
                              <a:ext cx="509"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8733" name="Line 1074"/>
                            <p:cNvSpPr>
                              <a:spLocks noChangeShapeType="1"/>
                            </p:cNvSpPr>
                            <p:nvPr/>
                          </p:nvSpPr>
                          <p:spPr bwMode="auto">
                            <a:xfrm flipV="1">
                              <a:off x="4677" y="2835"/>
                              <a:ext cx="220" cy="156"/>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8734" name="Line 1075"/>
                            <p:cNvSpPr>
                              <a:spLocks noChangeShapeType="1"/>
                            </p:cNvSpPr>
                            <p:nvPr/>
                          </p:nvSpPr>
                          <p:spPr bwMode="auto">
                            <a:xfrm flipH="1" flipV="1">
                              <a:off x="4676" y="3172"/>
                              <a:ext cx="231" cy="172"/>
                            </a:xfrm>
                            <a:prstGeom prst="line"/>
                            <a:noFill/>
                            <a:ln w="28575">
                              <a:solidFill>
                                <a:srgbClr val="C00000"/>
                              </a:solidFill>
                              <a:round/>
                              <a:headEnd type="arrow" w="med" len="me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8735" name="Line 1076"/>
                            <p:cNvSpPr>
                              <a:spLocks noChangeShapeType="1"/>
                            </p:cNvSpPr>
                            <p:nvPr/>
                          </p:nvSpPr>
                          <p:spPr bwMode="auto">
                            <a:xfrm flipV="1">
                              <a:off x="4895" y="2035"/>
                              <a:ext cx="0" cy="803"/>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8736" name="Line 1077"/>
                            <p:cNvSpPr>
                              <a:spLocks noChangeShapeType="1"/>
                            </p:cNvSpPr>
                            <p:nvPr/>
                          </p:nvSpPr>
                          <p:spPr bwMode="auto">
                            <a:xfrm>
                              <a:off x="4897" y="3334"/>
                              <a:ext cx="0" cy="984"/>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grpSp>
                      <p:sp>
                        <p:nvSpPr>
                          <p:cNvPr id="1048737" name="文本框 224"/>
                          <p:cNvSpPr txBox="1"/>
                          <p:nvPr/>
                        </p:nvSpPr>
                        <p:spPr>
                          <a:xfrm>
                            <a:off x="3020950" y="1314903"/>
                            <a:ext cx="723149" cy="535940"/>
                          </a:xfrm>
                          <a:prstGeom prst="rect"/>
                          <a:noFill/>
                        </p:spPr>
                        <p:txBody>
                          <a:bodyPr rtlCol="0" wrap="square">
                            <a:spAutoFit/>
                          </a:bodyPr>
                          <a:p>
                            <a:r>
                              <a:rPr altLang="zh-CN" b="1" dirty="0" sz="2400" i="1" lang="en-US" smtClean="0">
                                <a:latin typeface="Arial" panose="020B0604020202020204" pitchFamily="34" charset="0"/>
                                <a:cs typeface="Arial" panose="020B0604020202020204" pitchFamily="34" charset="0"/>
                              </a:rPr>
                              <a:t>V</a:t>
                            </a:r>
                            <a:r>
                              <a:rPr altLang="zh-CN" baseline="-25000" b="1" dirty="0" sz="2400" lang="en-US" smtClean="0">
                                <a:latin typeface="Arial" panose="020B0604020202020204" pitchFamily="34" charset="0"/>
                                <a:cs typeface="Arial" panose="020B0604020202020204" pitchFamily="34" charset="0"/>
                              </a:rPr>
                              <a:t>CC</a:t>
                            </a:r>
                            <a:endParaRPr altLang="en-US" b="1" dirty="0" sz="2400" lang="zh-CN">
                              <a:latin typeface="Arial" panose="020B0604020202020204" pitchFamily="34" charset="0"/>
                              <a:cs typeface="Arial" panose="020B0604020202020204" pitchFamily="34" charset="0"/>
                            </a:endParaRPr>
                          </a:p>
                        </p:txBody>
                      </p:sp>
                      <p:sp>
                        <p:nvSpPr>
                          <p:cNvPr id="1048738" name="文本框 225"/>
                          <p:cNvSpPr txBox="1"/>
                          <p:nvPr/>
                        </p:nvSpPr>
                        <p:spPr>
                          <a:xfrm>
                            <a:off x="1935058" y="1885972"/>
                            <a:ext cx="723149" cy="472440"/>
                          </a:xfrm>
                          <a:prstGeom prst="rect"/>
                          <a:noFill/>
                        </p:spPr>
                        <p:txBody>
                          <a:bodyPr rtlCol="0" wrap="square">
                            <a:spAutoFit/>
                          </a:bodyPr>
                          <a:p>
                            <a:r>
                              <a:rPr altLang="zh-CN" b="1" dirty="0" sz="2000" i="1" lang="en-US" smtClean="0">
                                <a:latin typeface="Arial" panose="020B0604020202020204" pitchFamily="34" charset="0"/>
                                <a:cs typeface="Arial" panose="020B0604020202020204" pitchFamily="34" charset="0"/>
                              </a:rPr>
                              <a:t>R</a:t>
                            </a:r>
                            <a:r>
                              <a:rPr altLang="zh-CN" baseline="-25000" b="1" dirty="0" sz="2000" lang="en-US" smtClean="0">
                                <a:latin typeface="Arial" panose="020B0604020202020204" pitchFamily="34" charset="0"/>
                                <a:cs typeface="Arial" panose="020B0604020202020204" pitchFamily="34" charset="0"/>
                              </a:rPr>
                              <a:t>C</a:t>
                            </a:r>
                            <a:endParaRPr altLang="en-US" b="1" dirty="0" sz="2000" lang="zh-CN">
                              <a:latin typeface="Arial" panose="020B0604020202020204" pitchFamily="34" charset="0"/>
                              <a:cs typeface="Arial" panose="020B0604020202020204" pitchFamily="34" charset="0"/>
                            </a:endParaRPr>
                          </a:p>
                        </p:txBody>
                      </p:sp>
                      <p:sp>
                        <p:nvSpPr>
                          <p:cNvPr id="1048739" name="Line 1077"/>
                          <p:cNvSpPr>
                            <a:spLocks noChangeShapeType="1"/>
                          </p:cNvSpPr>
                          <p:nvPr/>
                        </p:nvSpPr>
                        <p:spPr bwMode="auto">
                          <a:xfrm flipV="1">
                            <a:off x="1418888" y="1568724"/>
                            <a:ext cx="0" cy="3016991"/>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8740" name="Line 1073"/>
                          <p:cNvSpPr>
                            <a:spLocks noChangeShapeType="1"/>
                          </p:cNvSpPr>
                          <p:nvPr/>
                        </p:nvSpPr>
                        <p:spPr bwMode="auto">
                          <a:xfrm flipH="1">
                            <a:off x="1414653" y="4585716"/>
                            <a:ext cx="1047853"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8741" name="矩形 229"/>
                          <p:cNvSpPr/>
                          <p:nvPr/>
                        </p:nvSpPr>
                        <p:spPr>
                          <a:xfrm rot="16200000">
                            <a:off x="1197539" y="2035513"/>
                            <a:ext cx="466034" cy="196395"/>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742" name="Line 1077"/>
                          <p:cNvSpPr>
                            <a:spLocks noChangeShapeType="1"/>
                          </p:cNvSpPr>
                          <p:nvPr/>
                        </p:nvSpPr>
                        <p:spPr bwMode="auto">
                          <a:xfrm flipH="1" flipV="1">
                            <a:off x="1414654" y="1584126"/>
                            <a:ext cx="1480982"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8743" name="矩形 233"/>
                          <p:cNvSpPr/>
                          <p:nvPr/>
                        </p:nvSpPr>
                        <p:spPr>
                          <a:xfrm rot="16200000">
                            <a:off x="2206878" y="2034984"/>
                            <a:ext cx="466034" cy="196395"/>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744" name="文本框 234"/>
                          <p:cNvSpPr txBox="1"/>
                          <p:nvPr/>
                        </p:nvSpPr>
                        <p:spPr>
                          <a:xfrm>
                            <a:off x="714556" y="1860724"/>
                            <a:ext cx="682323" cy="472439"/>
                          </a:xfrm>
                          <a:prstGeom prst="rect"/>
                          <a:noFill/>
                        </p:spPr>
                        <p:txBody>
                          <a:bodyPr rtlCol="0" wrap="square">
                            <a:spAutoFit/>
                          </a:bodyPr>
                          <a:p>
                            <a:r>
                              <a:rPr altLang="zh-CN" b="1" dirty="0" sz="2000" i="1" lang="en-US" smtClean="0">
                                <a:latin typeface="Arial" panose="020B0604020202020204" pitchFamily="34" charset="0"/>
                                <a:cs typeface="Arial" panose="020B0604020202020204" pitchFamily="34" charset="0"/>
                              </a:rPr>
                              <a:t>R</a:t>
                            </a:r>
                            <a:r>
                              <a:rPr altLang="zh-CN" baseline="-25000" b="1" dirty="0" sz="2000" lang="en-US" smtClean="0">
                                <a:latin typeface="Arial" panose="020B0604020202020204" pitchFamily="34" charset="0"/>
                                <a:cs typeface="Arial" panose="020B0604020202020204" pitchFamily="34" charset="0"/>
                              </a:rPr>
                              <a:t>B2</a:t>
                            </a:r>
                            <a:endParaRPr altLang="en-US" b="1" dirty="0" sz="2000" lang="zh-CN">
                              <a:latin typeface="Arial" panose="020B0604020202020204" pitchFamily="34" charset="0"/>
                              <a:cs typeface="Arial" panose="020B0604020202020204" pitchFamily="34" charset="0"/>
                            </a:endParaRPr>
                          </a:p>
                        </p:txBody>
                      </p:sp>
                      <p:sp>
                        <p:nvSpPr>
                          <p:cNvPr id="1048745" name="文本框 235"/>
                          <p:cNvSpPr txBox="1"/>
                          <p:nvPr/>
                        </p:nvSpPr>
                        <p:spPr>
                          <a:xfrm>
                            <a:off x="1912921" y="3011174"/>
                            <a:ext cx="217969" cy="447040"/>
                          </a:xfrm>
                          <a:prstGeom prst="rect"/>
                          <a:noFill/>
                        </p:spPr>
                        <p:txBody>
                          <a:bodyPr rtlCol="0" wrap="square">
                            <a:spAutoFit/>
                          </a:bodyPr>
                          <a:p>
                            <a:endParaRPr altLang="en-US" b="1" dirty="0" sz="2400" lang="zh-CN">
                              <a:latin typeface="Arial" panose="020B0604020202020204" pitchFamily="34" charset="0"/>
                              <a:cs typeface="Arial" panose="020B0604020202020204" pitchFamily="34" charset="0"/>
                            </a:endParaRPr>
                          </a:p>
                        </p:txBody>
                      </p:sp>
                      <p:cxnSp>
                        <p:nvCxnSpPr>
                          <p:cNvPr id="3145736" name="直接连接符 236"/>
                          <p:cNvCxnSpPr>
                            <a:cxnSpLocks/>
                          </p:cNvCxnSpPr>
                          <p:nvPr/>
                        </p:nvCxnSpPr>
                        <p:spPr>
                          <a:xfrm flipV="1">
                            <a:off x="2229093" y="4815368"/>
                            <a:ext cx="440323" cy="74"/>
                          </a:xfrm>
                          <a:prstGeom prst="line"/>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48746" name="椭圆 238"/>
                          <p:cNvSpPr/>
                          <p:nvPr/>
                        </p:nvSpPr>
                        <p:spPr>
                          <a:xfrm>
                            <a:off x="2408275" y="4546946"/>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48747" name="文本框 213"/>
                        <p:cNvSpPr txBox="1"/>
                        <p:nvPr/>
                      </p:nvSpPr>
                      <p:spPr>
                        <a:xfrm>
                          <a:off x="4305902" y="1580224"/>
                          <a:ext cx="483465" cy="523220"/>
                        </a:xfrm>
                        <a:prstGeom prst="rect"/>
                        <a:noFill/>
                      </p:spPr>
                      <p:txBody>
                        <a:bodyPr rtlCol="0" wrap="square">
                          <a:spAutoFit/>
                        </a:bodyPr>
                        <a:p>
                          <a:r>
                            <a:rPr altLang="zh-CN" b="1" dirty="0" sz="2800" lang="en-US" smtClean="0">
                              <a:latin typeface="Arial" panose="020B0604020202020204" pitchFamily="34" charset="0"/>
                              <a:cs typeface="Arial" panose="020B0604020202020204" pitchFamily="34" charset="0"/>
                            </a:rPr>
                            <a:t>T</a:t>
                          </a:r>
                          <a:endParaRPr altLang="en-US" b="1" dirty="0" sz="2800" lang="zh-CN">
                            <a:latin typeface="Arial" panose="020B0604020202020204" pitchFamily="34" charset="0"/>
                            <a:cs typeface="Arial" panose="020B0604020202020204" pitchFamily="34" charset="0"/>
                          </a:endParaRPr>
                        </a:p>
                      </p:txBody>
                    </p:sp>
                  </p:grpSp>
                  <p:sp>
                    <p:nvSpPr>
                      <p:cNvPr id="1048748" name="椭圆 210"/>
                      <p:cNvSpPr/>
                      <p:nvPr/>
                    </p:nvSpPr>
                    <p:spPr>
                      <a:xfrm>
                        <a:off x="2606034" y="1740054"/>
                        <a:ext cx="155017" cy="155017"/>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48749" name="文本框 206"/>
                    <p:cNvSpPr txBox="1"/>
                    <p:nvPr/>
                  </p:nvSpPr>
                  <p:spPr>
                    <a:xfrm>
                      <a:off x="1561591" y="2711445"/>
                      <a:ext cx="425528" cy="400110"/>
                    </a:xfrm>
                    <a:prstGeom prst="rect"/>
                    <a:noFill/>
                  </p:spPr>
                  <p:txBody>
                    <a:bodyPr rtlCol="0" wrap="square">
                      <a:spAutoFit/>
                    </a:bodyPr>
                    <a:p>
                      <a:r>
                        <a:rPr altLang="zh-CN" b="1" dirty="0" sz="2000" lang="en-US" smtClean="0">
                          <a:solidFill>
                            <a:srgbClr val="C00000"/>
                          </a:solidFill>
                          <a:latin typeface="Arial" panose="020B0604020202020204" pitchFamily="34" charset="0"/>
                          <a:cs typeface="Arial" panose="020B0604020202020204" pitchFamily="34" charset="0"/>
                        </a:rPr>
                        <a:t>b</a:t>
                      </a:r>
                      <a:endParaRPr altLang="en-US" b="1" dirty="0" sz="2000" lang="zh-CN">
                        <a:solidFill>
                          <a:srgbClr val="C00000"/>
                        </a:solidFill>
                        <a:latin typeface="Arial" panose="020B0604020202020204" pitchFamily="34" charset="0"/>
                        <a:cs typeface="Arial" panose="020B0604020202020204" pitchFamily="34" charset="0"/>
                      </a:endParaRPr>
                    </a:p>
                  </p:txBody>
                </p:sp>
                <p:sp>
                  <p:nvSpPr>
                    <p:cNvPr id="1048750" name="文本框 207"/>
                    <p:cNvSpPr txBox="1"/>
                    <p:nvPr/>
                  </p:nvSpPr>
                  <p:spPr>
                    <a:xfrm>
                      <a:off x="2154574" y="2894927"/>
                      <a:ext cx="425528" cy="400110"/>
                    </a:xfrm>
                    <a:prstGeom prst="rect"/>
                    <a:noFill/>
                  </p:spPr>
                  <p:txBody>
                    <a:bodyPr rtlCol="0" wrap="square">
                      <a:spAutoFit/>
                    </a:bodyPr>
                    <a:p>
                      <a:r>
                        <a:rPr altLang="zh-CN" b="1" dirty="0" sz="2000" lang="en-US" smtClean="0">
                          <a:solidFill>
                            <a:srgbClr val="C00000"/>
                          </a:solidFill>
                          <a:latin typeface="Arial" panose="020B0604020202020204" pitchFamily="34" charset="0"/>
                          <a:cs typeface="Arial" panose="020B0604020202020204" pitchFamily="34" charset="0"/>
                        </a:rPr>
                        <a:t>e</a:t>
                      </a:r>
                      <a:endParaRPr altLang="en-US" b="1" dirty="0" sz="2000" lang="zh-CN">
                        <a:solidFill>
                          <a:srgbClr val="C00000"/>
                        </a:solidFill>
                        <a:latin typeface="Arial" panose="020B0604020202020204" pitchFamily="34" charset="0"/>
                        <a:cs typeface="Arial" panose="020B0604020202020204" pitchFamily="34" charset="0"/>
                      </a:endParaRPr>
                    </a:p>
                  </p:txBody>
                </p:sp>
                <p:sp>
                  <p:nvSpPr>
                    <p:cNvPr id="1048751" name="文本框 208"/>
                    <p:cNvSpPr txBox="1"/>
                    <p:nvPr/>
                  </p:nvSpPr>
                  <p:spPr>
                    <a:xfrm>
                      <a:off x="2168947" y="2151833"/>
                      <a:ext cx="425528" cy="400110"/>
                    </a:xfrm>
                    <a:prstGeom prst="rect"/>
                    <a:noFill/>
                  </p:spPr>
                  <p:txBody>
                    <a:bodyPr rtlCol="0" wrap="square">
                      <a:spAutoFit/>
                    </a:bodyPr>
                    <a:p>
                      <a:r>
                        <a:rPr altLang="zh-CN" b="1" dirty="0" sz="2000" lang="en-US" smtClean="0">
                          <a:solidFill>
                            <a:srgbClr val="C00000"/>
                          </a:solidFill>
                          <a:latin typeface="Arial" panose="020B0604020202020204" pitchFamily="34" charset="0"/>
                          <a:cs typeface="Arial" panose="020B0604020202020204" pitchFamily="34" charset="0"/>
                        </a:rPr>
                        <a:t>c</a:t>
                      </a:r>
                      <a:endParaRPr altLang="en-US" b="1" dirty="0" sz="2000" lang="zh-CN">
                        <a:solidFill>
                          <a:srgbClr val="C00000"/>
                        </a:solidFill>
                        <a:latin typeface="Arial" panose="020B0604020202020204" pitchFamily="34" charset="0"/>
                        <a:cs typeface="Arial" panose="020B0604020202020204" pitchFamily="34" charset="0"/>
                      </a:endParaRPr>
                    </a:p>
                  </p:txBody>
                </p:sp>
              </p:grpSp>
              <p:sp>
                <p:nvSpPr>
                  <p:cNvPr id="1048752" name="矩形 196"/>
                  <p:cNvSpPr/>
                  <p:nvPr/>
                </p:nvSpPr>
                <p:spPr>
                  <a:xfrm rot="16200000">
                    <a:off x="2081937" y="4925204"/>
                    <a:ext cx="466034" cy="196395"/>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753" name="文本框 198"/>
                  <p:cNvSpPr txBox="1"/>
                  <p:nvPr/>
                </p:nvSpPr>
                <p:spPr>
                  <a:xfrm>
                    <a:off x="1781152" y="4810541"/>
                    <a:ext cx="723149" cy="472439"/>
                  </a:xfrm>
                  <a:prstGeom prst="rect"/>
                  <a:noFill/>
                </p:spPr>
                <p:txBody>
                  <a:bodyPr rtlCol="0" wrap="square">
                    <a:spAutoFit/>
                  </a:bodyPr>
                  <a:p>
                    <a:r>
                      <a:rPr altLang="zh-CN" b="1" dirty="0" sz="2000" i="1" lang="en-US" smtClean="0">
                        <a:latin typeface="Arial" panose="020B0604020202020204" pitchFamily="34" charset="0"/>
                        <a:cs typeface="Arial" panose="020B0604020202020204" pitchFamily="34" charset="0"/>
                      </a:rPr>
                      <a:t>R</a:t>
                    </a:r>
                    <a:r>
                      <a:rPr altLang="zh-CN" baseline="-25000" b="1" dirty="0" sz="2000" lang="en-US" smtClean="0">
                        <a:latin typeface="Arial" panose="020B0604020202020204" pitchFamily="34" charset="0"/>
                        <a:cs typeface="Arial" panose="020B0604020202020204" pitchFamily="34" charset="0"/>
                      </a:rPr>
                      <a:t>E</a:t>
                    </a:r>
                    <a:endParaRPr altLang="en-US" b="1" dirty="0" sz="2000" lang="zh-CN">
                      <a:latin typeface="Arial" panose="020B0604020202020204" pitchFamily="34" charset="0"/>
                      <a:cs typeface="Arial" panose="020B0604020202020204" pitchFamily="34" charset="0"/>
                    </a:endParaRPr>
                  </a:p>
                </p:txBody>
              </p:sp>
              <p:sp>
                <p:nvSpPr>
                  <p:cNvPr id="1048754" name="文本框 202"/>
                  <p:cNvSpPr txBox="1"/>
                  <p:nvPr/>
                </p:nvSpPr>
                <p:spPr>
                  <a:xfrm>
                    <a:off x="603372" y="4460107"/>
                    <a:ext cx="682323" cy="472440"/>
                  </a:xfrm>
                  <a:prstGeom prst="rect"/>
                  <a:noFill/>
                </p:spPr>
                <p:txBody>
                  <a:bodyPr rtlCol="0" wrap="square">
                    <a:spAutoFit/>
                  </a:bodyPr>
                  <a:p>
                    <a:r>
                      <a:rPr altLang="zh-CN" b="1" dirty="0" sz="2000" i="1" lang="en-US" smtClean="0">
                        <a:latin typeface="Arial" panose="020B0604020202020204" pitchFamily="34" charset="0"/>
                        <a:cs typeface="Arial" panose="020B0604020202020204" pitchFamily="34" charset="0"/>
                      </a:rPr>
                      <a:t>R</a:t>
                    </a:r>
                    <a:r>
                      <a:rPr altLang="zh-CN" baseline="-25000" b="1" dirty="0" sz="2000" lang="en-US" smtClean="0">
                        <a:latin typeface="Arial" panose="020B0604020202020204" pitchFamily="34" charset="0"/>
                        <a:cs typeface="Arial" panose="020B0604020202020204" pitchFamily="34" charset="0"/>
                      </a:rPr>
                      <a:t>B1</a:t>
                    </a:r>
                    <a:endParaRPr altLang="en-US" b="1" dirty="0" sz="2000" lang="zh-CN">
                      <a:latin typeface="Arial" panose="020B0604020202020204" pitchFamily="34" charset="0"/>
                      <a:cs typeface="Arial" panose="020B0604020202020204" pitchFamily="34" charset="0"/>
                    </a:endParaRPr>
                  </a:p>
                </p:txBody>
              </p:sp>
            </p:grpSp>
            <p:sp>
              <p:nvSpPr>
                <p:cNvPr id="1048755" name="椭圆 179"/>
                <p:cNvSpPr/>
                <p:nvPr/>
              </p:nvSpPr>
              <p:spPr>
                <a:xfrm>
                  <a:off x="1243102" y="3937657"/>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48756" name="矩形 245"/>
              <p:cNvSpPr/>
              <p:nvPr/>
            </p:nvSpPr>
            <p:spPr>
              <a:xfrm rot="16200000">
                <a:off x="5457348" y="5825792"/>
                <a:ext cx="466034" cy="196395"/>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cxnSp>
          <p:nvCxnSpPr>
            <p:cNvPr id="3145737" name="直接箭头连接符 180"/>
            <p:cNvCxnSpPr>
              <a:cxnSpLocks/>
            </p:cNvCxnSpPr>
            <p:nvPr/>
          </p:nvCxnSpPr>
          <p:spPr>
            <a:xfrm>
              <a:off x="6541033" y="991080"/>
              <a:ext cx="0" cy="427652"/>
            </a:xfrm>
            <a:prstGeom prst="straightConnector1"/>
            <a:ln w="25400">
              <a:prstDash val="sysDot"/>
              <a:tailEnd type="triangle" w="lg" len="lg"/>
            </a:ln>
          </p:spPr>
          <p:style>
            <a:lnRef idx="1">
              <a:schemeClr val="accent1"/>
            </a:lnRef>
            <a:fillRef idx="0">
              <a:schemeClr val="accent1"/>
            </a:fillRef>
            <a:effectRef idx="0">
              <a:schemeClr val="accent1"/>
            </a:effectRef>
            <a:fontRef idx="minor">
              <a:schemeClr val="tx1"/>
            </a:fontRef>
          </p:style>
        </p:cxnSp>
        <p:sp>
          <p:nvSpPr>
            <p:cNvPr id="1048757" name="文本框 195"/>
            <p:cNvSpPr txBox="1"/>
            <p:nvPr/>
          </p:nvSpPr>
          <p:spPr>
            <a:xfrm>
              <a:off x="6519150" y="942279"/>
              <a:ext cx="401183" cy="472440"/>
            </a:xfrm>
            <a:prstGeom prst="rect"/>
            <a:noFill/>
          </p:spPr>
          <p:txBody>
            <a:bodyPr rtlCol="0" wrap="square">
              <a:spAutoFit/>
            </a:bodyPr>
            <a:p>
              <a:r>
                <a:rPr altLang="zh-CN" b="1" dirty="0" sz="2000" i="1" lang="en-US" smtClean="0">
                  <a:latin typeface="Arial" panose="020B0604020202020204" pitchFamily="34" charset="0"/>
                  <a:cs typeface="Arial" panose="020B0604020202020204" pitchFamily="34" charset="0"/>
                </a:rPr>
                <a:t>I</a:t>
              </a:r>
              <a:r>
                <a:rPr altLang="zh-CN" baseline="-25000" b="1" dirty="0" sz="2000" lang="en-US" smtClean="0">
                  <a:latin typeface="Arial" panose="020B0604020202020204" pitchFamily="34" charset="0"/>
                  <a:cs typeface="Arial" panose="020B0604020202020204" pitchFamily="34" charset="0"/>
                </a:rPr>
                <a:t>2</a:t>
              </a:r>
              <a:endParaRPr altLang="en-US" b="1" dirty="0" sz="2000" lang="zh-CN">
                <a:latin typeface="Arial" panose="020B0604020202020204" pitchFamily="34" charset="0"/>
                <a:cs typeface="Arial" panose="020B0604020202020204" pitchFamily="34" charset="0"/>
              </a:endParaRPr>
            </a:p>
          </p:txBody>
        </p:sp>
        <p:cxnSp>
          <p:nvCxnSpPr>
            <p:cNvPr id="3145738" name="直接箭头连接符 197"/>
            <p:cNvCxnSpPr>
              <a:cxnSpLocks/>
            </p:cNvCxnSpPr>
            <p:nvPr/>
          </p:nvCxnSpPr>
          <p:spPr>
            <a:xfrm>
              <a:off x="6476735" y="2614723"/>
              <a:ext cx="0" cy="427652"/>
            </a:xfrm>
            <a:prstGeom prst="straightConnector1"/>
            <a:ln w="25400">
              <a:prstDash val="sysDot"/>
              <a:tailEnd type="triangle" w="lg" len="lg"/>
            </a:ln>
          </p:spPr>
          <p:style>
            <a:lnRef idx="1">
              <a:schemeClr val="accent1"/>
            </a:lnRef>
            <a:fillRef idx="0">
              <a:schemeClr val="accent1"/>
            </a:fillRef>
            <a:effectRef idx="0">
              <a:schemeClr val="accent1"/>
            </a:effectRef>
            <a:fontRef idx="minor">
              <a:schemeClr val="tx1"/>
            </a:fontRef>
          </p:style>
        </p:cxnSp>
        <p:sp>
          <p:nvSpPr>
            <p:cNvPr id="1048758" name="文本框 199"/>
            <p:cNvSpPr txBox="1"/>
            <p:nvPr/>
          </p:nvSpPr>
          <p:spPr>
            <a:xfrm>
              <a:off x="6464034" y="2561751"/>
              <a:ext cx="401183" cy="472440"/>
            </a:xfrm>
            <a:prstGeom prst="rect"/>
            <a:noFill/>
          </p:spPr>
          <p:txBody>
            <a:bodyPr rtlCol="0" wrap="square">
              <a:spAutoFit/>
            </a:bodyPr>
            <a:p>
              <a:r>
                <a:rPr altLang="zh-CN" b="1" dirty="0" sz="2000" i="1" lang="en-US" smtClean="0">
                  <a:latin typeface="Arial" panose="020B0604020202020204" pitchFamily="34" charset="0"/>
                  <a:cs typeface="Arial" panose="020B0604020202020204" pitchFamily="34" charset="0"/>
                </a:rPr>
                <a:t>I</a:t>
              </a:r>
              <a:r>
                <a:rPr altLang="zh-CN" baseline="-25000" b="1" dirty="0" sz="2000" lang="en-US" smtClean="0">
                  <a:latin typeface="Arial" panose="020B0604020202020204" pitchFamily="34" charset="0"/>
                  <a:cs typeface="Arial" panose="020B0604020202020204" pitchFamily="34" charset="0"/>
                </a:rPr>
                <a:t>1</a:t>
              </a:r>
              <a:endParaRPr altLang="en-US" b="1" dirty="0" sz="2000" lang="zh-CN">
                <a:latin typeface="Arial" panose="020B0604020202020204" pitchFamily="34" charset="0"/>
                <a:cs typeface="Arial" panose="020B0604020202020204" pitchFamily="34" charset="0"/>
              </a:endParaRPr>
            </a:p>
          </p:txBody>
        </p:sp>
        <p:cxnSp>
          <p:nvCxnSpPr>
            <p:cNvPr id="3145739" name="直接箭头连接符 200"/>
            <p:cNvCxnSpPr>
              <a:cxnSpLocks/>
            </p:cNvCxnSpPr>
            <p:nvPr/>
          </p:nvCxnSpPr>
          <p:spPr>
            <a:xfrm>
              <a:off x="7544175" y="980205"/>
              <a:ext cx="0" cy="427652"/>
            </a:xfrm>
            <a:prstGeom prst="straightConnector1"/>
            <a:ln w="25400">
              <a:prstDash val="sysDot"/>
              <a:tailEnd type="triangle" w="lg" len="lg"/>
            </a:ln>
          </p:spPr>
          <p:style>
            <a:lnRef idx="1">
              <a:schemeClr val="accent1"/>
            </a:lnRef>
            <a:fillRef idx="0">
              <a:schemeClr val="accent1"/>
            </a:fillRef>
            <a:effectRef idx="0">
              <a:schemeClr val="accent1"/>
            </a:effectRef>
            <a:fontRef idx="minor">
              <a:schemeClr val="tx1"/>
            </a:fontRef>
          </p:style>
        </p:cxnSp>
        <p:sp>
          <p:nvSpPr>
            <p:cNvPr id="1048759" name="文本框 201"/>
            <p:cNvSpPr txBox="1"/>
            <p:nvPr/>
          </p:nvSpPr>
          <p:spPr>
            <a:xfrm>
              <a:off x="7525084" y="931101"/>
              <a:ext cx="586199" cy="472440"/>
            </a:xfrm>
            <a:prstGeom prst="rect"/>
            <a:noFill/>
          </p:spPr>
          <p:txBody>
            <a:bodyPr rtlCol="0" wrap="square">
              <a:spAutoFit/>
            </a:bodyPr>
            <a:p>
              <a:r>
                <a:rPr altLang="zh-CN" b="1" dirty="0" sz="2000" i="1" lang="en-US" smtClean="0">
                  <a:latin typeface="Arial" panose="020B0604020202020204" pitchFamily="34" charset="0"/>
                  <a:cs typeface="Arial" panose="020B0604020202020204" pitchFamily="34" charset="0"/>
                </a:rPr>
                <a:t>I</a:t>
              </a:r>
              <a:r>
                <a:rPr altLang="zh-CN" baseline="-25000" b="1" dirty="0" sz="2000" lang="en-US" smtClean="0">
                  <a:latin typeface="Arial" panose="020B0604020202020204" pitchFamily="34" charset="0"/>
                  <a:cs typeface="Arial" panose="020B0604020202020204" pitchFamily="34" charset="0"/>
                </a:rPr>
                <a:t>CQ</a:t>
              </a:r>
              <a:endParaRPr altLang="en-US" b="1" dirty="0" sz="2000" lang="zh-CN">
                <a:latin typeface="Arial" panose="020B0604020202020204" pitchFamily="34" charset="0"/>
                <a:cs typeface="Arial" panose="020B0604020202020204" pitchFamily="34" charset="0"/>
              </a:endParaRPr>
            </a:p>
          </p:txBody>
        </p:sp>
        <p:cxnSp>
          <p:nvCxnSpPr>
            <p:cNvPr id="3145740" name="直接箭头连接符 204"/>
            <p:cNvCxnSpPr>
              <a:cxnSpLocks/>
            </p:cNvCxnSpPr>
            <p:nvPr/>
          </p:nvCxnSpPr>
          <p:spPr>
            <a:xfrm>
              <a:off x="7511463" y="2981435"/>
              <a:ext cx="0" cy="427652"/>
            </a:xfrm>
            <a:prstGeom prst="straightConnector1"/>
            <a:ln w="25400">
              <a:prstDash val="sysDot"/>
              <a:tailEnd type="triangle" w="lg" len="lg"/>
            </a:ln>
          </p:spPr>
          <p:style>
            <a:lnRef idx="1">
              <a:schemeClr val="accent1"/>
            </a:lnRef>
            <a:fillRef idx="0">
              <a:schemeClr val="accent1"/>
            </a:fillRef>
            <a:effectRef idx="0">
              <a:schemeClr val="accent1"/>
            </a:effectRef>
            <a:fontRef idx="minor">
              <a:schemeClr val="tx1"/>
            </a:fontRef>
          </p:style>
        </p:cxnSp>
        <p:sp>
          <p:nvSpPr>
            <p:cNvPr id="1048760" name="文本框 211"/>
            <p:cNvSpPr txBox="1"/>
            <p:nvPr/>
          </p:nvSpPr>
          <p:spPr>
            <a:xfrm>
              <a:off x="7490562" y="2888959"/>
              <a:ext cx="570236" cy="472440"/>
            </a:xfrm>
            <a:prstGeom prst="rect"/>
            <a:noFill/>
          </p:spPr>
          <p:txBody>
            <a:bodyPr rtlCol="0" wrap="square">
              <a:spAutoFit/>
            </a:bodyPr>
            <a:p>
              <a:r>
                <a:rPr altLang="zh-CN" b="1" dirty="0" sz="2000" i="1" lang="en-US" smtClean="0">
                  <a:latin typeface="Arial" panose="020B0604020202020204" pitchFamily="34" charset="0"/>
                  <a:cs typeface="Arial" panose="020B0604020202020204" pitchFamily="34" charset="0"/>
                </a:rPr>
                <a:t>I</a:t>
              </a:r>
              <a:r>
                <a:rPr altLang="zh-CN" baseline="-25000" b="1" dirty="0" sz="2000" lang="en-US" smtClean="0">
                  <a:latin typeface="Arial" panose="020B0604020202020204" pitchFamily="34" charset="0"/>
                  <a:cs typeface="Arial" panose="020B0604020202020204" pitchFamily="34" charset="0"/>
                </a:rPr>
                <a:t>EQ</a:t>
              </a:r>
              <a:endParaRPr altLang="en-US" b="1" dirty="0" sz="2000" lang="zh-CN">
                <a:latin typeface="Arial" panose="020B0604020202020204" pitchFamily="34" charset="0"/>
                <a:cs typeface="Arial" panose="020B0604020202020204" pitchFamily="34" charset="0"/>
              </a:endParaRPr>
            </a:p>
          </p:txBody>
        </p:sp>
        <p:sp>
          <p:nvSpPr>
            <p:cNvPr id="1048761" name="文本框 212"/>
            <p:cNvSpPr txBox="1"/>
            <p:nvPr/>
          </p:nvSpPr>
          <p:spPr>
            <a:xfrm>
              <a:off x="5649766" y="1869504"/>
              <a:ext cx="638871" cy="472439"/>
            </a:xfrm>
            <a:prstGeom prst="rect"/>
            <a:noFill/>
          </p:spPr>
          <p:txBody>
            <a:bodyPr rtlCol="0" wrap="square">
              <a:spAutoFit/>
            </a:bodyPr>
            <a:p>
              <a:r>
                <a:rPr altLang="zh-CN" b="1" dirty="0" sz="2000" i="1" lang="en-US" smtClean="0">
                  <a:latin typeface="Arial" panose="020B0604020202020204" pitchFamily="34" charset="0"/>
                  <a:cs typeface="Arial" panose="020B0604020202020204" pitchFamily="34" charset="0"/>
                </a:rPr>
                <a:t>U</a:t>
              </a:r>
              <a:r>
                <a:rPr altLang="zh-CN" baseline="-25000" b="1" dirty="0" sz="2000" lang="en-US" smtClean="0">
                  <a:latin typeface="Arial" panose="020B0604020202020204" pitchFamily="34" charset="0"/>
                  <a:cs typeface="Arial" panose="020B0604020202020204" pitchFamily="34" charset="0"/>
                </a:rPr>
                <a:t>BQ</a:t>
              </a:r>
              <a:endParaRPr altLang="en-US" b="1" dirty="0" sz="2000" lang="zh-CN">
                <a:latin typeface="Arial" panose="020B0604020202020204" pitchFamily="34" charset="0"/>
                <a:cs typeface="Arial" panose="020B0604020202020204" pitchFamily="34" charset="0"/>
              </a:endParaRPr>
            </a:p>
          </p:txBody>
        </p:sp>
        <p:sp>
          <p:nvSpPr>
            <p:cNvPr id="1048762" name="文本框 214"/>
            <p:cNvSpPr txBox="1"/>
            <p:nvPr/>
          </p:nvSpPr>
          <p:spPr>
            <a:xfrm>
              <a:off x="7306772" y="2466163"/>
              <a:ext cx="682323" cy="472439"/>
            </a:xfrm>
            <a:prstGeom prst="rect"/>
            <a:noFill/>
          </p:spPr>
          <p:txBody>
            <a:bodyPr rtlCol="0" wrap="square">
              <a:spAutoFit/>
            </a:bodyPr>
            <a:p>
              <a:r>
                <a:rPr altLang="zh-CN" b="1" dirty="0" sz="2000" i="1" lang="en-US" smtClean="0">
                  <a:latin typeface="Arial" panose="020B0604020202020204" pitchFamily="34" charset="0"/>
                  <a:cs typeface="Arial" panose="020B0604020202020204" pitchFamily="34" charset="0"/>
                </a:rPr>
                <a:t>U</a:t>
              </a:r>
              <a:r>
                <a:rPr altLang="zh-CN" baseline="-25000" b="1" dirty="0" sz="2000" lang="en-US" smtClean="0">
                  <a:latin typeface="Arial" panose="020B0604020202020204" pitchFamily="34" charset="0"/>
                  <a:cs typeface="Arial" panose="020B0604020202020204" pitchFamily="34" charset="0"/>
                </a:rPr>
                <a:t>EQ</a:t>
              </a:r>
              <a:endParaRPr altLang="en-US" b="1" dirty="0" sz="2000" lang="zh-CN">
                <a:latin typeface="Arial" panose="020B0604020202020204" pitchFamily="34" charset="0"/>
                <a:cs typeface="Arial" panose="020B0604020202020204" pitchFamily="34" charset="0"/>
              </a:endParaRPr>
            </a:p>
          </p:txBody>
        </p:sp>
        <p:sp>
          <p:nvSpPr>
            <p:cNvPr id="1048763" name="椭圆 215"/>
            <p:cNvSpPr/>
            <p:nvPr/>
          </p:nvSpPr>
          <p:spPr>
            <a:xfrm>
              <a:off x="7271866" y="2656884"/>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cxnSp>
        <p:nvCxnSpPr>
          <p:cNvPr id="3145741" name="直接箭头连接符 216"/>
          <p:cNvCxnSpPr>
            <a:cxnSpLocks/>
          </p:cNvCxnSpPr>
          <p:nvPr/>
        </p:nvCxnSpPr>
        <p:spPr>
          <a:xfrm>
            <a:off x="6426907" y="1995029"/>
            <a:ext cx="456299" cy="4863"/>
          </a:xfrm>
          <a:prstGeom prst="straightConnector1"/>
          <a:ln w="25400">
            <a:prstDash val="sysDot"/>
            <a:tailEnd type="triangle" w="lg" len="lg"/>
          </a:ln>
        </p:spPr>
        <p:style>
          <a:lnRef idx="1">
            <a:schemeClr val="accent1"/>
          </a:lnRef>
          <a:fillRef idx="0">
            <a:schemeClr val="accent1"/>
          </a:fillRef>
          <a:effectRef idx="0">
            <a:schemeClr val="accent1"/>
          </a:effectRef>
          <a:fontRef idx="minor">
            <a:schemeClr val="tx1"/>
          </a:fontRef>
        </p:style>
      </p:cxnSp>
      <p:sp>
        <p:nvSpPr>
          <p:cNvPr id="1048764" name="文本框 218"/>
          <p:cNvSpPr txBox="1"/>
          <p:nvPr/>
        </p:nvSpPr>
        <p:spPr>
          <a:xfrm>
            <a:off x="6398889" y="1534894"/>
            <a:ext cx="586199" cy="472440"/>
          </a:xfrm>
          <a:prstGeom prst="rect"/>
          <a:noFill/>
        </p:spPr>
        <p:txBody>
          <a:bodyPr rtlCol="0" wrap="square">
            <a:spAutoFit/>
          </a:bodyPr>
          <a:p>
            <a:r>
              <a:rPr altLang="zh-CN" b="1" dirty="0" sz="2000" i="1" lang="en-US" smtClean="0">
                <a:latin typeface="Arial" panose="020B0604020202020204" pitchFamily="34" charset="0"/>
                <a:cs typeface="Arial" panose="020B0604020202020204" pitchFamily="34" charset="0"/>
              </a:rPr>
              <a:t>I</a:t>
            </a:r>
            <a:r>
              <a:rPr altLang="zh-CN" baseline="-25000" b="1" dirty="0" sz="2000" lang="en-US" smtClean="0">
                <a:latin typeface="Arial" panose="020B0604020202020204" pitchFamily="34" charset="0"/>
                <a:cs typeface="Arial" panose="020B0604020202020204" pitchFamily="34" charset="0"/>
              </a:rPr>
              <a:t>BQ</a:t>
            </a:r>
            <a:endParaRPr altLang="en-US" b="1" dirty="0" sz="2000" lang="zh-CN">
              <a:latin typeface="Arial" panose="020B0604020202020204" pitchFamily="34" charset="0"/>
              <a:cs typeface="Arial" panose="020B0604020202020204" pitchFamily="34" charset="0"/>
            </a:endParaRPr>
          </a:p>
        </p:txBody>
      </p:sp>
      <p:sp>
        <p:nvSpPr>
          <p:cNvPr id="1048765" name="文本框 21"/>
          <p:cNvSpPr txBox="1">
            <a:spLocks noChangeAspect="1" noMove="1" noResize="1" noRot="1" noAdjustHandles="1" noEditPoints="1" noChangeArrowheads="1" noChangeShapeType="1" noTextEdit="1"/>
          </p:cNvSpPr>
          <p:nvPr/>
        </p:nvSpPr>
        <p:spPr>
          <a:xfrm>
            <a:off x="1376227" y="1033853"/>
            <a:ext cx="1740413" cy="396840"/>
          </a:xfrm>
          <a:prstGeom prst="rect"/>
          <a:blipFill>
            <a:blip xmlns:r="http://schemas.openxmlformats.org/officeDocument/2006/relationships" r:embed="rId1"/>
            <a:stretch>
              <a:fillRect l="-3860" r="-2807" b="-24615"/>
            </a:stretch>
          </a:blipFill>
        </p:spPr>
        <p:txBody>
          <a:bodyPr/>
          <a:p>
            <a:r>
              <a:rPr altLang="en-US" lang="zh-CN">
                <a:noFill/>
              </a:rPr>
              <a:t> </a:t>
            </a:r>
          </a:p>
        </p:txBody>
      </p:sp>
      <p:sp>
        <p:nvSpPr>
          <p:cNvPr id="1048766" name="Rectangle 3"/>
          <p:cNvSpPr>
            <a:spLocks noChangeAspect="1" noMove="1" noResize="1" noRot="1" noAdjustHandles="1" noEditPoints="1" noChangeArrowheads="1" noChangeShapeType="1" noTextEdit="1"/>
          </p:cNvSpPr>
          <p:nvPr/>
        </p:nvSpPr>
        <p:spPr bwMode="auto">
          <a:xfrm>
            <a:off x="1261951" y="2093395"/>
            <a:ext cx="2294049" cy="487762"/>
          </a:xfrm>
          <a:prstGeom prst="rect"/>
          <a:blipFill>
            <a:blip xmlns:r="http://schemas.openxmlformats.org/officeDocument/2006/relationships" r:embed="rId2"/>
            <a:stretch>
              <a:fillRect l="-532" t="-10000" b="-22500"/>
            </a:stretch>
          </a:blipFill>
          <a:ln>
            <a:noFill/>
          </a:ln>
          <a:effectLst/>
        </p:spPr>
        <p:txBody>
          <a:bodyPr/>
          <a:p>
            <a:r>
              <a:rPr altLang="en-US" lang="zh-CN">
                <a:noFill/>
              </a:rPr>
              <a:t> </a:t>
            </a:r>
          </a:p>
        </p:txBody>
      </p:sp>
      <p:sp>
        <p:nvSpPr>
          <p:cNvPr id="1048767" name="文本框 220"/>
          <p:cNvSpPr txBox="1">
            <a:spLocks noChangeAspect="1" noMove="1" noResize="1" noRot="1" noAdjustHandles="1" noEditPoints="1" noChangeArrowheads="1" noChangeShapeType="1" noTextEdit="1"/>
          </p:cNvSpPr>
          <p:nvPr/>
        </p:nvSpPr>
        <p:spPr>
          <a:xfrm>
            <a:off x="1301239" y="2762314"/>
            <a:ext cx="945194" cy="369332"/>
          </a:xfrm>
          <a:prstGeom prst="rect"/>
          <a:blipFill>
            <a:blip xmlns:r="http://schemas.openxmlformats.org/officeDocument/2006/relationships" r:embed="rId3"/>
            <a:stretch>
              <a:fillRect l="-6410" r="-1282" b="-13115"/>
            </a:stretch>
          </a:blipFill>
        </p:spPr>
        <p:txBody>
          <a:bodyPr/>
          <a:p>
            <a:r>
              <a:rPr altLang="en-US" lang="zh-CN">
                <a:noFill/>
              </a:rPr>
              <a:t> </a:t>
            </a:r>
          </a:p>
        </p:txBody>
      </p:sp>
      <p:sp>
        <p:nvSpPr>
          <p:cNvPr id="1048768" name="Rectangle 3"/>
          <p:cNvSpPr>
            <a:spLocks noChangeArrowheads="1"/>
          </p:cNvSpPr>
          <p:nvPr/>
        </p:nvSpPr>
        <p:spPr bwMode="auto">
          <a:xfrm>
            <a:off x="437934" y="1597042"/>
            <a:ext cx="4826155" cy="461665"/>
          </a:xfrm>
          <a:prstGeom prst="rect"/>
          <a:noFill/>
          <a:ln>
            <a:noFill/>
          </a:ln>
          <a:effectLst/>
        </p:spPr>
        <p:txBody>
          <a:bodyPr wrap="square">
            <a:spAutoFit/>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just" fontAlgn="base">
              <a:spcBef>
                <a:spcPct val="0"/>
              </a:spcBef>
              <a:spcAft>
                <a:spcPct val="0"/>
              </a:spcAft>
            </a:pPr>
            <a:r>
              <a:rPr altLang="zh-CN" dirty="0" sz="2400" kumimoji="1" lang="en-US" smtClean="0">
                <a:latin typeface="Arial" panose="020B0604020202020204" pitchFamily="34" charset="0"/>
                <a:cs typeface="Arial" panose="020B0604020202020204" pitchFamily="34" charset="0"/>
              </a:rPr>
              <a:t>To make Q point stable, we let</a:t>
            </a:r>
            <a:endParaRPr altLang="en-US" dirty="0" sz="3200" kumimoji="1" lang="zh-CN" smtClean="0">
              <a:latin typeface="Arial" panose="020B0604020202020204" pitchFamily="34" charset="0"/>
              <a:cs typeface="Arial" panose="020B0604020202020204" pitchFamily="34" charset="0"/>
            </a:endParaRPr>
          </a:p>
        </p:txBody>
      </p:sp>
      <p:sp>
        <p:nvSpPr>
          <p:cNvPr id="1048769" name="文本框 222"/>
          <p:cNvSpPr txBox="1">
            <a:spLocks noChangeAspect="1" noMove="1" noResize="1" noRot="1" noAdjustHandles="1" noEditPoints="1" noChangeArrowheads="1" noChangeShapeType="1" noTextEdit="1"/>
          </p:cNvSpPr>
          <p:nvPr/>
        </p:nvSpPr>
        <p:spPr>
          <a:xfrm>
            <a:off x="1301239" y="3195261"/>
            <a:ext cx="2998320" cy="751872"/>
          </a:xfrm>
          <a:prstGeom prst="rect"/>
          <a:blipFill>
            <a:blip xmlns:r="http://schemas.openxmlformats.org/officeDocument/2006/relationships" r:embed="rId4"/>
            <a:stretch>
              <a:fillRect/>
            </a:stretch>
          </a:blipFill>
        </p:spPr>
        <p:txBody>
          <a:bodyPr/>
          <a:p>
            <a:r>
              <a:rPr altLang="en-US" lang="zh-CN">
                <a:noFill/>
              </a:rPr>
              <a:t> </a:t>
            </a:r>
          </a:p>
        </p:txBody>
      </p:sp>
      <p:sp>
        <p:nvSpPr>
          <p:cNvPr id="1048770" name="Rectangle 3"/>
          <p:cNvSpPr>
            <a:spLocks noChangeArrowheads="1"/>
          </p:cNvSpPr>
          <p:nvPr/>
        </p:nvSpPr>
        <p:spPr bwMode="auto">
          <a:xfrm>
            <a:off x="552759" y="4098345"/>
            <a:ext cx="7620627" cy="535940"/>
          </a:xfrm>
          <a:prstGeom prst="rect"/>
          <a:noFill/>
          <a:ln>
            <a:noFill/>
          </a:ln>
          <a:effectLst/>
        </p:spPr>
        <p:txBody>
          <a:bodyPr wrap="square">
            <a:spAutoFit/>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just" fontAlgn="base">
              <a:spcBef>
                <a:spcPct val="0"/>
              </a:spcBef>
              <a:spcAft>
                <a:spcPct val="0"/>
              </a:spcAft>
            </a:pPr>
            <a:r>
              <a:rPr altLang="zh-CN" dirty="0" sz="2400" kumimoji="1" lang="en-US" smtClean="0">
                <a:latin typeface="Arial" panose="020B0604020202020204" pitchFamily="34" charset="0"/>
                <a:cs typeface="Arial" panose="020B0604020202020204" pitchFamily="34" charset="0"/>
              </a:rPr>
              <a:t>Then</a:t>
            </a:r>
            <a:r>
              <a:rPr altLang="zh-CN" dirty="0" sz="2400" i="1" kumimoji="1" lang="en-US" smtClean="0">
                <a:latin typeface="Arial" panose="020B0604020202020204" pitchFamily="34" charset="0"/>
                <a:cs typeface="Arial" panose="020B0604020202020204" pitchFamily="34" charset="0"/>
              </a:rPr>
              <a:t> U</a:t>
            </a:r>
            <a:r>
              <a:rPr altLang="zh-CN" baseline="-25000" dirty="0" sz="2400" kumimoji="1" lang="en-US" smtClean="0">
                <a:latin typeface="Arial" panose="020B0604020202020204" pitchFamily="34" charset="0"/>
                <a:cs typeface="Arial" panose="020B0604020202020204" pitchFamily="34" charset="0"/>
              </a:rPr>
              <a:t>BQ</a:t>
            </a:r>
            <a:r>
              <a:rPr altLang="zh-CN" baseline="-25000" dirty="0" sz="2400" kumimoji="1" lang="en-US">
                <a:latin typeface="Arial" panose="020B0604020202020204" pitchFamily="34" charset="0"/>
                <a:cs typeface="Arial" panose="020B0604020202020204" pitchFamily="34" charset="0"/>
              </a:rPr>
              <a:t> </a:t>
            </a:r>
            <a:r>
              <a:rPr altLang="zh-CN" dirty="0" sz="2400" kumimoji="1" lang="en-US" smtClean="0">
                <a:latin typeface="Arial" panose="020B0604020202020204" pitchFamily="34" charset="0"/>
                <a:cs typeface="Arial" panose="020B0604020202020204" pitchFamily="34" charset="0"/>
              </a:rPr>
              <a:t>is unrelated to temperature</a:t>
            </a:r>
            <a:endParaRPr altLang="en-US" dirty="0" sz="3200" kumimoji="1" lang="zh-CN" smtClean="0">
              <a:latin typeface="Arial" panose="020B0604020202020204" pitchFamily="34" charset="0"/>
              <a:cs typeface="Arial" panose="020B0604020202020204" pitchFamily="34" charset="0"/>
            </a:endParaRPr>
          </a:p>
        </p:txBody>
      </p:sp>
      <p:sp>
        <p:nvSpPr>
          <p:cNvPr id="1048771" name="文本框 231"/>
          <p:cNvSpPr txBox="1"/>
          <p:nvPr/>
        </p:nvSpPr>
        <p:spPr>
          <a:xfrm>
            <a:off x="1376227" y="4756409"/>
            <a:ext cx="702718" cy="802639"/>
          </a:xfrm>
          <a:prstGeom prst="rect"/>
          <a:noFill/>
        </p:spPr>
        <p:txBody>
          <a:bodyPr rtlCol="0" wrap="square">
            <a:spAutoFit/>
          </a:bodyPr>
          <a:p>
            <a:r>
              <a:rPr altLang="zh-CN" b="1" dirty="0" sz="2400" lang="en-US" smtClean="0">
                <a:latin typeface="Arial" panose="020B0604020202020204" pitchFamily="34" charset="0"/>
                <a:cs typeface="Arial" panose="020B0604020202020204" pitchFamily="34" charset="0"/>
              </a:rPr>
              <a:t>T ↑</a:t>
            </a:r>
            <a:endParaRPr altLang="en-US" b="1" dirty="0" sz="2400" lang="zh-CN">
              <a:latin typeface="Arial" panose="020B0604020202020204" pitchFamily="34" charset="0"/>
              <a:cs typeface="Arial" panose="020B0604020202020204" pitchFamily="34" charset="0"/>
            </a:endParaRPr>
          </a:p>
        </p:txBody>
      </p:sp>
      <p:sp>
        <p:nvSpPr>
          <p:cNvPr id="1048772" name="圆角矩形 22"/>
          <p:cNvSpPr/>
          <p:nvPr/>
        </p:nvSpPr>
        <p:spPr>
          <a:xfrm>
            <a:off x="711200" y="4620795"/>
            <a:ext cx="7899776" cy="2036214"/>
          </a:xfrm>
          <a:prstGeom prst="roundRect">
            <a:avLst>
              <a:gd name="adj" fmla="val 8633"/>
            </a:avLst>
          </a:prstGeom>
          <a:no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nvGrpSpPr>
          <p:cNvPr id="112" name="组合 24"/>
          <p:cNvGrpSpPr/>
          <p:nvPr/>
        </p:nvGrpSpPr>
        <p:grpSpPr>
          <a:xfrm>
            <a:off x="2189405" y="4741422"/>
            <a:ext cx="1512065" cy="891540"/>
            <a:chOff x="2189405" y="4741422"/>
            <a:chExt cx="1512065" cy="891540"/>
          </a:xfrm>
        </p:grpSpPr>
        <p:sp>
          <p:nvSpPr>
            <p:cNvPr id="1048773" name="文本框 230"/>
            <p:cNvSpPr txBox="1"/>
            <p:nvPr/>
          </p:nvSpPr>
          <p:spPr>
            <a:xfrm>
              <a:off x="2834861" y="4741422"/>
              <a:ext cx="866609" cy="891540"/>
            </a:xfrm>
            <a:prstGeom prst="rect"/>
            <a:noFill/>
          </p:spPr>
          <p:txBody>
            <a:bodyPr rtlCol="0" wrap="square">
              <a:spAutoFit/>
            </a:bodyPr>
            <a:p>
              <a:r>
                <a:rPr altLang="zh-CN" b="1" dirty="0" sz="2400" i="1" lang="en-US" smtClean="0">
                  <a:latin typeface="Arial" panose="020B0604020202020204" pitchFamily="34" charset="0"/>
                  <a:cs typeface="Arial" panose="020B0604020202020204" pitchFamily="34" charset="0"/>
                </a:rPr>
                <a:t>I</a:t>
              </a:r>
              <a:r>
                <a:rPr altLang="zh-CN" baseline="-25000" b="1" dirty="0" sz="2400" lang="en-US" smtClean="0">
                  <a:latin typeface="Arial" panose="020B0604020202020204" pitchFamily="34" charset="0"/>
                  <a:cs typeface="Arial" panose="020B0604020202020204" pitchFamily="34" charset="0"/>
                </a:rPr>
                <a:t>CQ</a:t>
              </a:r>
              <a:r>
                <a:rPr altLang="zh-CN" b="1" dirty="0" sz="2400" lang="en-US" smtClean="0">
                  <a:latin typeface="Arial" panose="020B0604020202020204" pitchFamily="34" charset="0"/>
                  <a:cs typeface="Arial" panose="020B0604020202020204" pitchFamily="34" charset="0"/>
                </a:rPr>
                <a:t> ↑</a:t>
              </a:r>
              <a:endParaRPr altLang="en-US" b="1" dirty="0" sz="2400" lang="zh-CN">
                <a:latin typeface="Arial" panose="020B0604020202020204" pitchFamily="34" charset="0"/>
                <a:cs typeface="Arial" panose="020B0604020202020204" pitchFamily="34" charset="0"/>
              </a:endParaRPr>
            </a:p>
          </p:txBody>
        </p:sp>
        <p:sp>
          <p:nvSpPr>
            <p:cNvPr id="1048774" name="右箭头 23"/>
            <p:cNvSpPr/>
            <p:nvPr/>
          </p:nvSpPr>
          <p:spPr>
            <a:xfrm>
              <a:off x="2189405" y="4879861"/>
              <a:ext cx="439139" cy="214759"/>
            </a:xfrm>
            <a:prstGeom prst="right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113" name="组合 247"/>
          <p:cNvGrpSpPr/>
          <p:nvPr/>
        </p:nvGrpSpPr>
        <p:grpSpPr>
          <a:xfrm>
            <a:off x="3832895" y="4756409"/>
            <a:ext cx="1512065" cy="891540"/>
            <a:chOff x="2189405" y="4741422"/>
            <a:chExt cx="1512065" cy="891540"/>
          </a:xfrm>
        </p:grpSpPr>
        <p:sp>
          <p:nvSpPr>
            <p:cNvPr id="1048775" name="文本框 248"/>
            <p:cNvSpPr txBox="1"/>
            <p:nvPr/>
          </p:nvSpPr>
          <p:spPr>
            <a:xfrm>
              <a:off x="2834861" y="4741422"/>
              <a:ext cx="866609" cy="891540"/>
            </a:xfrm>
            <a:prstGeom prst="rect"/>
            <a:noFill/>
          </p:spPr>
          <p:txBody>
            <a:bodyPr rtlCol="0" wrap="square">
              <a:spAutoFit/>
            </a:bodyPr>
            <a:p>
              <a:r>
                <a:rPr altLang="zh-CN" b="1" dirty="0" sz="2400" i="1" lang="en-US" smtClean="0">
                  <a:latin typeface="Arial" panose="020B0604020202020204" pitchFamily="34" charset="0"/>
                  <a:cs typeface="Arial" panose="020B0604020202020204" pitchFamily="34" charset="0"/>
                </a:rPr>
                <a:t>I</a:t>
              </a:r>
              <a:r>
                <a:rPr altLang="zh-CN" baseline="-25000" b="1" dirty="0" sz="2400" lang="en-US" smtClean="0">
                  <a:latin typeface="Arial" panose="020B0604020202020204" pitchFamily="34" charset="0"/>
                  <a:cs typeface="Arial" panose="020B0604020202020204" pitchFamily="34" charset="0"/>
                </a:rPr>
                <a:t>EQ</a:t>
              </a:r>
              <a:r>
                <a:rPr altLang="zh-CN" b="1" dirty="0" sz="2400" lang="en-US" smtClean="0">
                  <a:latin typeface="Arial" panose="020B0604020202020204" pitchFamily="34" charset="0"/>
                  <a:cs typeface="Arial" panose="020B0604020202020204" pitchFamily="34" charset="0"/>
                </a:rPr>
                <a:t> ↑</a:t>
              </a:r>
              <a:endParaRPr altLang="en-US" b="1" dirty="0" sz="2400" lang="zh-CN">
                <a:latin typeface="Arial" panose="020B0604020202020204" pitchFamily="34" charset="0"/>
                <a:cs typeface="Arial" panose="020B0604020202020204" pitchFamily="34" charset="0"/>
              </a:endParaRPr>
            </a:p>
          </p:txBody>
        </p:sp>
        <p:sp>
          <p:nvSpPr>
            <p:cNvPr id="1048776" name="右箭头 249"/>
            <p:cNvSpPr/>
            <p:nvPr/>
          </p:nvSpPr>
          <p:spPr>
            <a:xfrm>
              <a:off x="2189405" y="4879861"/>
              <a:ext cx="439139" cy="214759"/>
            </a:xfrm>
            <a:prstGeom prst="right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114" name="组合 250"/>
          <p:cNvGrpSpPr/>
          <p:nvPr/>
        </p:nvGrpSpPr>
        <p:grpSpPr>
          <a:xfrm>
            <a:off x="5650762" y="4757975"/>
            <a:ext cx="1700799" cy="891540"/>
            <a:chOff x="2189405" y="4741422"/>
            <a:chExt cx="1700799" cy="891540"/>
          </a:xfrm>
        </p:grpSpPr>
        <p:sp>
          <p:nvSpPr>
            <p:cNvPr id="1048777" name="文本框 251"/>
            <p:cNvSpPr txBox="1"/>
            <p:nvPr/>
          </p:nvSpPr>
          <p:spPr>
            <a:xfrm>
              <a:off x="2834861" y="4741422"/>
              <a:ext cx="1055343" cy="891540"/>
            </a:xfrm>
            <a:prstGeom prst="rect"/>
            <a:noFill/>
          </p:spPr>
          <p:txBody>
            <a:bodyPr rtlCol="0" wrap="square">
              <a:spAutoFit/>
            </a:bodyPr>
            <a:p>
              <a:r>
                <a:rPr altLang="zh-CN" b="1" dirty="0" sz="2400" i="1" lang="en-US" smtClean="0">
                  <a:latin typeface="Arial" panose="020B0604020202020204" pitchFamily="34" charset="0"/>
                  <a:cs typeface="Arial" panose="020B0604020202020204" pitchFamily="34" charset="0"/>
                </a:rPr>
                <a:t>U</a:t>
              </a:r>
              <a:r>
                <a:rPr altLang="zh-CN" baseline="-25000" b="1" dirty="0" sz="2400" lang="en-US" smtClean="0">
                  <a:latin typeface="Arial" panose="020B0604020202020204" pitchFamily="34" charset="0"/>
                  <a:cs typeface="Arial" panose="020B0604020202020204" pitchFamily="34" charset="0"/>
                </a:rPr>
                <a:t>EQ</a:t>
              </a:r>
              <a:r>
                <a:rPr altLang="zh-CN" b="1" dirty="0" sz="2400" lang="en-US" smtClean="0">
                  <a:latin typeface="Arial" panose="020B0604020202020204" pitchFamily="34" charset="0"/>
                  <a:cs typeface="Arial" panose="020B0604020202020204" pitchFamily="34" charset="0"/>
                </a:rPr>
                <a:t> ↑</a:t>
              </a:r>
              <a:endParaRPr altLang="en-US" b="1" dirty="0" sz="2400" lang="zh-CN">
                <a:latin typeface="Arial" panose="020B0604020202020204" pitchFamily="34" charset="0"/>
                <a:cs typeface="Arial" panose="020B0604020202020204" pitchFamily="34" charset="0"/>
              </a:endParaRPr>
            </a:p>
          </p:txBody>
        </p:sp>
        <p:sp>
          <p:nvSpPr>
            <p:cNvPr id="1048778" name="右箭头 252"/>
            <p:cNvSpPr/>
            <p:nvPr/>
          </p:nvSpPr>
          <p:spPr>
            <a:xfrm>
              <a:off x="2189405" y="4879861"/>
              <a:ext cx="439139" cy="214759"/>
            </a:xfrm>
            <a:prstGeom prst="right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115" name="组合 26"/>
          <p:cNvGrpSpPr/>
          <p:nvPr/>
        </p:nvGrpSpPr>
        <p:grpSpPr>
          <a:xfrm>
            <a:off x="6259303" y="5416609"/>
            <a:ext cx="2639766" cy="1405027"/>
            <a:chOff x="6259303" y="5416609"/>
            <a:chExt cx="2639766" cy="1405027"/>
          </a:xfrm>
        </p:grpSpPr>
        <p:grpSp>
          <p:nvGrpSpPr>
            <p:cNvPr id="116" name="组合 253"/>
            <p:cNvGrpSpPr/>
            <p:nvPr/>
          </p:nvGrpSpPr>
          <p:grpSpPr>
            <a:xfrm>
              <a:off x="6259303" y="5417107"/>
              <a:ext cx="1172344" cy="1404529"/>
              <a:chOff x="1787308" y="4694616"/>
              <a:chExt cx="1172344" cy="1404529"/>
            </a:xfrm>
          </p:grpSpPr>
          <p:sp>
            <p:nvSpPr>
              <p:cNvPr id="1048779" name="文本框 254"/>
              <p:cNvSpPr txBox="1"/>
              <p:nvPr/>
            </p:nvSpPr>
            <p:spPr>
              <a:xfrm>
                <a:off x="1787308" y="5207605"/>
                <a:ext cx="1172344" cy="891540"/>
              </a:xfrm>
              <a:prstGeom prst="rect"/>
              <a:noFill/>
            </p:spPr>
            <p:txBody>
              <a:bodyPr rtlCol="0" wrap="square">
                <a:spAutoFit/>
              </a:bodyPr>
              <a:p>
                <a:r>
                  <a:rPr altLang="zh-CN" b="1" dirty="0" sz="2400" i="1" lang="en-US" smtClean="0">
                    <a:latin typeface="Arial" panose="020B0604020202020204" pitchFamily="34" charset="0"/>
                    <a:cs typeface="Arial" panose="020B0604020202020204" pitchFamily="34" charset="0"/>
                  </a:rPr>
                  <a:t>U</a:t>
                </a:r>
                <a:r>
                  <a:rPr altLang="zh-CN" baseline="-25000" b="1" dirty="0" sz="2400" lang="en-US" smtClean="0">
                    <a:latin typeface="Arial" panose="020B0604020202020204" pitchFamily="34" charset="0"/>
                    <a:cs typeface="Arial" panose="020B0604020202020204" pitchFamily="34" charset="0"/>
                  </a:rPr>
                  <a:t>BEQ</a:t>
                </a:r>
                <a:r>
                  <a:rPr altLang="zh-CN" b="1" dirty="0" sz="2400" lang="en-US" smtClean="0">
                    <a:latin typeface="Arial" panose="020B0604020202020204" pitchFamily="34" charset="0"/>
                    <a:cs typeface="Arial" panose="020B0604020202020204" pitchFamily="34" charset="0"/>
                  </a:rPr>
                  <a:t> </a:t>
                </a:r>
                <a:r>
                  <a:rPr altLang="zh-CN" b="1" dirty="0" sz="2400" lang="en-US">
                    <a:latin typeface="Arial" panose="020B0604020202020204" pitchFamily="34" charset="0"/>
                    <a:cs typeface="Arial" panose="020B0604020202020204" pitchFamily="34" charset="0"/>
                  </a:rPr>
                  <a:t>↓</a:t>
                </a:r>
                <a:endParaRPr altLang="en-US" b="1" dirty="0" sz="2400" lang="zh-CN">
                  <a:latin typeface="Arial" panose="020B0604020202020204" pitchFamily="34" charset="0"/>
                  <a:cs typeface="Arial" panose="020B0604020202020204" pitchFamily="34" charset="0"/>
                </a:endParaRPr>
              </a:p>
            </p:txBody>
          </p:sp>
          <p:sp>
            <p:nvSpPr>
              <p:cNvPr id="1048780" name="右箭头 255"/>
              <p:cNvSpPr/>
              <p:nvPr/>
            </p:nvSpPr>
            <p:spPr>
              <a:xfrm rot="5400000">
                <a:off x="2088748" y="4806806"/>
                <a:ext cx="439139" cy="214759"/>
              </a:xfrm>
              <a:prstGeom prst="right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48781" name="矩形 25"/>
            <p:cNvSpPr/>
            <p:nvPr/>
          </p:nvSpPr>
          <p:spPr>
            <a:xfrm>
              <a:off x="6823889" y="5416609"/>
              <a:ext cx="2075180" cy="358140"/>
            </a:xfrm>
            <a:prstGeom prst="rect"/>
          </p:spPr>
          <p:txBody>
            <a:bodyPr wrap="none">
              <a:spAutoFit/>
            </a:bodyPr>
            <a:p>
              <a:r>
                <a:rPr altLang="zh-CN" b="1" dirty="0" i="1" lang="en-US" smtClean="0">
                  <a:latin typeface="Arial" panose="020B0604020202020204" pitchFamily="34" charset="0"/>
                  <a:cs typeface="Arial" panose="020B0604020202020204" pitchFamily="34" charset="0"/>
                </a:rPr>
                <a:t>U</a:t>
              </a:r>
              <a:r>
                <a:rPr altLang="zh-CN" baseline="-25000" b="1" dirty="0" lang="en-US" smtClean="0">
                  <a:latin typeface="Arial" panose="020B0604020202020204" pitchFamily="34" charset="0"/>
                  <a:cs typeface="Arial" panose="020B0604020202020204" pitchFamily="34" charset="0"/>
                </a:rPr>
                <a:t>BEQ</a:t>
              </a:r>
              <a:r>
                <a:rPr altLang="zh-CN" b="1" dirty="0" lang="en-US" smtClean="0">
                  <a:latin typeface="Arial" panose="020B0604020202020204" pitchFamily="34" charset="0"/>
                  <a:cs typeface="Arial" panose="020B0604020202020204" pitchFamily="34" charset="0"/>
                </a:rPr>
                <a:t>=</a:t>
              </a:r>
              <a:r>
                <a:rPr altLang="zh-CN" b="1" dirty="0" i="1" lang="en-US">
                  <a:latin typeface="Arial" panose="020B0604020202020204" pitchFamily="34" charset="0"/>
                  <a:cs typeface="Arial" panose="020B0604020202020204" pitchFamily="34" charset="0"/>
                </a:rPr>
                <a:t> </a:t>
              </a:r>
              <a:r>
                <a:rPr altLang="zh-CN" b="1" dirty="0" i="1" lang="en-US" smtClean="0">
                  <a:latin typeface="Arial" panose="020B0604020202020204" pitchFamily="34" charset="0"/>
                  <a:cs typeface="Arial" panose="020B0604020202020204" pitchFamily="34" charset="0"/>
                </a:rPr>
                <a:t>U</a:t>
              </a:r>
              <a:r>
                <a:rPr altLang="zh-CN" baseline="-25000" b="1" dirty="0" lang="en-US" smtClean="0">
                  <a:latin typeface="Arial" panose="020B0604020202020204" pitchFamily="34" charset="0"/>
                  <a:cs typeface="Arial" panose="020B0604020202020204" pitchFamily="34" charset="0"/>
                </a:rPr>
                <a:t>BQ</a:t>
              </a:r>
              <a:r>
                <a:rPr altLang="zh-CN" b="1" dirty="0" lang="en-US" smtClean="0">
                  <a:latin typeface="Arial" panose="020B0604020202020204" pitchFamily="34" charset="0"/>
                  <a:cs typeface="Arial" panose="020B0604020202020204" pitchFamily="34" charset="0"/>
                </a:rPr>
                <a:t>-</a:t>
              </a:r>
              <a:r>
                <a:rPr altLang="zh-CN" b="1" dirty="0" i="1" lang="en-US" smtClean="0">
                  <a:latin typeface="Arial" panose="020B0604020202020204" pitchFamily="34" charset="0"/>
                  <a:cs typeface="Arial" panose="020B0604020202020204" pitchFamily="34" charset="0"/>
                </a:rPr>
                <a:t> U</a:t>
              </a:r>
              <a:r>
                <a:rPr altLang="zh-CN" baseline="-25000" b="1" dirty="0" lang="en-US" smtClean="0">
                  <a:latin typeface="Arial" panose="020B0604020202020204" pitchFamily="34" charset="0"/>
                  <a:cs typeface="Arial" panose="020B0604020202020204" pitchFamily="34" charset="0"/>
                </a:rPr>
                <a:t>EQ</a:t>
              </a:r>
              <a:endParaRPr altLang="en-US" dirty="0" lang="zh-CN"/>
            </a:p>
          </p:txBody>
        </p:sp>
      </p:grpSp>
      <p:grpSp>
        <p:nvGrpSpPr>
          <p:cNvPr id="117" name="组合 256"/>
          <p:cNvGrpSpPr/>
          <p:nvPr/>
        </p:nvGrpSpPr>
        <p:grpSpPr>
          <a:xfrm>
            <a:off x="4552302" y="5976135"/>
            <a:ext cx="1488011" cy="535940"/>
            <a:chOff x="2547919" y="4807102"/>
            <a:chExt cx="1488011" cy="535940"/>
          </a:xfrm>
        </p:grpSpPr>
        <p:sp>
          <p:nvSpPr>
            <p:cNvPr id="1048782" name="文本框 257"/>
            <p:cNvSpPr txBox="1"/>
            <p:nvPr/>
          </p:nvSpPr>
          <p:spPr>
            <a:xfrm>
              <a:off x="2547919" y="4807102"/>
              <a:ext cx="1055343" cy="535940"/>
            </a:xfrm>
            <a:prstGeom prst="rect"/>
            <a:noFill/>
          </p:spPr>
          <p:txBody>
            <a:bodyPr rtlCol="0" wrap="square">
              <a:spAutoFit/>
            </a:bodyPr>
            <a:p>
              <a:r>
                <a:rPr altLang="zh-CN" b="1" dirty="0" sz="2400" i="1" lang="en-US" smtClean="0">
                  <a:latin typeface="Arial" panose="020B0604020202020204" pitchFamily="34" charset="0"/>
                  <a:cs typeface="Arial" panose="020B0604020202020204" pitchFamily="34" charset="0"/>
                </a:rPr>
                <a:t>I</a:t>
              </a:r>
              <a:r>
                <a:rPr altLang="zh-CN" baseline="-25000" b="1" dirty="0" sz="2400" lang="en-US" smtClean="0">
                  <a:latin typeface="Arial" panose="020B0604020202020204" pitchFamily="34" charset="0"/>
                  <a:cs typeface="Arial" panose="020B0604020202020204" pitchFamily="34" charset="0"/>
                </a:rPr>
                <a:t>BQ</a:t>
              </a:r>
              <a:r>
                <a:rPr altLang="zh-CN" b="1" dirty="0" sz="2400" lang="en-US">
                  <a:latin typeface="Arial" panose="020B0604020202020204" pitchFamily="34" charset="0"/>
                  <a:cs typeface="Arial" panose="020B0604020202020204" pitchFamily="34" charset="0"/>
                </a:rPr>
                <a:t> ↓</a:t>
              </a:r>
              <a:endParaRPr altLang="en-US" b="1" dirty="0" sz="2400" lang="zh-CN">
                <a:latin typeface="Arial" panose="020B0604020202020204" pitchFamily="34" charset="0"/>
                <a:cs typeface="Arial" panose="020B0604020202020204" pitchFamily="34" charset="0"/>
              </a:endParaRPr>
            </a:p>
          </p:txBody>
        </p:sp>
        <p:sp>
          <p:nvSpPr>
            <p:cNvPr id="1048783" name="右箭头 258"/>
            <p:cNvSpPr/>
            <p:nvPr/>
          </p:nvSpPr>
          <p:spPr>
            <a:xfrm flipH="1">
              <a:off x="3596791" y="4930556"/>
              <a:ext cx="439139" cy="214759"/>
            </a:xfrm>
            <a:prstGeom prst="right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118" name="组合 259"/>
          <p:cNvGrpSpPr/>
          <p:nvPr/>
        </p:nvGrpSpPr>
        <p:grpSpPr>
          <a:xfrm>
            <a:off x="2741246" y="5964779"/>
            <a:ext cx="1488011" cy="535940"/>
            <a:chOff x="2547919" y="4807102"/>
            <a:chExt cx="1488011" cy="535940"/>
          </a:xfrm>
        </p:grpSpPr>
        <p:sp>
          <p:nvSpPr>
            <p:cNvPr id="1048784" name="文本框 260"/>
            <p:cNvSpPr txBox="1"/>
            <p:nvPr/>
          </p:nvSpPr>
          <p:spPr>
            <a:xfrm>
              <a:off x="2547919" y="4807102"/>
              <a:ext cx="1055343" cy="535940"/>
            </a:xfrm>
            <a:prstGeom prst="rect"/>
            <a:noFill/>
          </p:spPr>
          <p:txBody>
            <a:bodyPr rtlCol="0" wrap="square">
              <a:spAutoFit/>
            </a:bodyPr>
            <a:p>
              <a:r>
                <a:rPr altLang="zh-CN" b="1" dirty="0" sz="2400" i="1" lang="en-US" smtClean="0">
                  <a:latin typeface="Arial" panose="020B0604020202020204" pitchFamily="34" charset="0"/>
                  <a:cs typeface="Arial" panose="020B0604020202020204" pitchFamily="34" charset="0"/>
                </a:rPr>
                <a:t>I</a:t>
              </a:r>
              <a:r>
                <a:rPr altLang="zh-CN" baseline="-25000" b="1" dirty="0" sz="2400" lang="en-US" smtClean="0">
                  <a:latin typeface="Arial" panose="020B0604020202020204" pitchFamily="34" charset="0"/>
                  <a:cs typeface="Arial" panose="020B0604020202020204" pitchFamily="34" charset="0"/>
                </a:rPr>
                <a:t>CQ</a:t>
              </a:r>
              <a:r>
                <a:rPr altLang="zh-CN" b="1" dirty="0" sz="2400" lang="en-US" smtClean="0">
                  <a:latin typeface="Arial" panose="020B0604020202020204" pitchFamily="34" charset="0"/>
                  <a:cs typeface="Arial" panose="020B0604020202020204" pitchFamily="34" charset="0"/>
                </a:rPr>
                <a:t> </a:t>
              </a:r>
              <a:r>
                <a:rPr altLang="zh-CN" b="1" dirty="0" sz="2400" lang="en-US">
                  <a:latin typeface="Arial" panose="020B0604020202020204" pitchFamily="34" charset="0"/>
                  <a:cs typeface="Arial" panose="020B0604020202020204" pitchFamily="34" charset="0"/>
                </a:rPr>
                <a:t>↓</a:t>
              </a:r>
              <a:endParaRPr altLang="en-US" b="1" dirty="0" sz="2400" lang="zh-CN">
                <a:latin typeface="Arial" panose="020B0604020202020204" pitchFamily="34" charset="0"/>
                <a:cs typeface="Arial" panose="020B0604020202020204" pitchFamily="34" charset="0"/>
              </a:endParaRPr>
            </a:p>
          </p:txBody>
        </p:sp>
        <p:sp>
          <p:nvSpPr>
            <p:cNvPr id="1048785" name="右箭头 261"/>
            <p:cNvSpPr/>
            <p:nvPr/>
          </p:nvSpPr>
          <p:spPr>
            <a:xfrm flipH="1">
              <a:off x="3596791" y="4930556"/>
              <a:ext cx="439139" cy="214759"/>
            </a:xfrm>
            <a:prstGeom prst="right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4">
                                  <p:stCondLst>
                                    <p:cond delay="0"/>
                                  </p:stCondLst>
                                  <p:childTnLst>
                                    <p:set>
                                      <p:cBhvr>
                                        <p:cTn dur="1" fill="hold" id="6">
                                          <p:stCondLst>
                                            <p:cond delay="0"/>
                                          </p:stCondLst>
                                        </p:cTn>
                                        <p:tgtEl>
                                          <p:spTgt spid="1048768"/>
                                        </p:tgtEl>
                                        <p:attrNameLst>
                                          <p:attrName>style.visibility</p:attrName>
                                        </p:attrNameLst>
                                      </p:cBhvr>
                                      <p:to>
                                        <p:strVal val="visible"/>
                                      </p:to>
                                    </p:set>
                                    <p:animEffect transition="in" filter="wipe(down)">
                                      <p:cBhvr>
                                        <p:cTn dur="500" id="7"/>
                                        <p:tgtEl>
                                          <p:spTgt spid="1048768"/>
                                        </p:tgtEl>
                                      </p:cBhvr>
                                    </p:animEffect>
                                  </p:childTnLst>
                                </p:cTn>
                              </p:par>
                              <p:par>
                                <p:cTn fill="hold" grpId="0" id="8" nodeType="withEffect" presetClass="entr" presetID="22" presetSubtype="4">
                                  <p:stCondLst>
                                    <p:cond delay="0"/>
                                  </p:stCondLst>
                                  <p:childTnLst>
                                    <p:set>
                                      <p:cBhvr>
                                        <p:cTn dur="1" fill="hold" id="9">
                                          <p:stCondLst>
                                            <p:cond delay="0"/>
                                          </p:stCondLst>
                                        </p:cTn>
                                        <p:tgtEl>
                                          <p:spTgt spid="1048766"/>
                                        </p:tgtEl>
                                        <p:attrNameLst>
                                          <p:attrName>style.visibility</p:attrName>
                                        </p:attrNameLst>
                                      </p:cBhvr>
                                      <p:to>
                                        <p:strVal val="visible"/>
                                      </p:to>
                                    </p:set>
                                    <p:animEffect transition="in" filter="wipe(down)">
                                      <p:cBhvr>
                                        <p:cTn dur="500" id="10"/>
                                        <p:tgtEl>
                                          <p:spTgt spid="1048766"/>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22" presetSubtype="4">
                                  <p:stCondLst>
                                    <p:cond delay="0"/>
                                  </p:stCondLst>
                                  <p:childTnLst>
                                    <p:set>
                                      <p:cBhvr>
                                        <p:cTn dur="1" fill="hold" id="14">
                                          <p:stCondLst>
                                            <p:cond delay="0"/>
                                          </p:stCondLst>
                                        </p:cTn>
                                        <p:tgtEl>
                                          <p:spTgt spid="1048767"/>
                                        </p:tgtEl>
                                        <p:attrNameLst>
                                          <p:attrName>style.visibility</p:attrName>
                                        </p:attrNameLst>
                                      </p:cBhvr>
                                      <p:to>
                                        <p:strVal val="visible"/>
                                      </p:to>
                                    </p:set>
                                    <p:animEffect transition="in" filter="wipe(down)">
                                      <p:cBhvr>
                                        <p:cTn dur="500" id="15"/>
                                        <p:tgtEl>
                                          <p:spTgt spid="1048767"/>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22" presetSubtype="4">
                                  <p:stCondLst>
                                    <p:cond delay="0"/>
                                  </p:stCondLst>
                                  <p:childTnLst>
                                    <p:set>
                                      <p:cBhvr>
                                        <p:cTn dur="1" fill="hold" id="19">
                                          <p:stCondLst>
                                            <p:cond delay="0"/>
                                          </p:stCondLst>
                                        </p:cTn>
                                        <p:tgtEl>
                                          <p:spTgt spid="1048769"/>
                                        </p:tgtEl>
                                        <p:attrNameLst>
                                          <p:attrName>style.visibility</p:attrName>
                                        </p:attrNameLst>
                                      </p:cBhvr>
                                      <p:to>
                                        <p:strVal val="visible"/>
                                      </p:to>
                                    </p:set>
                                    <p:animEffect transition="in" filter="wipe(down)">
                                      <p:cBhvr>
                                        <p:cTn dur="500" id="20"/>
                                        <p:tgtEl>
                                          <p:spTgt spid="1048769"/>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2" presetSubtype="4">
                                  <p:stCondLst>
                                    <p:cond delay="0"/>
                                  </p:stCondLst>
                                  <p:childTnLst>
                                    <p:set>
                                      <p:cBhvr>
                                        <p:cTn dur="1" fill="hold" id="24">
                                          <p:stCondLst>
                                            <p:cond delay="0"/>
                                          </p:stCondLst>
                                        </p:cTn>
                                        <p:tgtEl>
                                          <p:spTgt spid="1048770"/>
                                        </p:tgtEl>
                                        <p:attrNameLst>
                                          <p:attrName>style.visibility</p:attrName>
                                        </p:attrNameLst>
                                      </p:cBhvr>
                                      <p:to>
                                        <p:strVal val="visible"/>
                                      </p:to>
                                    </p:set>
                                    <p:animEffect transition="in" filter="wipe(down)">
                                      <p:cBhvr>
                                        <p:cTn dur="500" id="25"/>
                                        <p:tgtEl>
                                          <p:spTgt spid="1048770"/>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22" presetSubtype="4">
                                  <p:stCondLst>
                                    <p:cond delay="0"/>
                                  </p:stCondLst>
                                  <p:childTnLst>
                                    <p:set>
                                      <p:cBhvr>
                                        <p:cTn dur="1" fill="hold" id="29">
                                          <p:stCondLst>
                                            <p:cond delay="0"/>
                                          </p:stCondLst>
                                        </p:cTn>
                                        <p:tgtEl>
                                          <p:spTgt spid="1048772"/>
                                        </p:tgtEl>
                                        <p:attrNameLst>
                                          <p:attrName>style.visibility</p:attrName>
                                        </p:attrNameLst>
                                      </p:cBhvr>
                                      <p:to>
                                        <p:strVal val="visible"/>
                                      </p:to>
                                    </p:set>
                                    <p:animEffect transition="in" filter="wipe(down)">
                                      <p:cBhvr>
                                        <p:cTn dur="500" id="30"/>
                                        <p:tgtEl>
                                          <p:spTgt spid="1048772"/>
                                        </p:tgtEl>
                                      </p:cBhvr>
                                    </p:animEffect>
                                  </p:childTnLst>
                                </p:cTn>
                              </p:par>
                              <p:par>
                                <p:cTn fill="hold" grpId="0" id="31" nodeType="withEffect" presetClass="entr" presetID="22" presetSubtype="4">
                                  <p:stCondLst>
                                    <p:cond delay="0"/>
                                  </p:stCondLst>
                                  <p:childTnLst>
                                    <p:set>
                                      <p:cBhvr>
                                        <p:cTn dur="1" fill="hold" id="32">
                                          <p:stCondLst>
                                            <p:cond delay="0"/>
                                          </p:stCondLst>
                                        </p:cTn>
                                        <p:tgtEl>
                                          <p:spTgt spid="1048771"/>
                                        </p:tgtEl>
                                        <p:attrNameLst>
                                          <p:attrName>style.visibility</p:attrName>
                                        </p:attrNameLst>
                                      </p:cBhvr>
                                      <p:to>
                                        <p:strVal val="visible"/>
                                      </p:to>
                                    </p:set>
                                    <p:animEffect transition="in" filter="wipe(down)">
                                      <p:cBhvr>
                                        <p:cTn dur="500" id="33"/>
                                        <p:tgtEl>
                                          <p:spTgt spid="1048771"/>
                                        </p:tgtEl>
                                      </p:cBhvr>
                                    </p:animEffect>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22" presetSubtype="4">
                                  <p:stCondLst>
                                    <p:cond delay="0"/>
                                  </p:stCondLst>
                                  <p:childTnLst>
                                    <p:set>
                                      <p:cBhvr>
                                        <p:cTn dur="1" fill="hold" id="37">
                                          <p:stCondLst>
                                            <p:cond delay="0"/>
                                          </p:stCondLst>
                                        </p:cTn>
                                        <p:tgtEl>
                                          <p:spTgt spid="112"/>
                                        </p:tgtEl>
                                        <p:attrNameLst>
                                          <p:attrName>style.visibility</p:attrName>
                                        </p:attrNameLst>
                                      </p:cBhvr>
                                      <p:to>
                                        <p:strVal val="visible"/>
                                      </p:to>
                                    </p:set>
                                    <p:animEffect transition="in" filter="wipe(down)">
                                      <p:cBhvr>
                                        <p:cTn dur="500" id="38"/>
                                        <p:tgtEl>
                                          <p:spTgt spid="112"/>
                                        </p:tgtEl>
                                      </p:cBhvr>
                                    </p:animEffect>
                                  </p:childTnLst>
                                </p:cTn>
                              </p:par>
                            </p:childTnLst>
                          </p:cTn>
                        </p:par>
                      </p:childTnLst>
                    </p:cTn>
                  </p:par>
                  <p:par>
                    <p:cTn fill="hold" id="39">
                      <p:stCondLst>
                        <p:cond delay="indefinite"/>
                      </p:stCondLst>
                      <p:childTnLst>
                        <p:par>
                          <p:cTn fill="hold" id="40">
                            <p:stCondLst>
                              <p:cond delay="0"/>
                            </p:stCondLst>
                            <p:childTnLst>
                              <p:par>
                                <p:cTn fill="hold" id="41" nodeType="clickEffect" presetClass="entr" presetID="22" presetSubtype="4">
                                  <p:stCondLst>
                                    <p:cond delay="0"/>
                                  </p:stCondLst>
                                  <p:childTnLst>
                                    <p:set>
                                      <p:cBhvr>
                                        <p:cTn dur="1" fill="hold" id="42">
                                          <p:stCondLst>
                                            <p:cond delay="0"/>
                                          </p:stCondLst>
                                        </p:cTn>
                                        <p:tgtEl>
                                          <p:spTgt spid="113"/>
                                        </p:tgtEl>
                                        <p:attrNameLst>
                                          <p:attrName>style.visibility</p:attrName>
                                        </p:attrNameLst>
                                      </p:cBhvr>
                                      <p:to>
                                        <p:strVal val="visible"/>
                                      </p:to>
                                    </p:set>
                                    <p:animEffect transition="in" filter="wipe(down)">
                                      <p:cBhvr>
                                        <p:cTn dur="500" id="43"/>
                                        <p:tgtEl>
                                          <p:spTgt spid="113"/>
                                        </p:tgtEl>
                                      </p:cBhvr>
                                    </p:animEffect>
                                  </p:childTnLst>
                                </p:cTn>
                              </p:par>
                            </p:childTnLst>
                          </p:cTn>
                        </p:par>
                      </p:childTnLst>
                    </p:cTn>
                  </p:par>
                  <p:par>
                    <p:cTn fill="hold" id="44">
                      <p:stCondLst>
                        <p:cond delay="indefinite"/>
                      </p:stCondLst>
                      <p:childTnLst>
                        <p:par>
                          <p:cTn fill="hold" id="45">
                            <p:stCondLst>
                              <p:cond delay="0"/>
                            </p:stCondLst>
                            <p:childTnLst>
                              <p:par>
                                <p:cTn fill="hold" id="46" nodeType="clickEffect" presetClass="entr" presetID="22" presetSubtype="4">
                                  <p:stCondLst>
                                    <p:cond delay="0"/>
                                  </p:stCondLst>
                                  <p:childTnLst>
                                    <p:set>
                                      <p:cBhvr>
                                        <p:cTn dur="1" fill="hold" id="47">
                                          <p:stCondLst>
                                            <p:cond delay="0"/>
                                          </p:stCondLst>
                                        </p:cTn>
                                        <p:tgtEl>
                                          <p:spTgt spid="114"/>
                                        </p:tgtEl>
                                        <p:attrNameLst>
                                          <p:attrName>style.visibility</p:attrName>
                                        </p:attrNameLst>
                                      </p:cBhvr>
                                      <p:to>
                                        <p:strVal val="visible"/>
                                      </p:to>
                                    </p:set>
                                    <p:animEffect transition="in" filter="wipe(down)">
                                      <p:cBhvr>
                                        <p:cTn dur="500" id="48"/>
                                        <p:tgtEl>
                                          <p:spTgt spid="114"/>
                                        </p:tgtEl>
                                      </p:cBhvr>
                                    </p:animEffect>
                                  </p:childTnLst>
                                </p:cTn>
                              </p:par>
                            </p:childTnLst>
                          </p:cTn>
                        </p:par>
                      </p:childTnLst>
                    </p:cTn>
                  </p:par>
                  <p:par>
                    <p:cTn fill="hold" id="49">
                      <p:stCondLst>
                        <p:cond delay="indefinite"/>
                      </p:stCondLst>
                      <p:childTnLst>
                        <p:par>
                          <p:cTn fill="hold" id="50">
                            <p:stCondLst>
                              <p:cond delay="0"/>
                            </p:stCondLst>
                            <p:childTnLst>
                              <p:par>
                                <p:cTn fill="hold" id="51" nodeType="clickEffect" presetClass="entr" presetID="22" presetSubtype="4">
                                  <p:stCondLst>
                                    <p:cond delay="0"/>
                                  </p:stCondLst>
                                  <p:childTnLst>
                                    <p:set>
                                      <p:cBhvr>
                                        <p:cTn dur="1" fill="hold" id="52">
                                          <p:stCondLst>
                                            <p:cond delay="0"/>
                                          </p:stCondLst>
                                        </p:cTn>
                                        <p:tgtEl>
                                          <p:spTgt spid="115"/>
                                        </p:tgtEl>
                                        <p:attrNameLst>
                                          <p:attrName>style.visibility</p:attrName>
                                        </p:attrNameLst>
                                      </p:cBhvr>
                                      <p:to>
                                        <p:strVal val="visible"/>
                                      </p:to>
                                    </p:set>
                                    <p:animEffect transition="in" filter="wipe(down)">
                                      <p:cBhvr>
                                        <p:cTn dur="500" id="53"/>
                                        <p:tgtEl>
                                          <p:spTgt spid="115"/>
                                        </p:tgtEl>
                                      </p:cBhvr>
                                    </p:animEffect>
                                  </p:childTnLst>
                                </p:cTn>
                              </p:par>
                            </p:childTnLst>
                          </p:cTn>
                        </p:par>
                      </p:childTnLst>
                    </p:cTn>
                  </p:par>
                  <p:par>
                    <p:cTn fill="hold" id="54">
                      <p:stCondLst>
                        <p:cond delay="indefinite"/>
                      </p:stCondLst>
                      <p:childTnLst>
                        <p:par>
                          <p:cTn fill="hold" id="55">
                            <p:stCondLst>
                              <p:cond delay="0"/>
                            </p:stCondLst>
                            <p:childTnLst>
                              <p:par>
                                <p:cTn fill="hold" id="56" nodeType="clickEffect" presetClass="entr" presetID="22" presetSubtype="4">
                                  <p:stCondLst>
                                    <p:cond delay="0"/>
                                  </p:stCondLst>
                                  <p:childTnLst>
                                    <p:set>
                                      <p:cBhvr>
                                        <p:cTn dur="1" fill="hold" id="57">
                                          <p:stCondLst>
                                            <p:cond delay="0"/>
                                          </p:stCondLst>
                                        </p:cTn>
                                        <p:tgtEl>
                                          <p:spTgt spid="117"/>
                                        </p:tgtEl>
                                        <p:attrNameLst>
                                          <p:attrName>style.visibility</p:attrName>
                                        </p:attrNameLst>
                                      </p:cBhvr>
                                      <p:to>
                                        <p:strVal val="visible"/>
                                      </p:to>
                                    </p:set>
                                    <p:animEffect transition="in" filter="wipe(down)">
                                      <p:cBhvr>
                                        <p:cTn dur="500" id="58"/>
                                        <p:tgtEl>
                                          <p:spTgt spid="117"/>
                                        </p:tgtEl>
                                      </p:cBhvr>
                                    </p:animEffect>
                                  </p:childTnLst>
                                </p:cTn>
                              </p:par>
                            </p:childTnLst>
                          </p:cTn>
                        </p:par>
                      </p:childTnLst>
                    </p:cTn>
                  </p:par>
                  <p:par>
                    <p:cTn fill="hold" id="59">
                      <p:stCondLst>
                        <p:cond delay="indefinite"/>
                      </p:stCondLst>
                      <p:childTnLst>
                        <p:par>
                          <p:cTn fill="hold" id="60">
                            <p:stCondLst>
                              <p:cond delay="0"/>
                            </p:stCondLst>
                            <p:childTnLst>
                              <p:par>
                                <p:cTn fill="hold" id="61" nodeType="clickEffect" presetClass="entr" presetID="22" presetSubtype="4">
                                  <p:stCondLst>
                                    <p:cond delay="0"/>
                                  </p:stCondLst>
                                  <p:childTnLst>
                                    <p:set>
                                      <p:cBhvr>
                                        <p:cTn dur="1" fill="hold" id="62">
                                          <p:stCondLst>
                                            <p:cond delay="0"/>
                                          </p:stCondLst>
                                        </p:cTn>
                                        <p:tgtEl>
                                          <p:spTgt spid="118"/>
                                        </p:tgtEl>
                                        <p:attrNameLst>
                                          <p:attrName>style.visibility</p:attrName>
                                        </p:attrNameLst>
                                      </p:cBhvr>
                                      <p:to>
                                        <p:strVal val="visible"/>
                                      </p:to>
                                    </p:set>
                                    <p:animEffect transition="in" filter="wipe(down)">
                                      <p:cBhvr>
                                        <p:cTn dur="500" id="63"/>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66" grpId="0"/>
      <p:bldP spid="1048767" grpId="0"/>
      <p:bldP spid="1048768" grpId="0"/>
      <p:bldP spid="1048769" grpId="0"/>
      <p:bldP spid="1048770" grpId="0"/>
      <p:bldP spid="1048771" grpId="0"/>
      <p:bldP spid="104877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508" name=""/>
        <p:cNvGrpSpPr/>
        <p:nvPr/>
      </p:nvGrpSpPr>
      <p:grpSpPr>
        <a:xfrm>
          <a:off x="0" y="0"/>
          <a:ext cx="0" cy="0"/>
          <a:chOff x="0" y="0"/>
          <a:chExt cx="0" cy="0"/>
        </a:xfrm>
      </p:grpSpPr>
      <p:sp>
        <p:nvSpPr>
          <p:cNvPr id="1051062"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1063" name="文本框 42"/>
          <p:cNvSpPr txBox="1"/>
          <p:nvPr/>
        </p:nvSpPr>
        <p:spPr bwMode="auto">
          <a:xfrm>
            <a:off x="242769" y="356343"/>
            <a:ext cx="2287417" cy="461665"/>
          </a:xfrm>
          <a:prstGeom prst="rect"/>
          <a:noFill/>
          <a:ln>
            <a:noFill/>
          </a:ln>
          <a:effectLst/>
        </p:spPr>
        <p:txBody>
          <a:bodyPr rtlCol="0" wrap="square">
            <a:spAutoFit/>
          </a:bodyPr>
          <a:p>
            <a:pPr>
              <a:spcBef>
                <a:spcPct val="50000"/>
              </a:spcBef>
            </a:pPr>
            <a:r>
              <a:rPr altLang="zh-CN" b="1" dirty="0" sz="2400" kumimoji="1" lang="en-US" smtClean="0">
                <a:latin typeface="Arial" panose="020B0604020202020204" pitchFamily="34" charset="0"/>
                <a:cs typeface="Arial" panose="020B0604020202020204" pitchFamily="34" charset="0"/>
              </a:rPr>
              <a:t>Example 2:</a:t>
            </a:r>
            <a:endParaRPr altLang="en-US" b="1" dirty="0" sz="2400" kumimoji="1" lang="zh-CN" smtClean="0">
              <a:latin typeface="Arial" panose="020B0604020202020204" pitchFamily="34" charset="0"/>
              <a:cs typeface="Arial" panose="020B0604020202020204" pitchFamily="34" charset="0"/>
            </a:endParaRPr>
          </a:p>
        </p:txBody>
      </p:sp>
      <p:sp>
        <p:nvSpPr>
          <p:cNvPr id="1051064" name="文本框 4"/>
          <p:cNvSpPr txBox="1"/>
          <p:nvPr/>
        </p:nvSpPr>
        <p:spPr bwMode="auto">
          <a:xfrm>
            <a:off x="465525" y="1037809"/>
            <a:ext cx="8003066" cy="802640"/>
          </a:xfrm>
          <a:prstGeom prst="rect"/>
          <a:noFill/>
          <a:ln>
            <a:noFill/>
          </a:ln>
          <a:effectLst/>
        </p:spPr>
        <p:txBody>
          <a:bodyPr rtlCol="0" wrap="square">
            <a:spAutoFit/>
          </a:bodyPr>
          <a:p>
            <a:pPr>
              <a:spcBef>
                <a:spcPct val="50000"/>
              </a:spcBef>
            </a:pPr>
            <a:r>
              <a:rPr altLang="zh-CN" dirty="0" sz="2400" kumimoji="1" lang="en-US" smtClean="0">
                <a:latin typeface="Arial" panose="020B0604020202020204" pitchFamily="34" charset="0"/>
                <a:cs typeface="Arial" panose="020B0604020202020204" pitchFamily="34" charset="0"/>
              </a:rPr>
              <a:t>(3</a:t>
            </a:r>
            <a:r>
              <a:rPr altLang="zh-CN" dirty="0" sz="2400" kumimoji="1" lang="en-US">
                <a:latin typeface="Arial" panose="020B0604020202020204" pitchFamily="34" charset="0"/>
                <a:cs typeface="Arial" panose="020B0604020202020204" pitchFamily="34" charset="0"/>
              </a:rPr>
              <a:t>) The working principle of stabilizing the output voltage</a:t>
            </a:r>
            <a:endParaRPr altLang="en-US" dirty="0" sz="2400" kumimoji="1" lang="zh-CN">
              <a:latin typeface="Arial" panose="020B0604020202020204" pitchFamily="34" charset="0"/>
              <a:cs typeface="Arial" panose="020B0604020202020204" pitchFamily="34" charset="0"/>
            </a:endParaRPr>
          </a:p>
        </p:txBody>
      </p:sp>
      <p:grpSp>
        <p:nvGrpSpPr>
          <p:cNvPr id="509" name="组合 5"/>
          <p:cNvGrpSpPr/>
          <p:nvPr/>
        </p:nvGrpSpPr>
        <p:grpSpPr>
          <a:xfrm>
            <a:off x="4422628" y="2500484"/>
            <a:ext cx="4448541" cy="2389014"/>
            <a:chOff x="4422628" y="2500484"/>
            <a:chExt cx="4448541" cy="2389014"/>
          </a:xfrm>
        </p:grpSpPr>
        <p:grpSp>
          <p:nvGrpSpPr>
            <p:cNvPr id="510" name="组合 2"/>
            <p:cNvGrpSpPr/>
            <p:nvPr/>
          </p:nvGrpSpPr>
          <p:grpSpPr>
            <a:xfrm>
              <a:off x="4422628" y="2500484"/>
              <a:ext cx="4448541" cy="2389014"/>
              <a:chOff x="4422628" y="2500484"/>
              <a:chExt cx="4448541" cy="2389014"/>
            </a:xfrm>
          </p:grpSpPr>
          <p:sp>
            <p:nvSpPr>
              <p:cNvPr id="1051065" name="Line 1076"/>
              <p:cNvSpPr>
                <a:spLocks noChangeShapeType="1"/>
              </p:cNvSpPr>
              <p:nvPr/>
            </p:nvSpPr>
            <p:spPr bwMode="auto">
              <a:xfrm flipV="1">
                <a:off x="7532365" y="2641044"/>
                <a:ext cx="0" cy="2039787"/>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grpSp>
            <p:nvGrpSpPr>
              <p:cNvPr id="511" name="组合 1"/>
              <p:cNvGrpSpPr/>
              <p:nvPr/>
            </p:nvGrpSpPr>
            <p:grpSpPr>
              <a:xfrm>
                <a:off x="4422628" y="2500484"/>
                <a:ext cx="4448541" cy="2389014"/>
                <a:chOff x="292242" y="2614950"/>
                <a:chExt cx="4448541" cy="2389014"/>
              </a:xfrm>
            </p:grpSpPr>
            <p:grpSp>
              <p:nvGrpSpPr>
                <p:cNvPr id="512" name="组合 61"/>
                <p:cNvGrpSpPr/>
                <p:nvPr/>
              </p:nvGrpSpPr>
              <p:grpSpPr>
                <a:xfrm>
                  <a:off x="292242" y="2674192"/>
                  <a:ext cx="4448541" cy="2329772"/>
                  <a:chOff x="4243875" y="2976558"/>
                  <a:chExt cx="4448541" cy="2329772"/>
                </a:xfrm>
              </p:grpSpPr>
              <p:grpSp>
                <p:nvGrpSpPr>
                  <p:cNvPr id="513" name="组合 62"/>
                  <p:cNvGrpSpPr/>
                  <p:nvPr/>
                </p:nvGrpSpPr>
                <p:grpSpPr>
                  <a:xfrm>
                    <a:off x="4243875" y="2976558"/>
                    <a:ext cx="4448541" cy="2329772"/>
                    <a:chOff x="4322332" y="3139680"/>
                    <a:chExt cx="4448541" cy="2329772"/>
                  </a:xfrm>
                </p:grpSpPr>
                <p:grpSp>
                  <p:nvGrpSpPr>
                    <p:cNvPr id="514" name="组合 70"/>
                    <p:cNvGrpSpPr/>
                    <p:nvPr/>
                  </p:nvGrpSpPr>
                  <p:grpSpPr>
                    <a:xfrm>
                      <a:off x="4322332" y="3139680"/>
                      <a:ext cx="3901417" cy="2329772"/>
                      <a:chOff x="3792914" y="1222736"/>
                      <a:chExt cx="3901417" cy="2329772"/>
                    </a:xfrm>
                  </p:grpSpPr>
                  <p:grpSp>
                    <p:nvGrpSpPr>
                      <p:cNvPr id="515" name="组合 74"/>
                      <p:cNvGrpSpPr/>
                      <p:nvPr/>
                    </p:nvGrpSpPr>
                    <p:grpSpPr>
                      <a:xfrm>
                        <a:off x="4237124" y="1222736"/>
                        <a:ext cx="3457207" cy="2329772"/>
                        <a:chOff x="252642" y="1953603"/>
                        <a:chExt cx="3457207" cy="2329772"/>
                      </a:xfrm>
                    </p:grpSpPr>
                    <p:grpSp>
                      <p:nvGrpSpPr>
                        <p:cNvPr id="516" name="组合 80"/>
                        <p:cNvGrpSpPr/>
                        <p:nvPr/>
                      </p:nvGrpSpPr>
                      <p:grpSpPr>
                        <a:xfrm>
                          <a:off x="252642" y="2008402"/>
                          <a:ext cx="3457207" cy="2274973"/>
                          <a:chOff x="2441070" y="1026453"/>
                          <a:chExt cx="3457207" cy="2274973"/>
                        </a:xfrm>
                      </p:grpSpPr>
                      <p:grpSp>
                        <p:nvGrpSpPr>
                          <p:cNvPr id="517" name="组合 89"/>
                          <p:cNvGrpSpPr/>
                          <p:nvPr/>
                        </p:nvGrpSpPr>
                        <p:grpSpPr>
                          <a:xfrm>
                            <a:off x="2441070" y="1026453"/>
                            <a:ext cx="3457207" cy="2274973"/>
                            <a:chOff x="4881942" y="1463727"/>
                            <a:chExt cx="3457207" cy="2274973"/>
                          </a:xfrm>
                        </p:grpSpPr>
                        <p:grpSp>
                          <p:nvGrpSpPr>
                            <p:cNvPr id="518" name="组合 122"/>
                            <p:cNvGrpSpPr/>
                            <p:nvPr/>
                          </p:nvGrpSpPr>
                          <p:grpSpPr>
                            <a:xfrm>
                              <a:off x="4881942" y="1472153"/>
                              <a:ext cx="3374404" cy="2266547"/>
                              <a:chOff x="494616" y="2271626"/>
                              <a:chExt cx="3374404" cy="2266547"/>
                            </a:xfrm>
                          </p:grpSpPr>
                          <p:grpSp>
                            <p:nvGrpSpPr>
                              <p:cNvPr id="519" name="组合 138"/>
                              <p:cNvGrpSpPr/>
                              <p:nvPr/>
                            </p:nvGrpSpPr>
                            <p:grpSpPr>
                              <a:xfrm>
                                <a:off x="687985" y="2271626"/>
                                <a:ext cx="3181035" cy="2266547"/>
                                <a:chOff x="687985" y="2271626"/>
                                <a:chExt cx="3181035" cy="2266547"/>
                              </a:xfrm>
                            </p:grpSpPr>
                            <p:grpSp>
                              <p:nvGrpSpPr>
                                <p:cNvPr id="520" name="Group 1096"/>
                                <p:cNvGrpSpPr/>
                                <p:nvPr/>
                              </p:nvGrpSpPr>
                              <p:grpSpPr bwMode="auto">
                                <a:xfrm>
                                  <a:off x="687992" y="2290165"/>
                                  <a:ext cx="1774518" cy="2248008"/>
                                  <a:chOff x="3659" y="2542"/>
                                  <a:chExt cx="1248" cy="1581"/>
                                </a:xfrm>
                              </p:grpSpPr>
                              <p:sp>
                                <p:nvSpPr>
                                  <p:cNvPr id="1051066" name="Line 1072"/>
                                  <p:cNvSpPr>
                                    <a:spLocks noChangeShapeType="1"/>
                                  </p:cNvSpPr>
                                  <p:nvPr/>
                                </p:nvSpPr>
                                <p:spPr bwMode="auto">
                                  <a:xfrm>
                                    <a:off x="4679" y="2842"/>
                                    <a:ext cx="0" cy="476"/>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1067" name="Line 1073"/>
                                  <p:cNvSpPr>
                                    <a:spLocks noChangeShapeType="1"/>
                                  </p:cNvSpPr>
                                  <p:nvPr/>
                                </p:nvSpPr>
                                <p:spPr bwMode="auto">
                                  <a:xfrm flipH="1">
                                    <a:off x="3659" y="3080"/>
                                    <a:ext cx="1020"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1068" name="Line 1074"/>
                                  <p:cNvSpPr>
                                    <a:spLocks noChangeShapeType="1"/>
                                  </p:cNvSpPr>
                                  <p:nvPr/>
                                </p:nvSpPr>
                                <p:spPr bwMode="auto">
                                  <a:xfrm flipV="1">
                                    <a:off x="4677" y="2835"/>
                                    <a:ext cx="220" cy="156"/>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1069" name="Line 1075"/>
                                  <p:cNvSpPr>
                                    <a:spLocks noChangeShapeType="1"/>
                                  </p:cNvSpPr>
                                  <p:nvPr/>
                                </p:nvSpPr>
                                <p:spPr bwMode="auto">
                                  <a:xfrm flipH="1" flipV="1">
                                    <a:off x="4676" y="3172"/>
                                    <a:ext cx="231" cy="172"/>
                                  </a:xfrm>
                                  <a:prstGeom prst="line"/>
                                  <a:noFill/>
                                  <a:ln w="28575">
                                    <a:solidFill>
                                      <a:srgbClr val="C00000"/>
                                    </a:solidFill>
                                    <a:round/>
                                    <a:headEnd type="arrow" w="med" len="me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1070" name="Line 1076"/>
                                  <p:cNvSpPr>
                                    <a:spLocks noChangeShapeType="1"/>
                                  </p:cNvSpPr>
                                  <p:nvPr/>
                                </p:nvSpPr>
                                <p:spPr bwMode="auto">
                                  <a:xfrm flipV="1">
                                    <a:off x="4895" y="2542"/>
                                    <a:ext cx="0" cy="296"/>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1071" name="Line 1077"/>
                                  <p:cNvSpPr>
                                    <a:spLocks noChangeShapeType="1"/>
                                  </p:cNvSpPr>
                                  <p:nvPr/>
                                </p:nvSpPr>
                                <p:spPr bwMode="auto">
                                  <a:xfrm>
                                    <a:off x="4897" y="3334"/>
                                    <a:ext cx="0" cy="78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grpSp>
                            <p:sp>
                              <p:nvSpPr>
                                <p:cNvPr id="1051072" name="Line 1077"/>
                                <p:cNvSpPr>
                                  <a:spLocks noChangeShapeType="1"/>
                                </p:cNvSpPr>
                                <p:nvPr/>
                              </p:nvSpPr>
                              <p:spPr bwMode="auto">
                                <a:xfrm flipV="1">
                                  <a:off x="1706017" y="2271626"/>
                                  <a:ext cx="0" cy="821593"/>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1073" name="Line 1073"/>
                                <p:cNvSpPr>
                                  <a:spLocks noChangeShapeType="1"/>
                                </p:cNvSpPr>
                                <p:nvPr/>
                              </p:nvSpPr>
                              <p:spPr bwMode="auto">
                                <a:xfrm flipH="1">
                                  <a:off x="687985" y="4329508"/>
                                  <a:ext cx="3181035"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1074" name="矩形 157"/>
                                <p:cNvSpPr/>
                                <p:nvPr/>
                              </p:nvSpPr>
                              <p:spPr>
                                <a:xfrm rot="16200000">
                                  <a:off x="1518867" y="2472286"/>
                                  <a:ext cx="386321" cy="162802"/>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1075" name="Line 1077"/>
                                <p:cNvSpPr>
                                  <a:spLocks noChangeShapeType="1"/>
                                </p:cNvSpPr>
                                <p:nvPr/>
                              </p:nvSpPr>
                              <p:spPr bwMode="auto">
                                <a:xfrm flipH="1" flipV="1">
                                  <a:off x="1702241" y="2271627"/>
                                  <a:ext cx="2166778"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1076" name="文本框 160"/>
                                <p:cNvSpPr txBox="1"/>
                                <p:nvPr/>
                              </p:nvSpPr>
                              <p:spPr>
                                <a:xfrm>
                                  <a:off x="1749639" y="2348677"/>
                                  <a:ext cx="503043" cy="472440"/>
                                </a:xfrm>
                                <a:prstGeom prst="rect"/>
                                <a:noFill/>
                              </p:spPr>
                              <p:txBody>
                                <a:bodyPr rtlCol="0" wrap="square">
                                  <a:spAutoFit/>
                                </a:bodyPr>
                                <a:p>
                                  <a:r>
                                    <a:rPr altLang="zh-CN" dirty="0" sz="2000" i="1" lang="en-US" smtClean="0">
                                      <a:latin typeface="Arial" panose="020B0604020202020204" pitchFamily="34" charset="0"/>
                                      <a:cs typeface="Arial" panose="020B0604020202020204" pitchFamily="34" charset="0"/>
                                    </a:rPr>
                                    <a:t>R</a:t>
                                  </a:r>
                                  <a:r>
                                    <a:rPr altLang="zh-CN" baseline="-25000" dirty="0" sz="2000" lang="en-US" smtClean="0">
                                      <a:latin typeface="Arial" panose="020B0604020202020204" pitchFamily="34" charset="0"/>
                                      <a:cs typeface="Arial" panose="020B0604020202020204" pitchFamily="34" charset="0"/>
                                    </a:rPr>
                                    <a:t>1</a:t>
                                  </a:r>
                                  <a:endParaRPr altLang="en-US" dirty="0" sz="2000" lang="zh-CN">
                                    <a:latin typeface="Arial" panose="020B0604020202020204" pitchFamily="34" charset="0"/>
                                    <a:cs typeface="Arial" panose="020B0604020202020204" pitchFamily="34" charset="0"/>
                                  </a:endParaRPr>
                                </a:p>
                              </p:txBody>
                            </p:sp>
                            <p:sp>
                              <p:nvSpPr>
                                <p:cNvPr id="1051077" name="文本框 161"/>
                                <p:cNvSpPr txBox="1"/>
                                <p:nvPr/>
                              </p:nvSpPr>
                              <p:spPr>
                                <a:xfrm>
                                  <a:off x="1754939" y="2993505"/>
                                  <a:ext cx="375952" cy="461665"/>
                                </a:xfrm>
                                <a:prstGeom prst="rect"/>
                                <a:noFill/>
                              </p:spPr>
                              <p:txBody>
                                <a:bodyPr rtlCol="0" wrap="square">
                                  <a:spAutoFit/>
                                </a:bodyPr>
                                <a:p>
                                  <a:endParaRPr altLang="en-US" dirty="0" sz="2400" lang="zh-CN">
                                    <a:latin typeface="Arial" panose="020B0604020202020204" pitchFamily="34" charset="0"/>
                                    <a:cs typeface="Arial" panose="020B0604020202020204" pitchFamily="34" charset="0"/>
                                  </a:endParaRPr>
                                </a:p>
                              </p:txBody>
                            </p:sp>
                            <p:cxnSp>
                              <p:nvCxnSpPr>
                                <p:cNvPr id="3145962" name="直接连接符 162"/>
                                <p:cNvCxnSpPr>
                                  <a:cxnSpLocks/>
                                </p:cNvCxnSpPr>
                                <p:nvPr/>
                              </p:nvCxnSpPr>
                              <p:spPr>
                                <a:xfrm flipV="1">
                                  <a:off x="2227710" y="4537969"/>
                                  <a:ext cx="440323" cy="74"/>
                                </a:xfrm>
                                <a:prstGeom prst="line"/>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51078" name="椭圆 164"/>
                                <p:cNvSpPr/>
                                <p:nvPr/>
                              </p:nvSpPr>
                              <p:spPr>
                                <a:xfrm>
                                  <a:off x="2408275" y="4295152"/>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1079" name="椭圆 140"/>
                              <p:cNvSpPr/>
                              <p:nvPr/>
                            </p:nvSpPr>
                            <p:spPr>
                              <a:xfrm>
                                <a:off x="494616" y="3788076"/>
                                <a:ext cx="385763" cy="385763"/>
                              </a:xfrm>
                              <a:prstGeom prst="ellipse"/>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1080" name="Line 1077"/>
                            <p:cNvSpPr>
                              <a:spLocks noChangeShapeType="1"/>
                            </p:cNvSpPr>
                            <p:nvPr/>
                          </p:nvSpPr>
                          <p:spPr bwMode="auto">
                            <a:xfrm>
                              <a:off x="8256352" y="1463727"/>
                              <a:ext cx="0" cy="2066307"/>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1081" name="矩形 120"/>
                            <p:cNvSpPr/>
                            <p:nvPr/>
                          </p:nvSpPr>
                          <p:spPr>
                            <a:xfrm rot="16200000">
                              <a:off x="8061123" y="2458147"/>
                              <a:ext cx="391195" cy="16485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1082" name="文本框 121"/>
                            <p:cNvSpPr txBox="1"/>
                            <p:nvPr/>
                          </p:nvSpPr>
                          <p:spPr>
                            <a:xfrm>
                              <a:off x="7715939" y="2324711"/>
                              <a:ext cx="548112" cy="472440"/>
                            </a:xfrm>
                            <a:prstGeom prst="rect"/>
                            <a:noFill/>
                          </p:spPr>
                          <p:txBody>
                            <a:bodyPr rtlCol="0" wrap="square">
                              <a:spAutoFit/>
                            </a:bodyPr>
                            <a:p>
                              <a:r>
                                <a:rPr altLang="zh-CN" dirty="0" sz="2000" i="1" lang="en-US" smtClean="0">
                                  <a:latin typeface="Arial" panose="020B0604020202020204" pitchFamily="34" charset="0"/>
                                  <a:cs typeface="Arial" panose="020B0604020202020204" pitchFamily="34" charset="0"/>
                                </a:rPr>
                                <a:t>R</a:t>
                              </a:r>
                              <a:r>
                                <a:rPr altLang="zh-CN" baseline="-25000" dirty="0" sz="2000" lang="en-US" smtClean="0">
                                  <a:latin typeface="Arial" panose="020B0604020202020204" pitchFamily="34" charset="0"/>
                                  <a:cs typeface="Arial" panose="020B0604020202020204" pitchFamily="34" charset="0"/>
                                </a:rPr>
                                <a:t>L</a:t>
                              </a:r>
                              <a:endParaRPr altLang="en-US" dirty="0" sz="2000" lang="zh-CN">
                                <a:latin typeface="Arial" panose="020B0604020202020204" pitchFamily="34" charset="0"/>
                                <a:cs typeface="Arial" panose="020B0604020202020204" pitchFamily="34" charset="0"/>
                              </a:endParaRPr>
                            </a:p>
                          </p:txBody>
                        </p:sp>
                      </p:grpSp>
                      <p:sp>
                        <p:nvSpPr>
                          <p:cNvPr id="1051083" name="Line 1077"/>
                          <p:cNvSpPr>
                            <a:spLocks noChangeShapeType="1"/>
                          </p:cNvSpPr>
                          <p:nvPr/>
                        </p:nvSpPr>
                        <p:spPr bwMode="auto">
                          <a:xfrm>
                            <a:off x="2636697" y="1802100"/>
                            <a:ext cx="0" cy="1290661"/>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1084" name="文本框 111"/>
                          <p:cNvSpPr txBox="1"/>
                          <p:nvPr/>
                        </p:nvSpPr>
                        <p:spPr>
                          <a:xfrm>
                            <a:off x="4305902" y="1580224"/>
                            <a:ext cx="483465" cy="523220"/>
                          </a:xfrm>
                          <a:prstGeom prst="rect"/>
                          <a:noFill/>
                        </p:spPr>
                        <p:txBody>
                          <a:bodyPr rtlCol="0" wrap="square">
                            <a:spAutoFit/>
                          </a:bodyPr>
                          <a:p>
                            <a:r>
                              <a:rPr altLang="zh-CN" dirty="0" sz="2800" lang="en-US" smtClean="0">
                                <a:latin typeface="Arial" panose="020B0604020202020204" pitchFamily="34" charset="0"/>
                                <a:cs typeface="Arial" panose="020B0604020202020204" pitchFamily="34" charset="0"/>
                              </a:rPr>
                              <a:t>T</a:t>
                            </a:r>
                            <a:endParaRPr altLang="en-US" dirty="0" sz="2800" lang="zh-CN">
                              <a:latin typeface="Arial" panose="020B0604020202020204" pitchFamily="34" charset="0"/>
                              <a:cs typeface="Arial" panose="020B0604020202020204" pitchFamily="34" charset="0"/>
                            </a:endParaRPr>
                          </a:p>
                        </p:txBody>
                      </p:sp>
                    </p:grpSp>
                    <p:sp>
                      <p:nvSpPr>
                        <p:cNvPr id="1051085" name="文本框 78"/>
                        <p:cNvSpPr txBox="1"/>
                        <p:nvPr/>
                      </p:nvSpPr>
                      <p:spPr>
                        <a:xfrm>
                          <a:off x="2185079" y="1953603"/>
                          <a:ext cx="425528" cy="400110"/>
                        </a:xfrm>
                        <a:prstGeom prst="rect"/>
                        <a:noFill/>
                      </p:spPr>
                      <p:txBody>
                        <a:bodyPr rtlCol="0" wrap="square">
                          <a:spAutoFit/>
                        </a:bodyPr>
                        <a:p>
                          <a:r>
                            <a:rPr altLang="zh-CN" dirty="0" sz="2000" lang="en-US" smtClean="0">
                              <a:solidFill>
                                <a:srgbClr val="C00000"/>
                              </a:solidFill>
                              <a:latin typeface="Arial" panose="020B0604020202020204" pitchFamily="34" charset="0"/>
                              <a:cs typeface="Arial" panose="020B0604020202020204" pitchFamily="34" charset="0"/>
                            </a:rPr>
                            <a:t>c</a:t>
                          </a:r>
                          <a:endParaRPr altLang="en-US" dirty="0" sz="2000" lang="zh-CN">
                            <a:solidFill>
                              <a:srgbClr val="C00000"/>
                            </a:solidFill>
                            <a:latin typeface="Arial" panose="020B0604020202020204" pitchFamily="34" charset="0"/>
                            <a:cs typeface="Arial" panose="020B0604020202020204" pitchFamily="34" charset="0"/>
                          </a:endParaRPr>
                        </a:p>
                      </p:txBody>
                    </p:sp>
                  </p:grpSp>
                  <p:sp>
                    <p:nvSpPr>
                      <p:cNvPr id="1051086" name="矩形 75"/>
                      <p:cNvSpPr>
                        <a:spLocks noChangeAspect="1" noMove="1" noResize="1" noRot="1" noAdjustHandles="1" noEditPoints="1" noChangeArrowheads="1" noChangeShapeType="1" noTextEdit="1"/>
                      </p:cNvSpPr>
                      <p:nvPr/>
                    </p:nvSpPr>
                    <p:spPr>
                      <a:xfrm>
                        <a:off x="3792914" y="2764459"/>
                        <a:ext cx="569322" cy="461665"/>
                      </a:xfrm>
                      <a:prstGeom prst="rect"/>
                      <a:blipFill>
                        <a:blip xmlns:r="http://schemas.openxmlformats.org/officeDocument/2006/relationships" r:embed="rId1"/>
                        <a:stretch>
                          <a:fillRect b="-1316"/>
                        </a:stretch>
                      </a:blipFill>
                    </p:spPr>
                    <p:txBody>
                      <a:bodyPr/>
                      <a:p>
                        <a:r>
                          <a:rPr altLang="en-US" lang="zh-CN">
                            <a:noFill/>
                          </a:rPr>
                          <a:t> </a:t>
                        </a:r>
                      </a:p>
                    </p:txBody>
                  </p:sp>
                </p:grpSp>
                <p:sp>
                  <p:nvSpPr>
                    <p:cNvPr id="1051087" name="矩形 71"/>
                    <p:cNvSpPr>
                      <a:spLocks noChangeAspect="1" noMove="1" noResize="1" noRot="1" noAdjustHandles="1" noEditPoints="1" noChangeArrowheads="1" noChangeShapeType="1" noTextEdit="1"/>
                    </p:cNvSpPr>
                    <p:nvPr/>
                  </p:nvSpPr>
                  <p:spPr>
                    <a:xfrm>
                      <a:off x="8164681" y="4000669"/>
                      <a:ext cx="606192" cy="461665"/>
                    </a:xfrm>
                    <a:prstGeom prst="rect"/>
                    <a:blipFill>
                      <a:blip xmlns:r="http://schemas.openxmlformats.org/officeDocument/2006/relationships" r:embed="rId2"/>
                      <a:stretch>
                        <a:fillRect b="-2632"/>
                      </a:stretch>
                    </a:blipFill>
                  </p:spPr>
                  <p:txBody>
                    <a:bodyPr/>
                    <a:p>
                      <a:r>
                        <a:rPr altLang="en-US" lang="zh-CN">
                          <a:noFill/>
                        </a:rPr>
                        <a:t> </a:t>
                      </a:r>
                    </a:p>
                  </p:txBody>
                </p:sp>
              </p:grpSp>
              <p:sp>
                <p:nvSpPr>
                  <p:cNvPr id="1051088" name="椭圆 67"/>
                  <p:cNvSpPr/>
                  <p:nvPr/>
                </p:nvSpPr>
                <p:spPr>
                  <a:xfrm>
                    <a:off x="6609025" y="4276960"/>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1089" name="椭圆 68"/>
                  <p:cNvSpPr/>
                  <p:nvPr/>
                </p:nvSpPr>
                <p:spPr>
                  <a:xfrm>
                    <a:off x="5855865" y="3781681"/>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1090" name="椭圆 69"/>
                  <p:cNvSpPr/>
                  <p:nvPr/>
                </p:nvSpPr>
                <p:spPr>
                  <a:xfrm>
                    <a:off x="6609025" y="2991510"/>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1091" name="Rectangle 518"/>
                <p:cNvSpPr>
                  <a:spLocks noChangeAspect="1" noMove="1" noResize="1" noRot="1" noAdjustHandles="1" noEditPoints="1" noChangeArrowheads="1" noChangeShapeType="1" noTextEdit="1"/>
                </p:cNvSpPr>
                <p:nvPr/>
              </p:nvSpPr>
              <p:spPr bwMode="auto">
                <a:xfrm>
                  <a:off x="4192378" y="2614950"/>
                  <a:ext cx="217639" cy="307777"/>
                </a:xfrm>
                <a:prstGeom prst="rect"/>
                <a:blipFill>
                  <a:blip xmlns:r="http://schemas.openxmlformats.org/officeDocument/2006/relationships" r:embed="rId3"/>
                  <a:stretch>
                    <a:fillRect l="-33333" r="-30556" b="-5882"/>
                  </a:stretch>
                </a:blipFill>
                <a:ln w="28575">
                  <a:noFill/>
                  <a:miter lim="800000"/>
                  <a:headEnd/>
                  <a:tailEnd/>
                </a:ln>
              </p:spPr>
              <p:txBody>
                <a:bodyPr/>
                <a:p>
                  <a:r>
                    <a:rPr altLang="en-US" lang="zh-CN">
                      <a:noFill/>
                    </a:rPr>
                    <a:t> </a:t>
                  </a:r>
                </a:p>
              </p:txBody>
            </p:sp>
            <p:sp>
              <p:nvSpPr>
                <p:cNvPr id="1051092" name="Rectangle 519"/>
                <p:cNvSpPr>
                  <a:spLocks noChangeAspect="1" noMove="1" noResize="1" noRot="1" noAdjustHandles="1" noEditPoints="1" noChangeArrowheads="1" noChangeShapeType="1" noTextEdit="1"/>
                </p:cNvSpPr>
                <p:nvPr/>
              </p:nvSpPr>
              <p:spPr bwMode="auto">
                <a:xfrm>
                  <a:off x="4116141" y="4634234"/>
                  <a:ext cx="322263" cy="307975"/>
                </a:xfrm>
                <a:prstGeom prst="rect"/>
                <a:blipFill>
                  <a:blip xmlns:r="http://schemas.openxmlformats.org/officeDocument/2006/relationships" r:embed="rId4"/>
                  <a:stretch>
                    <a:fillRect/>
                  </a:stretch>
                </a:blipFill>
                <a:ln w="28575">
                  <a:noFill/>
                  <a:miter lim="800000"/>
                  <a:headEnd/>
                  <a:tailEnd/>
                </a:ln>
              </p:spPr>
              <p:txBody>
                <a:bodyPr/>
                <a:p>
                  <a:r>
                    <a:rPr altLang="en-US" lang="zh-CN">
                      <a:noFill/>
                    </a:rPr>
                    <a:t> </a:t>
                  </a:r>
                </a:p>
              </p:txBody>
            </p:sp>
            <p:sp>
              <p:nvSpPr>
                <p:cNvPr id="1051093" name="Rectangle 518"/>
                <p:cNvSpPr>
                  <a:spLocks noChangeAspect="1" noMove="1" noResize="1" noRot="1" noAdjustHandles="1" noEditPoints="1" noChangeArrowheads="1" noChangeShapeType="1" noTextEdit="1"/>
                </p:cNvSpPr>
                <p:nvPr/>
              </p:nvSpPr>
              <p:spPr bwMode="auto">
                <a:xfrm>
                  <a:off x="559950" y="3983842"/>
                  <a:ext cx="217639" cy="307777"/>
                </a:xfrm>
                <a:prstGeom prst="rect"/>
                <a:blipFill>
                  <a:blip xmlns:r="http://schemas.openxmlformats.org/officeDocument/2006/relationships" r:embed="rId5"/>
                  <a:stretch>
                    <a:fillRect l="-33333" r="-30556" b="-8000"/>
                  </a:stretch>
                </a:blipFill>
                <a:ln w="28575">
                  <a:noFill/>
                  <a:miter lim="800000"/>
                  <a:headEnd/>
                  <a:tailEnd/>
                </a:ln>
              </p:spPr>
              <p:txBody>
                <a:bodyPr/>
                <a:p>
                  <a:r>
                    <a:rPr altLang="en-US" lang="zh-CN">
                      <a:noFill/>
                    </a:rPr>
                    <a:t> </a:t>
                  </a:r>
                </a:p>
              </p:txBody>
            </p:sp>
            <p:sp>
              <p:nvSpPr>
                <p:cNvPr id="1051094" name="Rectangle 519"/>
                <p:cNvSpPr>
                  <a:spLocks noChangeAspect="1" noMove="1" noResize="1" noRot="1" noAdjustHandles="1" noEditPoints="1" noChangeArrowheads="1" noChangeShapeType="1" noTextEdit="1"/>
                </p:cNvSpPr>
                <p:nvPr/>
              </p:nvSpPr>
              <p:spPr bwMode="auto">
                <a:xfrm>
                  <a:off x="561227" y="4639630"/>
                  <a:ext cx="322263" cy="307975"/>
                </a:xfrm>
                <a:prstGeom prst="rect"/>
                <a:blipFill>
                  <a:blip xmlns:r="http://schemas.openxmlformats.org/officeDocument/2006/relationships" r:embed="rId6"/>
                  <a:stretch>
                    <a:fillRect/>
                  </a:stretch>
                </a:blipFill>
                <a:ln w="28575">
                  <a:noFill/>
                  <a:miter lim="800000"/>
                  <a:headEnd/>
                  <a:tailEnd/>
                </a:ln>
              </p:spPr>
              <p:txBody>
                <a:bodyPr/>
                <a:p>
                  <a:r>
                    <a:rPr altLang="en-US" lang="zh-CN">
                      <a:noFill/>
                    </a:rPr>
                    <a:t> </a:t>
                  </a:r>
                </a:p>
              </p:txBody>
            </p:sp>
          </p:grpSp>
          <p:sp>
            <p:nvSpPr>
              <p:cNvPr id="1051095" name="矩形 82"/>
              <p:cNvSpPr/>
              <p:nvPr/>
            </p:nvSpPr>
            <p:spPr>
              <a:xfrm rot="16200000">
                <a:off x="7344288" y="3592771"/>
                <a:ext cx="397980" cy="167716"/>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1096" name="文本框 83"/>
              <p:cNvSpPr txBox="1"/>
              <p:nvPr/>
            </p:nvSpPr>
            <p:spPr>
              <a:xfrm>
                <a:off x="7021963" y="3477638"/>
                <a:ext cx="533741" cy="472440"/>
              </a:xfrm>
              <a:prstGeom prst="rect"/>
              <a:noFill/>
            </p:spPr>
            <p:txBody>
              <a:bodyPr rtlCol="0" wrap="square">
                <a:spAutoFit/>
              </a:bodyPr>
              <a:p>
                <a:r>
                  <a:rPr altLang="zh-CN" dirty="0" sz="2000" i="1" lang="en-US" smtClean="0">
                    <a:latin typeface="Arial" panose="020B0604020202020204" pitchFamily="34" charset="0"/>
                    <a:cs typeface="Arial" panose="020B0604020202020204" pitchFamily="34" charset="0"/>
                  </a:rPr>
                  <a:t>R</a:t>
                </a:r>
                <a:r>
                  <a:rPr altLang="zh-CN" baseline="-25000" dirty="0" sz="2000" lang="en-US" smtClean="0">
                    <a:latin typeface="Arial" panose="020B0604020202020204" pitchFamily="34" charset="0"/>
                    <a:cs typeface="Arial" panose="020B0604020202020204" pitchFamily="34" charset="0"/>
                  </a:rPr>
                  <a:t>C</a:t>
                </a:r>
                <a:endParaRPr altLang="en-US" dirty="0" sz="2000" lang="zh-CN">
                  <a:latin typeface="Arial" panose="020B0604020202020204" pitchFamily="34" charset="0"/>
                  <a:cs typeface="Arial" panose="020B0604020202020204" pitchFamily="34" charset="0"/>
                </a:endParaRPr>
              </a:p>
            </p:txBody>
          </p:sp>
          <p:cxnSp>
            <p:nvCxnSpPr>
              <p:cNvPr id="3145963" name="直接箭头连接符 84"/>
              <p:cNvCxnSpPr>
                <a:cxnSpLocks/>
              </p:cNvCxnSpPr>
              <p:nvPr/>
            </p:nvCxnSpPr>
            <p:spPr>
              <a:xfrm rot="16200000">
                <a:off x="5684205" y="3456440"/>
                <a:ext cx="0" cy="365039"/>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1097" name="矩形 85"/>
              <p:cNvSpPr>
                <a:spLocks noChangeAspect="1" noMove="1" noResize="1" noRot="1" noAdjustHandles="1" noEditPoints="1" noChangeArrowheads="1" noChangeShapeType="1" noTextEdit="1"/>
              </p:cNvSpPr>
              <p:nvPr/>
            </p:nvSpPr>
            <p:spPr>
              <a:xfrm>
                <a:off x="5481130" y="3627587"/>
                <a:ext cx="403700" cy="400110"/>
              </a:xfrm>
              <a:prstGeom prst="rect"/>
              <a:blipFill>
                <a:blip xmlns:r="http://schemas.openxmlformats.org/officeDocument/2006/relationships" r:embed="rId7"/>
                <a:stretch>
                  <a:fillRect b="-1515"/>
                </a:stretch>
              </a:blipFill>
            </p:spPr>
            <p:txBody>
              <a:bodyPr/>
              <a:p>
                <a:r>
                  <a:rPr altLang="en-US" lang="zh-CN">
                    <a:noFill/>
                  </a:rPr>
                  <a:t> </a:t>
                </a:r>
              </a:p>
            </p:txBody>
          </p:sp>
          <p:cxnSp>
            <p:nvCxnSpPr>
              <p:cNvPr id="3145964" name="直接箭头连接符 86"/>
              <p:cNvCxnSpPr>
                <a:cxnSpLocks/>
              </p:cNvCxnSpPr>
              <p:nvPr/>
            </p:nvCxnSpPr>
            <p:spPr>
              <a:xfrm rot="16200000">
                <a:off x="6287516" y="3413530"/>
                <a:ext cx="0" cy="365039"/>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1098" name="矩形 87"/>
              <p:cNvSpPr>
                <a:spLocks noChangeAspect="1" noMove="1" noResize="1" noRot="1" noAdjustHandles="1" noEditPoints="1" noChangeArrowheads="1" noChangeShapeType="1" noTextEdit="1"/>
              </p:cNvSpPr>
              <p:nvPr/>
            </p:nvSpPr>
            <p:spPr>
              <a:xfrm>
                <a:off x="6084441" y="3584677"/>
                <a:ext cx="520720" cy="400110"/>
              </a:xfrm>
              <a:prstGeom prst="rect"/>
              <a:blipFill>
                <a:blip xmlns:r="http://schemas.openxmlformats.org/officeDocument/2006/relationships" r:embed="rId8"/>
                <a:stretch>
                  <a:fillRect b="-1515"/>
                </a:stretch>
              </a:blipFill>
            </p:spPr>
            <p:txBody>
              <a:bodyPr/>
              <a:p>
                <a:r>
                  <a:rPr altLang="en-US" lang="zh-CN">
                    <a:noFill/>
                  </a:rPr>
                  <a:t> </a:t>
                </a:r>
              </a:p>
            </p:txBody>
          </p:sp>
          <p:cxnSp>
            <p:nvCxnSpPr>
              <p:cNvPr id="3145965" name="直接箭头连接符 88"/>
              <p:cNvCxnSpPr>
                <a:cxnSpLocks/>
              </p:cNvCxnSpPr>
              <p:nvPr/>
            </p:nvCxnSpPr>
            <p:spPr>
              <a:xfrm rot="10800000">
                <a:off x="5906698" y="2641045"/>
                <a:ext cx="0" cy="365039"/>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1099" name="矩形 94"/>
              <p:cNvSpPr>
                <a:spLocks noChangeAspect="1" noMove="1" noResize="1" noRot="1" noAdjustHandles="1" noEditPoints="1" noChangeArrowheads="1" noChangeShapeType="1" noTextEdit="1"/>
              </p:cNvSpPr>
              <p:nvPr/>
            </p:nvSpPr>
            <p:spPr>
              <a:xfrm>
                <a:off x="5638726" y="2875635"/>
                <a:ext cx="445378" cy="400110"/>
              </a:xfrm>
              <a:prstGeom prst="rect"/>
              <a:blipFill>
                <a:blip xmlns:r="http://schemas.openxmlformats.org/officeDocument/2006/relationships" r:embed="rId9"/>
                <a:stretch>
                  <a:fillRect b="-1538"/>
                </a:stretch>
              </a:blipFill>
            </p:spPr>
            <p:txBody>
              <a:bodyPr/>
              <a:p>
                <a:r>
                  <a:rPr altLang="en-US" lang="zh-CN">
                    <a:noFill/>
                  </a:rPr>
                  <a:t> </a:t>
                </a:r>
              </a:p>
            </p:txBody>
          </p:sp>
          <p:sp>
            <p:nvSpPr>
              <p:cNvPr id="1051100" name="矩形 95"/>
              <p:cNvSpPr>
                <a:spLocks noChangeAspect="1" noMove="1" noResize="1" noRot="1" noAdjustHandles="1" noEditPoints="1" noChangeArrowheads="1" noChangeShapeType="1" noTextEdit="1"/>
              </p:cNvSpPr>
              <p:nvPr/>
            </p:nvSpPr>
            <p:spPr>
              <a:xfrm>
                <a:off x="6885574" y="2759781"/>
                <a:ext cx="453393" cy="400110"/>
              </a:xfrm>
              <a:prstGeom prst="rect"/>
              <a:blipFill>
                <a:blip xmlns:r="http://schemas.openxmlformats.org/officeDocument/2006/relationships" r:embed="rId10"/>
                <a:stretch>
                  <a:fillRect b="-1538"/>
                </a:stretch>
              </a:blipFill>
            </p:spPr>
            <p:txBody>
              <a:bodyPr/>
              <a:p>
                <a:r>
                  <a:rPr altLang="en-US" lang="zh-CN">
                    <a:noFill/>
                  </a:rPr>
                  <a:t> </a:t>
                </a:r>
              </a:p>
            </p:txBody>
          </p:sp>
          <p:cxnSp>
            <p:nvCxnSpPr>
              <p:cNvPr id="3145966" name="直接箭头连接符 96"/>
              <p:cNvCxnSpPr>
                <a:cxnSpLocks/>
              </p:cNvCxnSpPr>
              <p:nvPr/>
            </p:nvCxnSpPr>
            <p:spPr>
              <a:xfrm rot="10800000" flipV="1">
                <a:off x="6933224" y="2839948"/>
                <a:ext cx="0" cy="365039"/>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1101" name="圆角矩形 101"/>
              <p:cNvSpPr/>
              <p:nvPr/>
            </p:nvSpPr>
            <p:spPr>
              <a:xfrm>
                <a:off x="5731096" y="2536378"/>
                <a:ext cx="794997" cy="770376"/>
              </a:xfrm>
              <a:prstGeom prst="roundRect"/>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51102" name="矩形 99"/>
            <p:cNvSpPr/>
            <p:nvPr/>
          </p:nvSpPr>
          <p:spPr>
            <a:xfrm rot="16200000">
              <a:off x="4866755" y="3692498"/>
              <a:ext cx="397980" cy="167716"/>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1103" name="文本框 102"/>
            <p:cNvSpPr txBox="1"/>
            <p:nvPr/>
          </p:nvSpPr>
          <p:spPr>
            <a:xfrm>
              <a:off x="4519069" y="3553383"/>
              <a:ext cx="533741" cy="472440"/>
            </a:xfrm>
            <a:prstGeom prst="rect"/>
            <a:noFill/>
          </p:spPr>
          <p:txBody>
            <a:bodyPr rtlCol="0" wrap="square">
              <a:spAutoFit/>
            </a:bodyPr>
            <a:p>
              <a:r>
                <a:rPr altLang="zh-CN" sz="2000" i="1" lang="en-US" smtClean="0">
                  <a:latin typeface="Arial" panose="020B0604020202020204" pitchFamily="34" charset="0"/>
                  <a:cs typeface="Arial" panose="020B0604020202020204" pitchFamily="34" charset="0"/>
                </a:rPr>
                <a:t>R</a:t>
              </a:r>
              <a:r>
                <a:rPr altLang="zh-CN" baseline="-25000" sz="2000" lang="en-US" smtClean="0">
                  <a:latin typeface="Arial" panose="020B0604020202020204" pitchFamily="34" charset="0"/>
                  <a:cs typeface="Arial" panose="020B0604020202020204" pitchFamily="34" charset="0"/>
                </a:rPr>
                <a:t>S</a:t>
              </a:r>
              <a:endParaRPr altLang="en-US" dirty="0" sz="2000" lang="zh-CN">
                <a:latin typeface="Arial" panose="020B0604020202020204" pitchFamily="34" charset="0"/>
                <a:cs typeface="Arial" panose="020B0604020202020204" pitchFamily="34" charset="0"/>
              </a:endParaRPr>
            </a:p>
          </p:txBody>
        </p:sp>
        <p:sp>
          <p:nvSpPr>
            <p:cNvPr id="1051104" name="矩形 103"/>
            <p:cNvSpPr>
              <a:spLocks noChangeAspect="1" noMove="1" noResize="1" noRot="1" noAdjustHandles="1" noEditPoints="1" noChangeArrowheads="1" noChangeShapeType="1" noTextEdit="1"/>
            </p:cNvSpPr>
            <p:nvPr/>
          </p:nvSpPr>
          <p:spPr>
            <a:xfrm>
              <a:off x="5162075" y="3795258"/>
              <a:ext cx="528998" cy="461665"/>
            </a:xfrm>
            <a:prstGeom prst="rect"/>
            <a:blipFill>
              <a:blip xmlns:r="http://schemas.openxmlformats.org/officeDocument/2006/relationships" r:embed="rId11"/>
              <a:stretch>
                <a:fillRect b="-2667"/>
              </a:stretch>
            </a:blipFill>
          </p:spPr>
          <p:txBody>
            <a:bodyPr/>
            <a:p>
              <a:r>
                <a:rPr altLang="en-US" lang="zh-CN">
                  <a:noFill/>
                </a:rPr>
                <a:t> </a:t>
              </a:r>
            </a:p>
          </p:txBody>
        </p:sp>
        <p:sp>
          <p:nvSpPr>
            <p:cNvPr id="1051105" name="Rectangle 518"/>
            <p:cNvSpPr>
              <a:spLocks noChangeAspect="1" noMove="1" noResize="1" noRot="1" noAdjustHandles="1" noEditPoints="1" noChangeArrowheads="1" noChangeShapeType="1" noTextEdit="1"/>
            </p:cNvSpPr>
            <p:nvPr/>
          </p:nvSpPr>
          <p:spPr bwMode="auto">
            <a:xfrm>
              <a:off x="5357704" y="3372194"/>
              <a:ext cx="202224" cy="307777"/>
            </a:xfrm>
            <a:prstGeom prst="rect"/>
            <a:blipFill>
              <a:blip xmlns:r="http://schemas.openxmlformats.org/officeDocument/2006/relationships" r:embed="rId12"/>
              <a:stretch>
                <a:fillRect l="-39394" r="-39394" b="-5882"/>
              </a:stretch>
            </a:blipFill>
            <a:ln w="28575">
              <a:noFill/>
              <a:miter lim="800000"/>
              <a:headEnd/>
              <a:tailEnd/>
            </a:ln>
          </p:spPr>
          <p:txBody>
            <a:bodyPr/>
            <a:p>
              <a:r>
                <a:rPr altLang="en-US" lang="zh-CN">
                  <a:noFill/>
                </a:rPr>
                <a:t> </a:t>
              </a:r>
            </a:p>
          </p:txBody>
        </p:sp>
        <p:sp>
          <p:nvSpPr>
            <p:cNvPr id="1051106" name="Rectangle 519"/>
            <p:cNvSpPr>
              <a:spLocks noChangeAspect="1" noMove="1" noResize="1" noRot="1" noAdjustHandles="1" noEditPoints="1" noChangeArrowheads="1" noChangeShapeType="1" noTextEdit="1"/>
            </p:cNvSpPr>
            <p:nvPr/>
          </p:nvSpPr>
          <p:spPr bwMode="auto">
            <a:xfrm>
              <a:off x="5298504" y="4380035"/>
              <a:ext cx="299438" cy="307777"/>
            </a:xfrm>
            <a:prstGeom prst="rect"/>
            <a:blipFill>
              <a:blip xmlns:r="http://schemas.openxmlformats.org/officeDocument/2006/relationships" r:embed="rId13"/>
              <a:stretch>
                <a:fillRect/>
              </a:stretch>
            </a:blipFill>
            <a:ln w="28575">
              <a:noFill/>
              <a:miter lim="800000"/>
              <a:headEnd/>
              <a:tailEnd/>
            </a:ln>
          </p:spPr>
          <p:txBody>
            <a:bodyPr/>
            <a:p>
              <a:r>
                <a:rPr altLang="en-US" lang="zh-CN">
                  <a:noFill/>
                </a:rPr>
                <a:t> </a:t>
              </a:r>
            </a:p>
          </p:txBody>
        </p:sp>
      </p:grpSp>
      <p:sp>
        <p:nvSpPr>
          <p:cNvPr id="1051107" name="矩形 114"/>
          <p:cNvSpPr>
            <a:spLocks noChangeAspect="1" noMove="1" noResize="1" noRot="1" noAdjustHandles="1" noEditPoints="1" noChangeArrowheads="1" noChangeShapeType="1" noTextEdit="1"/>
          </p:cNvSpPr>
          <p:nvPr/>
        </p:nvSpPr>
        <p:spPr>
          <a:xfrm>
            <a:off x="8266630" y="2896162"/>
            <a:ext cx="471026" cy="400110"/>
          </a:xfrm>
          <a:prstGeom prst="rect"/>
          <a:blipFill>
            <a:blip xmlns:r="http://schemas.openxmlformats.org/officeDocument/2006/relationships" r:embed="rId14"/>
            <a:stretch>
              <a:fillRect b="-1515"/>
            </a:stretch>
          </a:blipFill>
        </p:spPr>
        <p:txBody>
          <a:bodyPr/>
          <a:p>
            <a:r>
              <a:rPr altLang="en-US" lang="zh-CN">
                <a:noFill/>
              </a:rPr>
              <a:t> </a:t>
            </a:r>
          </a:p>
        </p:txBody>
      </p:sp>
      <p:cxnSp>
        <p:nvCxnSpPr>
          <p:cNvPr id="3145967" name="直接箭头连接符 115"/>
          <p:cNvCxnSpPr>
            <a:cxnSpLocks/>
          </p:cNvCxnSpPr>
          <p:nvPr/>
        </p:nvCxnSpPr>
        <p:spPr>
          <a:xfrm rot="10800000" flipV="1">
            <a:off x="8314280" y="2976329"/>
            <a:ext cx="0" cy="365039"/>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1108" name="矩形 72"/>
          <p:cNvSpPr>
            <a:spLocks noChangeAspect="1" noMove="1" noResize="1" noRot="1" noAdjustHandles="1" noEditPoints="1" noChangeArrowheads="1" noChangeShapeType="1" noTextEdit="1"/>
          </p:cNvSpPr>
          <p:nvPr/>
        </p:nvSpPr>
        <p:spPr>
          <a:xfrm>
            <a:off x="1154382" y="2210418"/>
            <a:ext cx="903261" cy="461665"/>
          </a:xfrm>
          <a:prstGeom prst="rect"/>
          <a:blipFill>
            <a:blip xmlns:r="http://schemas.openxmlformats.org/officeDocument/2006/relationships" r:embed="rId15"/>
            <a:stretch>
              <a:fillRect b="-2667"/>
            </a:stretch>
          </a:blipFill>
        </p:spPr>
        <p:txBody>
          <a:bodyPr/>
          <a:p>
            <a:r>
              <a:rPr altLang="en-US" lang="zh-CN">
                <a:noFill/>
              </a:rPr>
              <a:t> </a:t>
            </a:r>
          </a:p>
        </p:txBody>
      </p:sp>
      <p:sp>
        <p:nvSpPr>
          <p:cNvPr id="1051109" name="右箭头 73"/>
          <p:cNvSpPr/>
          <p:nvPr/>
        </p:nvSpPr>
        <p:spPr>
          <a:xfrm>
            <a:off x="2165311" y="2320682"/>
            <a:ext cx="410441" cy="241135"/>
          </a:xfrm>
          <a:prstGeom prst="right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1110" name="矩形 76"/>
          <p:cNvSpPr>
            <a:spLocks noChangeAspect="1" noMove="1" noResize="1" noRot="1" noAdjustHandles="1" noEditPoints="1" noChangeArrowheads="1" noChangeShapeType="1" noTextEdit="1"/>
          </p:cNvSpPr>
          <p:nvPr/>
        </p:nvSpPr>
        <p:spPr>
          <a:xfrm>
            <a:off x="2678510" y="2216933"/>
            <a:ext cx="802271" cy="461665"/>
          </a:xfrm>
          <a:prstGeom prst="rect"/>
          <a:blipFill>
            <a:blip xmlns:r="http://schemas.openxmlformats.org/officeDocument/2006/relationships" r:embed="rId16"/>
            <a:stretch>
              <a:fillRect b="-2667"/>
            </a:stretch>
          </a:blipFill>
        </p:spPr>
        <p:txBody>
          <a:bodyPr/>
          <a:p>
            <a:r>
              <a:rPr altLang="en-US" lang="zh-CN">
                <a:noFill/>
              </a:rPr>
              <a:t> </a:t>
            </a:r>
          </a:p>
        </p:txBody>
      </p:sp>
      <p:sp>
        <p:nvSpPr>
          <p:cNvPr id="1051111" name="右箭头 81"/>
          <p:cNvSpPr/>
          <p:nvPr/>
        </p:nvSpPr>
        <p:spPr>
          <a:xfrm rot="5400000">
            <a:off x="3000254" y="3025981"/>
            <a:ext cx="410441" cy="241135"/>
          </a:xfrm>
          <a:prstGeom prst="right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1112" name="矩形 91"/>
          <p:cNvSpPr>
            <a:spLocks noChangeAspect="1" noMove="1" noResize="1" noRot="1" noAdjustHandles="1" noEditPoints="1" noChangeArrowheads="1" noChangeShapeType="1" noTextEdit="1"/>
          </p:cNvSpPr>
          <p:nvPr/>
        </p:nvSpPr>
        <p:spPr>
          <a:xfrm>
            <a:off x="2810758" y="3422766"/>
            <a:ext cx="726929" cy="461665"/>
          </a:xfrm>
          <a:prstGeom prst="rect"/>
          <a:blipFill>
            <a:blip xmlns:r="http://schemas.openxmlformats.org/officeDocument/2006/relationships" r:embed="rId17"/>
            <a:stretch>
              <a:fillRect b="-2632"/>
            </a:stretch>
          </a:blipFill>
        </p:spPr>
        <p:txBody>
          <a:bodyPr/>
          <a:p>
            <a:r>
              <a:rPr altLang="en-US" lang="zh-CN">
                <a:noFill/>
              </a:rPr>
              <a:t> </a:t>
            </a:r>
          </a:p>
        </p:txBody>
      </p:sp>
      <p:sp>
        <p:nvSpPr>
          <p:cNvPr id="1051113" name="矩形 92"/>
          <p:cNvSpPr>
            <a:spLocks noChangeAspect="1" noMove="1" noResize="1" noRot="1" noAdjustHandles="1" noEditPoints="1" noChangeArrowheads="1" noChangeShapeType="1" noTextEdit="1"/>
          </p:cNvSpPr>
          <p:nvPr/>
        </p:nvSpPr>
        <p:spPr>
          <a:xfrm>
            <a:off x="2754647" y="4372028"/>
            <a:ext cx="884025" cy="461665"/>
          </a:xfrm>
          <a:prstGeom prst="rect"/>
          <a:blipFill>
            <a:blip xmlns:r="http://schemas.openxmlformats.org/officeDocument/2006/relationships" r:embed="rId18"/>
            <a:stretch>
              <a:fillRect b="-2632"/>
            </a:stretch>
          </a:blipFill>
        </p:spPr>
        <p:txBody>
          <a:bodyPr/>
          <a:p>
            <a:r>
              <a:rPr altLang="en-US" lang="zh-CN">
                <a:noFill/>
              </a:rPr>
              <a:t> </a:t>
            </a:r>
          </a:p>
        </p:txBody>
      </p:sp>
      <p:sp>
        <p:nvSpPr>
          <p:cNvPr id="1051114" name="右箭头 93"/>
          <p:cNvSpPr/>
          <p:nvPr/>
        </p:nvSpPr>
        <p:spPr>
          <a:xfrm rot="5400000">
            <a:off x="3000253" y="4077629"/>
            <a:ext cx="410441" cy="241135"/>
          </a:xfrm>
          <a:prstGeom prst="right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1115" name="矩形 97"/>
          <p:cNvSpPr>
            <a:spLocks noChangeAspect="1" noMove="1" noResize="1" noRot="1" noAdjustHandles="1" noEditPoints="1" noChangeArrowheads="1" noChangeShapeType="1" noTextEdit="1"/>
          </p:cNvSpPr>
          <p:nvPr/>
        </p:nvSpPr>
        <p:spPr>
          <a:xfrm>
            <a:off x="2766676" y="5348274"/>
            <a:ext cx="815095" cy="461665"/>
          </a:xfrm>
          <a:prstGeom prst="rect"/>
          <a:blipFill>
            <a:blip xmlns:r="http://schemas.openxmlformats.org/officeDocument/2006/relationships" r:embed="rId19"/>
            <a:stretch>
              <a:fillRect b="-2632"/>
            </a:stretch>
          </a:blipFill>
        </p:spPr>
        <p:txBody>
          <a:bodyPr/>
          <a:p>
            <a:r>
              <a:rPr altLang="en-US" lang="zh-CN">
                <a:noFill/>
              </a:rPr>
              <a:t> </a:t>
            </a:r>
          </a:p>
        </p:txBody>
      </p:sp>
      <p:sp>
        <p:nvSpPr>
          <p:cNvPr id="1051116" name="右箭头 98"/>
          <p:cNvSpPr/>
          <p:nvPr/>
        </p:nvSpPr>
        <p:spPr>
          <a:xfrm rot="5400000">
            <a:off x="3000253" y="5057783"/>
            <a:ext cx="410441" cy="241135"/>
          </a:xfrm>
          <a:prstGeom prst="right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1117" name="右箭头 100"/>
          <p:cNvSpPr/>
          <p:nvPr/>
        </p:nvSpPr>
        <p:spPr>
          <a:xfrm flipH="1">
            <a:off x="2268069" y="5506458"/>
            <a:ext cx="410441" cy="241135"/>
          </a:xfrm>
          <a:prstGeom prst="right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1118" name="矩形 105"/>
          <p:cNvSpPr>
            <a:spLocks noChangeAspect="1" noMove="1" noResize="1" noRot="1" noAdjustHandles="1" noEditPoints="1" noChangeArrowheads="1" noChangeShapeType="1" noTextEdit="1"/>
          </p:cNvSpPr>
          <p:nvPr/>
        </p:nvSpPr>
        <p:spPr>
          <a:xfrm>
            <a:off x="1276642" y="5350306"/>
            <a:ext cx="835933" cy="461665"/>
          </a:xfrm>
          <a:prstGeom prst="rect"/>
          <a:blipFill>
            <a:blip xmlns:r="http://schemas.openxmlformats.org/officeDocument/2006/relationships" r:embed="rId20"/>
            <a:stretch>
              <a:fillRect b="-2667"/>
            </a:stretch>
          </a:blipFill>
        </p:spPr>
        <p:txBody>
          <a:bodyPr/>
          <a:p>
            <a:r>
              <a:rPr altLang="en-US" lang="zh-CN">
                <a:noFill/>
              </a:rPr>
              <a:t> </a:t>
            </a:r>
          </a:p>
        </p:txBody>
      </p:sp>
      <mc:AlternateContent xmlns:mc="http://schemas.openxmlformats.org/markup-compatibility/2006">
        <mc:Choice xmlns:p14="http://schemas.microsoft.com/office/powerpoint/2010/main" Requires="p14">
          <p:contentPart p14:bwMode="auto" r:id="rId21">
            <p14:nvContentPartPr>
              <p14:cNvPr id="1051119" name=""/>
              <p14:cNvContentPartPr/>
              <p14:nvPr/>
            </p14:nvContentPartPr>
            <p14:xfrm>
              <a:off x="8337161" y="4571406"/>
              <a:ext cx="160413" cy="94080"/>
            </p14:xfrm>
          </p:contentPart>
        </mc:Choice>
        <mc:Fallback>
          <p:sp>
            <p:nvSpPr>
              <p:cNvPr id="1051119" name=""/>
              <p:cNvSpPr/>
              <p:nvPr/>
            </p:nvSpPr>
            <p:spPr>
              <a:xfrm>
                <a:off x="8337161" y="4571406"/>
                <a:ext cx="160413" cy="94080"/>
              </a:xfrm>
            </p:spPr>
          </p:sp>
        </mc:Fallback>
      </mc:AlternateContent>
      <mc:AlternateContent xmlns:mc="http://schemas.openxmlformats.org/markup-compatibility/2006">
        <mc:Choice xmlns:p14="http://schemas.microsoft.com/office/powerpoint/2010/main" Requires="p14">
          <p:contentPart p14:bwMode="auto" r:id="rId22">
            <p14:nvContentPartPr>
              <p14:cNvPr id="1051120" name=""/>
              <p14:cNvContentPartPr/>
              <p14:nvPr/>
            </p14:nvContentPartPr>
            <p14:xfrm>
              <a:off x="8335603" y="4621118"/>
              <a:ext cx="179440" cy="64864"/>
            </p14:xfrm>
          </p:contentPart>
        </mc:Choice>
        <mc:Fallback>
          <p:sp>
            <p:nvSpPr>
              <p:cNvPr id="1051120" name=""/>
              <p:cNvSpPr/>
              <p:nvPr/>
            </p:nvSpPr>
            <p:spPr>
              <a:xfrm>
                <a:off x="8335603" y="4621118"/>
                <a:ext cx="179440" cy="64864"/>
              </a:xfrm>
            </p:spPr>
          </p:sp>
        </mc:Fallback>
      </mc:AlternateContent>
      <mc:AlternateContent xmlns:mc="http://schemas.openxmlformats.org/markup-compatibility/2006">
        <mc:Choice xmlns:p14="http://schemas.microsoft.com/office/powerpoint/2010/main" Requires="p14">
          <p:contentPart p14:bwMode="auto" r:id="rId23">
            <p14:nvContentPartPr>
              <p14:cNvPr id="1051121" name=""/>
              <p14:cNvContentPartPr/>
              <p14:nvPr/>
            </p14:nvContentPartPr>
            <p14:xfrm>
              <a:off x="8466427" y="3423006"/>
              <a:ext cx="24971" cy="2493"/>
            </p14:xfrm>
          </p:contentPart>
        </mc:Choice>
        <mc:Fallback>
          <p:sp>
            <p:nvSpPr>
              <p:cNvPr id="1051121" name=""/>
              <p:cNvSpPr/>
              <p:nvPr/>
            </p:nvSpPr>
            <p:spPr>
              <a:xfrm>
                <a:off x="8466427" y="3423006"/>
                <a:ext cx="24971" cy="2493"/>
              </a:xfrm>
            </p:spPr>
          </p:sp>
        </mc:Fallback>
      </mc:AlternateContent>
      <mc:AlternateContent xmlns:mc="http://schemas.openxmlformats.org/markup-compatibility/2006">
        <mc:Choice xmlns:p14="http://schemas.microsoft.com/office/powerpoint/2010/main" Requires="p14">
          <p:contentPart p14:bwMode="auto" r:id="rId24">
            <p14:nvContentPartPr>
              <p14:cNvPr id="1051122" name=""/>
              <p14:cNvContentPartPr/>
              <p14:nvPr/>
            </p14:nvContentPartPr>
            <p14:xfrm>
              <a:off x="8407269" y="2538457"/>
              <a:ext cx="101002" cy="200209"/>
            </p14:xfrm>
          </p:contentPart>
        </mc:Choice>
        <mc:Fallback>
          <p:sp>
            <p:nvSpPr>
              <p:cNvPr id="1051122" name=""/>
              <p:cNvSpPr/>
              <p:nvPr/>
            </p:nvSpPr>
            <p:spPr>
              <a:xfrm>
                <a:off x="8407269" y="2538457"/>
                <a:ext cx="101002" cy="200209"/>
              </a:xfrm>
            </p:spPr>
          </p:sp>
        </mc:Fallback>
      </mc:AlternateContent>
      <mc:AlternateContent xmlns:mc="http://schemas.openxmlformats.org/markup-compatibility/2006">
        <mc:Choice xmlns:p14="http://schemas.microsoft.com/office/powerpoint/2010/main" Requires="p14">
          <p:contentPart p14:bwMode="auto" r:id="rId25">
            <p14:nvContentPartPr>
              <p14:cNvPr id="1051123" name=""/>
              <p14:cNvContentPartPr/>
              <p14:nvPr/>
            </p14:nvContentPartPr>
            <p14:xfrm>
              <a:off x="6723441" y="2506346"/>
              <a:ext cx="353200" cy="618569"/>
            </p14:xfrm>
          </p:contentPart>
        </mc:Choice>
        <mc:Fallback>
          <p:sp>
            <p:nvSpPr>
              <p:cNvPr id="1051123" name=""/>
              <p:cNvSpPr/>
              <p:nvPr/>
            </p:nvSpPr>
            <p:spPr>
              <a:xfrm>
                <a:off x="6723441" y="2506346"/>
                <a:ext cx="353200" cy="618569"/>
              </a:xfrm>
            </p:spPr>
          </p:sp>
        </mc:Fallback>
      </mc:AlternateContent>
      <mc:AlternateContent xmlns:mc="http://schemas.openxmlformats.org/markup-compatibility/2006">
        <mc:Choice xmlns:p14="http://schemas.microsoft.com/office/powerpoint/2010/main" Requires="p14">
          <p:contentPart p14:bwMode="auto" r:id="rId26">
            <p14:nvContentPartPr>
              <p14:cNvPr id="1051124" name=""/>
              <p14:cNvContentPartPr/>
              <p14:nvPr/>
            </p14:nvContentPartPr>
            <p14:xfrm>
              <a:off x="6652239" y="2404235"/>
              <a:ext cx="258023" cy="186227"/>
            </p14:xfrm>
          </p:contentPart>
        </mc:Choice>
        <mc:Fallback>
          <p:sp>
            <p:nvSpPr>
              <p:cNvPr id="1051124" name=""/>
              <p:cNvSpPr/>
              <p:nvPr/>
            </p:nvSpPr>
            <p:spPr>
              <a:xfrm>
                <a:off x="6652239" y="2404235"/>
                <a:ext cx="258023" cy="186227"/>
              </a:xfrm>
            </p:spPr>
          </p:sp>
        </mc:Fallback>
      </mc:AlternateContent>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4">
                                  <p:stCondLst>
                                    <p:cond delay="0"/>
                                  </p:stCondLst>
                                  <p:childTnLst>
                                    <p:set>
                                      <p:cBhvr>
                                        <p:cTn dur="1" fill="hold" id="6">
                                          <p:stCondLst>
                                            <p:cond delay="0"/>
                                          </p:stCondLst>
                                        </p:cTn>
                                        <p:tgtEl>
                                          <p:spTgt spid="1051109"/>
                                        </p:tgtEl>
                                        <p:attrNameLst>
                                          <p:attrName>style.visibility</p:attrName>
                                        </p:attrNameLst>
                                      </p:cBhvr>
                                      <p:to>
                                        <p:strVal val="visible"/>
                                      </p:to>
                                    </p:set>
                                    <p:animEffect transition="in" filter="wipe(down)">
                                      <p:cBhvr>
                                        <p:cTn dur="500" id="7"/>
                                        <p:tgtEl>
                                          <p:spTgt spid="1051109"/>
                                        </p:tgtEl>
                                      </p:cBhvr>
                                    </p:animEffect>
                                  </p:childTnLst>
                                </p:cTn>
                              </p:par>
                              <p:par>
                                <p:cTn fill="hold" grpId="0" id="8" nodeType="withEffect" presetClass="entr" presetID="22" presetSubtype="4">
                                  <p:stCondLst>
                                    <p:cond delay="0"/>
                                  </p:stCondLst>
                                  <p:childTnLst>
                                    <p:set>
                                      <p:cBhvr>
                                        <p:cTn dur="1" fill="hold" id="9">
                                          <p:stCondLst>
                                            <p:cond delay="0"/>
                                          </p:stCondLst>
                                        </p:cTn>
                                        <p:tgtEl>
                                          <p:spTgt spid="1051110"/>
                                        </p:tgtEl>
                                        <p:attrNameLst>
                                          <p:attrName>style.visibility</p:attrName>
                                        </p:attrNameLst>
                                      </p:cBhvr>
                                      <p:to>
                                        <p:strVal val="visible"/>
                                      </p:to>
                                    </p:set>
                                    <p:animEffect transition="in" filter="wipe(down)">
                                      <p:cBhvr>
                                        <p:cTn dur="500" id="10"/>
                                        <p:tgtEl>
                                          <p:spTgt spid="1051110"/>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22" presetSubtype="4">
                                  <p:stCondLst>
                                    <p:cond delay="0"/>
                                  </p:stCondLst>
                                  <p:childTnLst>
                                    <p:set>
                                      <p:cBhvr>
                                        <p:cTn dur="1" fill="hold" id="14">
                                          <p:stCondLst>
                                            <p:cond delay="0"/>
                                          </p:stCondLst>
                                        </p:cTn>
                                        <p:tgtEl>
                                          <p:spTgt spid="1051111"/>
                                        </p:tgtEl>
                                        <p:attrNameLst>
                                          <p:attrName>style.visibility</p:attrName>
                                        </p:attrNameLst>
                                      </p:cBhvr>
                                      <p:to>
                                        <p:strVal val="visible"/>
                                      </p:to>
                                    </p:set>
                                    <p:animEffect transition="in" filter="wipe(down)">
                                      <p:cBhvr>
                                        <p:cTn dur="500" id="15"/>
                                        <p:tgtEl>
                                          <p:spTgt spid="1051111"/>
                                        </p:tgtEl>
                                      </p:cBhvr>
                                    </p:animEffect>
                                  </p:childTnLst>
                                </p:cTn>
                              </p:par>
                              <p:par>
                                <p:cTn fill="hold" grpId="0" id="16" nodeType="withEffect" presetClass="entr" presetID="22" presetSubtype="4">
                                  <p:stCondLst>
                                    <p:cond delay="0"/>
                                  </p:stCondLst>
                                  <p:childTnLst>
                                    <p:set>
                                      <p:cBhvr>
                                        <p:cTn dur="1" fill="hold" id="17">
                                          <p:stCondLst>
                                            <p:cond delay="0"/>
                                          </p:stCondLst>
                                        </p:cTn>
                                        <p:tgtEl>
                                          <p:spTgt spid="1051112"/>
                                        </p:tgtEl>
                                        <p:attrNameLst>
                                          <p:attrName>style.visibility</p:attrName>
                                        </p:attrNameLst>
                                      </p:cBhvr>
                                      <p:to>
                                        <p:strVal val="visible"/>
                                      </p:to>
                                    </p:set>
                                    <p:animEffect transition="in" filter="wipe(down)">
                                      <p:cBhvr>
                                        <p:cTn dur="500" id="18"/>
                                        <p:tgtEl>
                                          <p:spTgt spid="1051112"/>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22" presetSubtype="4">
                                  <p:stCondLst>
                                    <p:cond delay="0"/>
                                  </p:stCondLst>
                                  <p:childTnLst>
                                    <p:set>
                                      <p:cBhvr>
                                        <p:cTn dur="1" fill="hold" id="22">
                                          <p:stCondLst>
                                            <p:cond delay="0"/>
                                          </p:stCondLst>
                                        </p:cTn>
                                        <p:tgtEl>
                                          <p:spTgt spid="1051114"/>
                                        </p:tgtEl>
                                        <p:attrNameLst>
                                          <p:attrName>style.visibility</p:attrName>
                                        </p:attrNameLst>
                                      </p:cBhvr>
                                      <p:to>
                                        <p:strVal val="visible"/>
                                      </p:to>
                                    </p:set>
                                    <p:animEffect transition="in" filter="wipe(down)">
                                      <p:cBhvr>
                                        <p:cTn dur="500" id="23"/>
                                        <p:tgtEl>
                                          <p:spTgt spid="1051114"/>
                                        </p:tgtEl>
                                      </p:cBhvr>
                                    </p:animEffect>
                                  </p:childTnLst>
                                </p:cTn>
                              </p:par>
                              <p:par>
                                <p:cTn fill="hold" grpId="0" id="24" nodeType="withEffect" presetClass="entr" presetID="22" presetSubtype="4">
                                  <p:stCondLst>
                                    <p:cond delay="0"/>
                                  </p:stCondLst>
                                  <p:childTnLst>
                                    <p:set>
                                      <p:cBhvr>
                                        <p:cTn dur="1" fill="hold" id="25">
                                          <p:stCondLst>
                                            <p:cond delay="0"/>
                                          </p:stCondLst>
                                        </p:cTn>
                                        <p:tgtEl>
                                          <p:spTgt spid="1051113"/>
                                        </p:tgtEl>
                                        <p:attrNameLst>
                                          <p:attrName>style.visibility</p:attrName>
                                        </p:attrNameLst>
                                      </p:cBhvr>
                                      <p:to>
                                        <p:strVal val="visible"/>
                                      </p:to>
                                    </p:set>
                                    <p:animEffect transition="in" filter="wipe(down)">
                                      <p:cBhvr>
                                        <p:cTn dur="500" id="26"/>
                                        <p:tgtEl>
                                          <p:spTgt spid="1051113"/>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2" presetSubtype="4">
                                  <p:stCondLst>
                                    <p:cond delay="0"/>
                                  </p:stCondLst>
                                  <p:childTnLst>
                                    <p:set>
                                      <p:cBhvr>
                                        <p:cTn dur="1" fill="hold" id="30">
                                          <p:stCondLst>
                                            <p:cond delay="0"/>
                                          </p:stCondLst>
                                        </p:cTn>
                                        <p:tgtEl>
                                          <p:spTgt spid="1051116"/>
                                        </p:tgtEl>
                                        <p:attrNameLst>
                                          <p:attrName>style.visibility</p:attrName>
                                        </p:attrNameLst>
                                      </p:cBhvr>
                                      <p:to>
                                        <p:strVal val="visible"/>
                                      </p:to>
                                    </p:set>
                                    <p:animEffect transition="in" filter="wipe(down)">
                                      <p:cBhvr>
                                        <p:cTn dur="500" id="31"/>
                                        <p:tgtEl>
                                          <p:spTgt spid="1051116"/>
                                        </p:tgtEl>
                                      </p:cBhvr>
                                    </p:animEffect>
                                  </p:childTnLst>
                                </p:cTn>
                              </p:par>
                              <p:par>
                                <p:cTn fill="hold" grpId="0" id="32" nodeType="withEffect" presetClass="entr" presetID="22" presetSubtype="4">
                                  <p:stCondLst>
                                    <p:cond delay="0"/>
                                  </p:stCondLst>
                                  <p:childTnLst>
                                    <p:set>
                                      <p:cBhvr>
                                        <p:cTn dur="1" fill="hold" id="33">
                                          <p:stCondLst>
                                            <p:cond delay="0"/>
                                          </p:stCondLst>
                                        </p:cTn>
                                        <p:tgtEl>
                                          <p:spTgt spid="1051115"/>
                                        </p:tgtEl>
                                        <p:attrNameLst>
                                          <p:attrName>style.visibility</p:attrName>
                                        </p:attrNameLst>
                                      </p:cBhvr>
                                      <p:to>
                                        <p:strVal val="visible"/>
                                      </p:to>
                                    </p:set>
                                    <p:animEffect transition="in" filter="wipe(down)">
                                      <p:cBhvr>
                                        <p:cTn dur="500" id="34"/>
                                        <p:tgtEl>
                                          <p:spTgt spid="1051115"/>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22" presetSubtype="4">
                                  <p:stCondLst>
                                    <p:cond delay="0"/>
                                  </p:stCondLst>
                                  <p:childTnLst>
                                    <p:set>
                                      <p:cBhvr>
                                        <p:cTn dur="1" fill="hold" id="38">
                                          <p:stCondLst>
                                            <p:cond delay="0"/>
                                          </p:stCondLst>
                                        </p:cTn>
                                        <p:tgtEl>
                                          <p:spTgt spid="1051117"/>
                                        </p:tgtEl>
                                        <p:attrNameLst>
                                          <p:attrName>style.visibility</p:attrName>
                                        </p:attrNameLst>
                                      </p:cBhvr>
                                      <p:to>
                                        <p:strVal val="visible"/>
                                      </p:to>
                                    </p:set>
                                    <p:animEffect transition="in" filter="wipe(down)">
                                      <p:cBhvr>
                                        <p:cTn dur="500" id="39"/>
                                        <p:tgtEl>
                                          <p:spTgt spid="1051117"/>
                                        </p:tgtEl>
                                      </p:cBhvr>
                                    </p:animEffect>
                                  </p:childTnLst>
                                </p:cTn>
                              </p:par>
                              <p:par>
                                <p:cTn fill="hold" grpId="0" id="40" nodeType="withEffect" presetClass="entr" presetID="22" presetSubtype="4">
                                  <p:stCondLst>
                                    <p:cond delay="0"/>
                                  </p:stCondLst>
                                  <p:childTnLst>
                                    <p:set>
                                      <p:cBhvr>
                                        <p:cTn dur="1" fill="hold" id="41">
                                          <p:stCondLst>
                                            <p:cond delay="0"/>
                                          </p:stCondLst>
                                        </p:cTn>
                                        <p:tgtEl>
                                          <p:spTgt spid="1051118"/>
                                        </p:tgtEl>
                                        <p:attrNameLst>
                                          <p:attrName>style.visibility</p:attrName>
                                        </p:attrNameLst>
                                      </p:cBhvr>
                                      <p:to>
                                        <p:strVal val="visible"/>
                                      </p:to>
                                    </p:set>
                                    <p:animEffect transition="in" filter="wipe(down)">
                                      <p:cBhvr>
                                        <p:cTn dur="500" id="42"/>
                                        <p:tgtEl>
                                          <p:spTgt spid="1051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109" grpId="0" animBg="1"/>
      <p:bldP spid="1051110" grpId="0"/>
      <p:bldP spid="1051111" grpId="0" animBg="1"/>
      <p:bldP spid="1051112" grpId="0"/>
      <p:bldP spid="1051113" grpId="0"/>
      <p:bldP spid="1051114" grpId="0" animBg="1"/>
      <p:bldP spid="1051115" grpId="0"/>
      <p:bldP spid="1051116" grpId="0" animBg="1"/>
      <p:bldP spid="1051117" grpId="0" animBg="1"/>
      <p:bldP spid="105111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523" name=""/>
        <p:cNvGrpSpPr/>
        <p:nvPr/>
      </p:nvGrpSpPr>
      <p:grpSpPr>
        <a:xfrm>
          <a:off x="0" y="0"/>
          <a:ext cx="0" cy="0"/>
          <a:chOff x="0" y="0"/>
          <a:chExt cx="0" cy="0"/>
        </a:xfrm>
      </p:grpSpPr>
      <p:sp>
        <p:nvSpPr>
          <p:cNvPr id="1051128"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1129" name="文本框 42"/>
          <p:cNvSpPr txBox="1"/>
          <p:nvPr/>
        </p:nvSpPr>
        <p:spPr bwMode="auto">
          <a:xfrm>
            <a:off x="242769" y="356343"/>
            <a:ext cx="2287417" cy="461665"/>
          </a:xfrm>
          <a:prstGeom prst="rect"/>
          <a:noFill/>
          <a:ln>
            <a:noFill/>
          </a:ln>
          <a:effectLst/>
        </p:spPr>
        <p:txBody>
          <a:bodyPr rtlCol="0" wrap="square">
            <a:spAutoFit/>
          </a:bodyPr>
          <a:p>
            <a:pPr>
              <a:spcBef>
                <a:spcPct val="50000"/>
              </a:spcBef>
            </a:pPr>
            <a:r>
              <a:rPr altLang="zh-CN" b="1" dirty="0" sz="2400" kumimoji="1" lang="en-US" smtClean="0">
                <a:latin typeface="Arial" panose="020B0604020202020204" pitchFamily="34" charset="0"/>
                <a:cs typeface="Arial" panose="020B0604020202020204" pitchFamily="34" charset="0"/>
              </a:rPr>
              <a:t>Example 3:</a:t>
            </a:r>
            <a:endParaRPr altLang="en-US" b="1" dirty="0" sz="2400" kumimoji="1" lang="zh-CN" smtClean="0">
              <a:latin typeface="Arial" panose="020B0604020202020204" pitchFamily="34" charset="0"/>
              <a:cs typeface="Arial" panose="020B0604020202020204" pitchFamily="34" charset="0"/>
            </a:endParaRPr>
          </a:p>
        </p:txBody>
      </p:sp>
      <p:sp>
        <p:nvSpPr>
          <p:cNvPr id="1051130" name="文本框 4"/>
          <p:cNvSpPr txBox="1"/>
          <p:nvPr/>
        </p:nvSpPr>
        <p:spPr bwMode="auto">
          <a:xfrm>
            <a:off x="465525" y="1037809"/>
            <a:ext cx="3805139" cy="461665"/>
          </a:xfrm>
          <a:prstGeom prst="rect"/>
          <a:noFill/>
          <a:ln>
            <a:noFill/>
          </a:ln>
          <a:effectLst/>
        </p:spPr>
        <p:txBody>
          <a:bodyPr rtlCol="0" wrap="square">
            <a:spAutoFit/>
          </a:bodyPr>
          <a:p>
            <a:pPr eaLnBrk="1" hangingPunct="1">
              <a:spcBef>
                <a:spcPct val="50000"/>
              </a:spcBef>
            </a:pPr>
            <a:r>
              <a:rPr altLang="zh-CN" dirty="0" sz="2400" kumimoji="1" lang="en-US" smtClean="0">
                <a:latin typeface="Arial" panose="020B0604020202020204" pitchFamily="34" charset="0"/>
                <a:cs typeface="Arial" panose="020B0604020202020204" pitchFamily="34" charset="0"/>
              </a:rPr>
              <a:t>(1) DC or AC feedback?</a:t>
            </a:r>
            <a:endParaRPr altLang="en-US" dirty="0" sz="2400" kumimoji="1" lang="zh-CN" smtClean="0">
              <a:latin typeface="Arial" panose="020B0604020202020204" pitchFamily="34" charset="0"/>
              <a:cs typeface="Arial" panose="020B0604020202020204" pitchFamily="34" charset="0"/>
            </a:endParaRPr>
          </a:p>
        </p:txBody>
      </p:sp>
      <p:grpSp>
        <p:nvGrpSpPr>
          <p:cNvPr id="524" name="组合 6"/>
          <p:cNvGrpSpPr/>
          <p:nvPr/>
        </p:nvGrpSpPr>
        <p:grpSpPr>
          <a:xfrm>
            <a:off x="4619723" y="1719275"/>
            <a:ext cx="4143630" cy="3396874"/>
            <a:chOff x="582855" y="1790180"/>
            <a:chExt cx="4143630" cy="3396874"/>
          </a:xfrm>
        </p:grpSpPr>
        <p:grpSp>
          <p:nvGrpSpPr>
            <p:cNvPr id="525" name="组合 82"/>
            <p:cNvGrpSpPr/>
            <p:nvPr/>
          </p:nvGrpSpPr>
          <p:grpSpPr>
            <a:xfrm>
              <a:off x="582855" y="2903576"/>
              <a:ext cx="4039120" cy="2283478"/>
              <a:chOff x="837472" y="1891662"/>
              <a:chExt cx="4039120" cy="2283478"/>
            </a:xfrm>
          </p:grpSpPr>
          <p:grpSp>
            <p:nvGrpSpPr>
              <p:cNvPr id="526" name="组合 83"/>
              <p:cNvGrpSpPr/>
              <p:nvPr/>
            </p:nvGrpSpPr>
            <p:grpSpPr>
              <a:xfrm>
                <a:off x="837472" y="1891662"/>
                <a:ext cx="4039120" cy="2283478"/>
                <a:chOff x="837472" y="1891662"/>
                <a:chExt cx="4039120" cy="2283478"/>
              </a:xfrm>
            </p:grpSpPr>
            <p:grpSp>
              <p:nvGrpSpPr>
                <p:cNvPr id="527" name="组合 86"/>
                <p:cNvGrpSpPr/>
                <p:nvPr/>
              </p:nvGrpSpPr>
              <p:grpSpPr>
                <a:xfrm>
                  <a:off x="837472" y="1991860"/>
                  <a:ext cx="4039120" cy="2183280"/>
                  <a:chOff x="837472" y="1991860"/>
                  <a:chExt cx="4039120" cy="2183280"/>
                </a:xfrm>
              </p:grpSpPr>
              <p:grpSp>
                <p:nvGrpSpPr>
                  <p:cNvPr id="528" name="组合 94"/>
                  <p:cNvGrpSpPr/>
                  <p:nvPr/>
                </p:nvGrpSpPr>
                <p:grpSpPr>
                  <a:xfrm>
                    <a:off x="1306897" y="2029856"/>
                    <a:ext cx="2995551" cy="2145284"/>
                    <a:chOff x="4862462" y="1672800"/>
                    <a:chExt cx="2995551" cy="2145284"/>
                  </a:xfrm>
                </p:grpSpPr>
                <p:grpSp>
                  <p:nvGrpSpPr>
                    <p:cNvPr id="529" name="组合 99"/>
                    <p:cNvGrpSpPr/>
                    <p:nvPr/>
                  </p:nvGrpSpPr>
                  <p:grpSpPr>
                    <a:xfrm>
                      <a:off x="4862462" y="1672800"/>
                      <a:ext cx="2676493" cy="992188"/>
                      <a:chOff x="3472529" y="2247880"/>
                      <a:chExt cx="2676493" cy="992188"/>
                    </a:xfrm>
                  </p:grpSpPr>
                  <p:grpSp>
                    <p:nvGrpSpPr>
                      <p:cNvPr id="530" name="Group 542"/>
                      <p:cNvGrpSpPr/>
                      <p:nvPr/>
                    </p:nvGrpSpPr>
                    <p:grpSpPr bwMode="auto">
                      <a:xfrm>
                        <a:off x="3594730" y="2247880"/>
                        <a:ext cx="2554292" cy="992188"/>
                        <a:chOff x="4424" y="2261"/>
                        <a:chExt cx="1609" cy="625"/>
                      </a:xfrm>
                    </p:grpSpPr>
                    <p:sp>
                      <p:nvSpPr>
                        <p:cNvPr id="1051131" name="Line 27"/>
                        <p:cNvSpPr>
                          <a:spLocks noChangeShapeType="1"/>
                        </p:cNvSpPr>
                        <p:nvPr/>
                      </p:nvSpPr>
                      <p:spPr bwMode="auto">
                        <a:xfrm flipH="1">
                          <a:off x="4424" y="2416"/>
                          <a:ext cx="571"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51132" name="Line 29"/>
                        <p:cNvSpPr>
                          <a:spLocks noChangeShapeType="1"/>
                        </p:cNvSpPr>
                        <p:nvPr/>
                      </p:nvSpPr>
                      <p:spPr bwMode="auto">
                        <a:xfrm>
                          <a:off x="5654" y="2574"/>
                          <a:ext cx="379"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51133" name="Rectangle 518"/>
                        <p:cNvSpPr>
                          <a:spLocks noChangeAspect="1" noMove="1" noResize="1" noRot="1" noAdjustHandles="1" noEditPoints="1" noChangeArrowheads="1" noChangeShapeType="1" noTextEdit="1"/>
                        </p:cNvSpPr>
                        <p:nvPr/>
                      </p:nvSpPr>
                      <p:spPr bwMode="auto">
                        <a:xfrm>
                          <a:off x="5011" y="2314"/>
                          <a:ext cx="158" cy="194"/>
                        </a:xfrm>
                        <a:prstGeom prst="rect"/>
                        <a:blipFill>
                          <a:blip xmlns:r="http://schemas.openxmlformats.org/officeDocument/2006/relationships" r:embed="rId1"/>
                          <a:stretch>
                            <a:fillRect l="-21951" r="-21951" b="-5882"/>
                          </a:stretch>
                        </a:blipFill>
                        <a:ln w="28575">
                          <a:noFill/>
                          <a:miter lim="800000"/>
                          <a:headEnd/>
                          <a:tailEnd/>
                        </a:ln>
                      </p:spPr>
                      <p:txBody>
                        <a:bodyPr/>
                        <a:p>
                          <a:r>
                            <a:rPr altLang="en-US" lang="zh-CN">
                              <a:noFill/>
                            </a:rPr>
                            <a:t> </a:t>
                          </a:r>
                        </a:p>
                      </p:txBody>
                    </p:sp>
                    <p:sp>
                      <p:nvSpPr>
                        <p:cNvPr id="1051134" name="Rectangle 519"/>
                        <p:cNvSpPr>
                          <a:spLocks noChangeAspect="1" noMove="1" noResize="1" noRot="1" noAdjustHandles="1" noEditPoints="1" noChangeArrowheads="1" noChangeShapeType="1" noTextEdit="1"/>
                        </p:cNvSpPr>
                        <p:nvPr/>
                      </p:nvSpPr>
                      <p:spPr bwMode="auto">
                        <a:xfrm>
                          <a:off x="4979" y="2646"/>
                          <a:ext cx="203" cy="194"/>
                        </a:xfrm>
                        <a:prstGeom prst="rect"/>
                        <a:blipFill>
                          <a:blip xmlns:r="http://schemas.openxmlformats.org/officeDocument/2006/relationships" r:embed="rId2"/>
                          <a:stretch>
                            <a:fillRect/>
                          </a:stretch>
                        </a:blipFill>
                        <a:ln w="28575">
                          <a:noFill/>
                          <a:miter lim="800000"/>
                          <a:headEnd/>
                          <a:tailEnd/>
                        </a:ln>
                      </p:spPr>
                      <p:txBody>
                        <a:bodyPr/>
                        <a:p>
                          <a:r>
                            <a:rPr altLang="en-US" lang="zh-CN">
                              <a:noFill/>
                            </a:rPr>
                            <a:t> </a:t>
                          </a:r>
                        </a:p>
                      </p:txBody>
                    </p:sp>
                    <p:sp>
                      <p:nvSpPr>
                        <p:cNvPr id="1051135" name="AutoShape 523"/>
                        <p:cNvSpPr>
                          <a:spLocks noChangeArrowheads="1"/>
                        </p:cNvSpPr>
                        <p:nvPr/>
                      </p:nvSpPr>
                      <p:spPr bwMode="auto">
                        <a:xfrm rot="5400000">
                          <a:off x="5022" y="2234"/>
                          <a:ext cx="625" cy="679"/>
                        </a:xfrm>
                        <a:prstGeom prst="triangle">
                          <a:avLst>
                            <a:gd name="adj" fmla="val 50000"/>
                          </a:avLst>
                        </a:prstGeom>
                        <a:noFill/>
                        <a:ln w="28575">
                          <a:solidFill>
                            <a:schemeClr val="tx1"/>
                          </a:solidFill>
                          <a:miter lim="800000"/>
                          <a:headEnd/>
                          <a:tailEnd/>
                        </a:ln>
                        <a:effectLst/>
                      </p:spPr>
                      <p:txBody>
                        <a:bodyPr anchor="ctr" wrap="none"/>
                        <a:p>
                          <a:pPr algn="ctr" fontAlgn="base">
                            <a:spcBef>
                              <a:spcPct val="0"/>
                            </a:spcBef>
                            <a:spcAft>
                              <a:spcPct val="0"/>
                            </a:spcAft>
                          </a:pPr>
                          <a:endParaRPr sz="2800" kumimoji="1" lang="en-US" smtClean="0">
                            <a:ea typeface="楷体_GB2312" pitchFamily="49" charset="-122"/>
                          </a:endParaRPr>
                        </a:p>
                      </p:txBody>
                    </p:sp>
                  </p:grpSp>
                  <p:sp>
                    <p:nvSpPr>
                      <p:cNvPr id="1051136" name="Oval 3165"/>
                      <p:cNvSpPr>
                        <a:spLocks noChangeArrowheads="1"/>
                      </p:cNvSpPr>
                      <p:nvPr/>
                    </p:nvSpPr>
                    <p:spPr bwMode="auto">
                      <a:xfrm>
                        <a:off x="3472529" y="2432029"/>
                        <a:ext cx="122238" cy="122238"/>
                      </a:xfrm>
                      <a:prstGeom prst="ellipse"/>
                      <a:noFill/>
                      <a:ln w="28575">
                        <a:solidFill>
                          <a:schemeClr val="tx1"/>
                        </a:solid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grpSp>
                <p:sp>
                  <p:nvSpPr>
                    <p:cNvPr id="1051137" name="Line 28"/>
                    <p:cNvSpPr>
                      <a:spLocks noChangeShapeType="1"/>
                    </p:cNvSpPr>
                    <p:nvPr/>
                  </p:nvSpPr>
                  <p:spPr bwMode="auto">
                    <a:xfrm rot="5400000" flipH="1">
                      <a:off x="4904243" y="3124817"/>
                      <a:ext cx="1368921"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51138" name="矩形 101"/>
                    <p:cNvSpPr/>
                    <p:nvPr/>
                  </p:nvSpPr>
                  <p:spPr>
                    <a:xfrm rot="16200000">
                      <a:off x="5389579" y="3245547"/>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1139" name="Line 28"/>
                    <p:cNvSpPr>
                      <a:spLocks noChangeShapeType="1"/>
                    </p:cNvSpPr>
                    <p:nvPr/>
                  </p:nvSpPr>
                  <p:spPr bwMode="auto">
                    <a:xfrm flipH="1">
                      <a:off x="5582742" y="2452263"/>
                      <a:ext cx="308383"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51140" name="Line 28"/>
                    <p:cNvSpPr>
                      <a:spLocks noChangeShapeType="1"/>
                    </p:cNvSpPr>
                    <p:nvPr/>
                  </p:nvSpPr>
                  <p:spPr bwMode="auto">
                    <a:xfrm flipH="1">
                      <a:off x="5608142" y="2947021"/>
                      <a:ext cx="2249871"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51141" name="Line 28"/>
                    <p:cNvSpPr>
                      <a:spLocks noChangeShapeType="1"/>
                    </p:cNvSpPr>
                    <p:nvPr/>
                  </p:nvSpPr>
                  <p:spPr bwMode="auto">
                    <a:xfrm flipH="1">
                      <a:off x="5432281" y="3818084"/>
                      <a:ext cx="308383"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51142" name="矩形 112"/>
                    <p:cNvSpPr/>
                    <p:nvPr/>
                  </p:nvSpPr>
                  <p:spPr>
                    <a:xfrm>
                      <a:off x="6430084" y="2874587"/>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1143" name="Oval 3165"/>
                    <p:cNvSpPr>
                      <a:spLocks noChangeArrowheads="1"/>
                    </p:cNvSpPr>
                    <p:nvPr/>
                  </p:nvSpPr>
                  <p:spPr bwMode="auto">
                    <a:xfrm>
                      <a:off x="5528605" y="2888142"/>
                      <a:ext cx="122238" cy="122238"/>
                    </a:xfrm>
                    <a:prstGeom prst="ellipse"/>
                    <a:solidFill>
                      <a:schemeClr val="tx1"/>
                    </a:solidFill>
                    <a:ln w="28575">
                      <a:no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grpSp>
              <p:sp>
                <p:nvSpPr>
                  <p:cNvPr id="1051144" name="矩形 95"/>
                  <p:cNvSpPr>
                    <a:spLocks noChangeAspect="1" noMove="1" noResize="1" noRot="1" noAdjustHandles="1" noEditPoints="1" noChangeArrowheads="1" noChangeShapeType="1" noTextEdit="1"/>
                  </p:cNvSpPr>
                  <p:nvPr/>
                </p:nvSpPr>
                <p:spPr>
                  <a:xfrm>
                    <a:off x="837472" y="2038535"/>
                    <a:ext cx="469424" cy="400110"/>
                  </a:xfrm>
                  <a:prstGeom prst="rect"/>
                  <a:blipFill>
                    <a:blip xmlns:r="http://schemas.openxmlformats.org/officeDocument/2006/relationships" r:embed="rId3"/>
                    <a:stretch>
                      <a:fillRect b="-1538"/>
                    </a:stretch>
                  </a:blipFill>
                </p:spPr>
                <p:txBody>
                  <a:bodyPr/>
                  <a:p>
                    <a:r>
                      <a:rPr altLang="en-US" lang="zh-CN">
                        <a:noFill/>
                      </a:rPr>
                      <a:t> </a:t>
                    </a:r>
                  </a:p>
                </p:txBody>
              </p:sp>
              <p:sp>
                <p:nvSpPr>
                  <p:cNvPr id="1051145" name="矩形 96"/>
                  <p:cNvSpPr>
                    <a:spLocks noChangeAspect="1" noMove="1" noResize="1" noRot="1" noAdjustHandles="1" noEditPoints="1" noChangeArrowheads="1" noChangeShapeType="1" noTextEdit="1"/>
                  </p:cNvSpPr>
                  <p:nvPr/>
                </p:nvSpPr>
                <p:spPr>
                  <a:xfrm>
                    <a:off x="4405566" y="1991860"/>
                    <a:ext cx="471026" cy="400110"/>
                  </a:xfrm>
                  <a:prstGeom prst="rect"/>
                  <a:blipFill>
                    <a:blip xmlns:r="http://schemas.openxmlformats.org/officeDocument/2006/relationships" r:embed="rId4"/>
                    <a:stretch>
                      <a:fillRect b="-1515"/>
                    </a:stretch>
                  </a:blipFill>
                </p:spPr>
                <p:txBody>
                  <a:bodyPr/>
                  <a:p>
                    <a:r>
                      <a:rPr altLang="en-US" lang="zh-CN">
                        <a:noFill/>
                      </a:rPr>
                      <a:t> </a:t>
                    </a:r>
                  </a:p>
                </p:txBody>
              </p:sp>
              <p:sp>
                <p:nvSpPr>
                  <p:cNvPr id="1051146" name="矩形 97"/>
                  <p:cNvSpPr>
                    <a:spLocks noChangeAspect="1" noMove="1" noResize="1" noRot="1" noAdjustHandles="1" noEditPoints="1" noChangeArrowheads="1" noChangeShapeType="1" noTextEdit="1"/>
                  </p:cNvSpPr>
                  <p:nvPr/>
                </p:nvSpPr>
                <p:spPr>
                  <a:xfrm>
                    <a:off x="2874519" y="3339499"/>
                    <a:ext cx="521168" cy="400110"/>
                  </a:xfrm>
                  <a:prstGeom prst="rect"/>
                  <a:blipFill>
                    <a:blip xmlns:r="http://schemas.openxmlformats.org/officeDocument/2006/relationships" r:embed="rId5"/>
                    <a:stretch>
                      <a:fillRect/>
                    </a:stretch>
                  </a:blipFill>
                </p:spPr>
                <p:txBody>
                  <a:bodyPr/>
                  <a:p>
                    <a:r>
                      <a:rPr altLang="en-US" lang="zh-CN">
                        <a:noFill/>
                      </a:rPr>
                      <a:t> </a:t>
                    </a:r>
                  </a:p>
                </p:txBody>
              </p:sp>
              <p:sp>
                <p:nvSpPr>
                  <p:cNvPr id="1051147" name="矩形 98"/>
                  <p:cNvSpPr>
                    <a:spLocks noChangeAspect="1" noMove="1" noResize="1" noRot="1" noAdjustHandles="1" noEditPoints="1" noChangeArrowheads="1" noChangeShapeType="1" noTextEdit="1"/>
                  </p:cNvSpPr>
                  <p:nvPr/>
                </p:nvSpPr>
                <p:spPr>
                  <a:xfrm>
                    <a:off x="1512991" y="3491981"/>
                    <a:ext cx="521168" cy="400110"/>
                  </a:xfrm>
                  <a:prstGeom prst="rect"/>
                  <a:blipFill>
                    <a:blip xmlns:r="http://schemas.openxmlformats.org/officeDocument/2006/relationships" r:embed="rId6"/>
                    <a:stretch>
                      <a:fillRect/>
                    </a:stretch>
                  </a:blipFill>
                </p:spPr>
                <p:txBody>
                  <a:bodyPr/>
                  <a:p>
                    <a:r>
                      <a:rPr altLang="en-US" lang="zh-CN">
                        <a:noFill/>
                      </a:rPr>
                      <a:t> </a:t>
                    </a:r>
                  </a:p>
                </p:txBody>
              </p:sp>
            </p:grpSp>
            <p:sp>
              <p:nvSpPr>
                <p:cNvPr id="1051148" name="矩形 87"/>
                <p:cNvSpPr>
                  <a:spLocks noChangeAspect="1" noMove="1" noResize="1" noRot="1" noAdjustHandles="1" noEditPoints="1" noChangeArrowheads="1" noChangeShapeType="1" noTextEdit="1"/>
                </p:cNvSpPr>
                <p:nvPr/>
              </p:nvSpPr>
              <p:spPr>
                <a:xfrm>
                  <a:off x="1549081" y="1891662"/>
                  <a:ext cx="519116" cy="400110"/>
                </a:xfrm>
                <a:prstGeom prst="rect"/>
                <a:blipFill>
                  <a:blip xmlns:r="http://schemas.openxmlformats.org/officeDocument/2006/relationships" r:embed="rId7"/>
                  <a:stretch>
                    <a:fillRect b="-1538"/>
                  </a:stretch>
                </a:blipFill>
              </p:spPr>
              <p:txBody>
                <a:bodyPr/>
                <a:p>
                  <a:r>
                    <a:rPr altLang="en-US" lang="zh-CN">
                      <a:noFill/>
                    </a:rPr>
                    <a:t> </a:t>
                  </a:r>
                </a:p>
              </p:txBody>
            </p:sp>
            <p:sp>
              <p:nvSpPr>
                <p:cNvPr id="1051149" name="矩形 88"/>
                <p:cNvSpPr>
                  <a:spLocks noChangeAspect="1" noMove="1" noResize="1" noRot="1" noAdjustHandles="1" noEditPoints="1" noChangeArrowheads="1" noChangeShapeType="1" noTextEdit="1"/>
                </p:cNvSpPr>
                <p:nvPr/>
              </p:nvSpPr>
              <p:spPr>
                <a:xfrm>
                  <a:off x="1980378" y="3207851"/>
                  <a:ext cx="511101" cy="400110"/>
                </a:xfrm>
                <a:prstGeom prst="rect"/>
                <a:blipFill>
                  <a:blip xmlns:r="http://schemas.openxmlformats.org/officeDocument/2006/relationships" r:embed="rId8"/>
                  <a:stretch>
                    <a:fillRect b="-1538"/>
                  </a:stretch>
                </a:blipFill>
              </p:spPr>
              <p:txBody>
                <a:bodyPr/>
                <a:p>
                  <a:r>
                    <a:rPr altLang="en-US" lang="zh-CN">
                      <a:noFill/>
                    </a:rPr>
                    <a:t> </a:t>
                  </a:r>
                </a:p>
              </p:txBody>
            </p:sp>
          </p:grpSp>
          <p:sp>
            <p:nvSpPr>
              <p:cNvPr id="1051150" name="Oval 3165"/>
              <p:cNvSpPr>
                <a:spLocks noChangeArrowheads="1"/>
              </p:cNvSpPr>
              <p:nvPr/>
            </p:nvSpPr>
            <p:spPr bwMode="auto">
              <a:xfrm>
                <a:off x="1700652" y="2218339"/>
                <a:ext cx="122238" cy="122238"/>
              </a:xfrm>
              <a:prstGeom prst="ellipse"/>
              <a:solidFill>
                <a:schemeClr val="tx1"/>
              </a:solidFill>
              <a:ln w="28575">
                <a:no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sp>
            <p:nvSpPr>
              <p:cNvPr id="1051151" name="矩形 85"/>
              <p:cNvSpPr>
                <a:spLocks noChangeAspect="1" noMove="1" noResize="1" noRot="1" noAdjustHandles="1" noEditPoints="1" noChangeArrowheads="1" noChangeShapeType="1" noTextEdit="1"/>
              </p:cNvSpPr>
              <p:nvPr/>
            </p:nvSpPr>
            <p:spPr>
              <a:xfrm>
                <a:off x="1781433" y="2299465"/>
                <a:ext cx="607282" cy="400110"/>
              </a:xfrm>
              <a:prstGeom prst="rect"/>
              <a:blipFill>
                <a:blip xmlns:r="http://schemas.openxmlformats.org/officeDocument/2006/relationships" r:embed="rId9"/>
                <a:stretch>
                  <a:fillRect b="-1538"/>
                </a:stretch>
              </a:blipFill>
            </p:spPr>
            <p:txBody>
              <a:bodyPr/>
              <a:p>
                <a:r>
                  <a:rPr altLang="en-US" lang="zh-CN">
                    <a:noFill/>
                  </a:rPr>
                  <a:t> </a:t>
                </a:r>
              </a:p>
            </p:txBody>
          </p:sp>
        </p:grpSp>
        <p:sp>
          <p:nvSpPr>
            <p:cNvPr id="1051152" name="Rectangle 518"/>
            <p:cNvSpPr>
              <a:spLocks noChangeAspect="1" noMove="1" noResize="1" noRot="1" noAdjustHandles="1" noEditPoints="1" noChangeArrowheads="1" noChangeShapeType="1" noTextEdit="1"/>
            </p:cNvSpPr>
            <p:nvPr/>
          </p:nvSpPr>
          <p:spPr bwMode="auto">
            <a:xfrm>
              <a:off x="3216901" y="3163960"/>
              <a:ext cx="250825" cy="307975"/>
            </a:xfrm>
            <a:prstGeom prst="rect"/>
            <a:blipFill>
              <a:blip xmlns:r="http://schemas.openxmlformats.org/officeDocument/2006/relationships" r:embed="rId10"/>
              <a:stretch>
                <a:fillRect l="-21951" r="-21951" b="-5882"/>
              </a:stretch>
            </a:blipFill>
            <a:ln w="28575">
              <a:noFill/>
              <a:miter lim="800000"/>
              <a:headEnd/>
              <a:tailEnd/>
            </a:ln>
          </p:spPr>
          <p:txBody>
            <a:bodyPr/>
            <a:p>
              <a:r>
                <a:rPr altLang="en-US" lang="zh-CN">
                  <a:noFill/>
                </a:rPr>
                <a:t> </a:t>
              </a:r>
            </a:p>
          </p:txBody>
        </p:sp>
        <p:sp>
          <p:nvSpPr>
            <p:cNvPr id="1051153" name="Rectangle 518"/>
            <p:cNvSpPr>
              <a:spLocks noChangeAspect="1" noMove="1" noResize="1" noRot="1" noAdjustHandles="1" noEditPoints="1" noChangeArrowheads="1" noChangeShapeType="1" noTextEdit="1"/>
            </p:cNvSpPr>
            <p:nvPr/>
          </p:nvSpPr>
          <p:spPr bwMode="auto">
            <a:xfrm>
              <a:off x="1076040" y="2942529"/>
              <a:ext cx="250825" cy="307975"/>
            </a:xfrm>
            <a:prstGeom prst="rect"/>
            <a:blipFill>
              <a:blip xmlns:r="http://schemas.openxmlformats.org/officeDocument/2006/relationships" r:embed="rId11"/>
              <a:stretch>
                <a:fillRect l="-21951" r="-21951" b="-5882"/>
              </a:stretch>
            </a:blipFill>
            <a:ln w="28575">
              <a:noFill/>
              <a:miter lim="800000"/>
              <a:headEnd/>
              <a:tailEnd/>
            </a:ln>
          </p:spPr>
          <p:txBody>
            <a:bodyPr/>
            <a:p>
              <a:r>
                <a:rPr altLang="en-US" lang="zh-CN">
                  <a:noFill/>
                </a:rPr>
                <a:t> </a:t>
              </a:r>
            </a:p>
          </p:txBody>
        </p:sp>
        <p:sp>
          <p:nvSpPr>
            <p:cNvPr id="1051154" name="Rectangle 518"/>
            <p:cNvSpPr>
              <a:spLocks noChangeAspect="1" noMove="1" noResize="1" noRot="1" noAdjustHandles="1" noEditPoints="1" noChangeArrowheads="1" noChangeShapeType="1" noTextEdit="1"/>
            </p:cNvSpPr>
            <p:nvPr/>
          </p:nvSpPr>
          <p:spPr bwMode="auto">
            <a:xfrm>
              <a:off x="1412004" y="4125787"/>
              <a:ext cx="250825" cy="307975"/>
            </a:xfrm>
            <a:prstGeom prst="rect"/>
            <a:blipFill>
              <a:blip xmlns:r="http://schemas.openxmlformats.org/officeDocument/2006/relationships" r:embed="rId12"/>
              <a:stretch>
                <a:fillRect l="-21951" r="-21951" b="-5882"/>
              </a:stretch>
            </a:blipFill>
            <a:ln w="28575">
              <a:noFill/>
              <a:miter lim="800000"/>
              <a:headEnd/>
              <a:tailEnd/>
            </a:ln>
          </p:spPr>
          <p:txBody>
            <a:bodyPr/>
            <a:p>
              <a:r>
                <a:rPr altLang="en-US" lang="zh-CN">
                  <a:noFill/>
                </a:rPr>
                <a:t> </a:t>
              </a:r>
            </a:p>
          </p:txBody>
        </p:sp>
        <p:sp>
          <p:nvSpPr>
            <p:cNvPr id="1051155" name="Line 1072"/>
            <p:cNvSpPr>
              <a:spLocks noChangeShapeType="1"/>
            </p:cNvSpPr>
            <p:nvPr/>
          </p:nvSpPr>
          <p:spPr bwMode="auto">
            <a:xfrm>
              <a:off x="3727296" y="3193351"/>
              <a:ext cx="0" cy="67682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1156" name="Line 1074"/>
            <p:cNvSpPr>
              <a:spLocks noChangeShapeType="1"/>
            </p:cNvSpPr>
            <p:nvPr/>
          </p:nvSpPr>
          <p:spPr bwMode="auto">
            <a:xfrm flipV="1">
              <a:off x="3724452" y="3183398"/>
              <a:ext cx="312816" cy="221815"/>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1157" name="Line 1075"/>
            <p:cNvSpPr>
              <a:spLocks noChangeShapeType="1"/>
            </p:cNvSpPr>
            <p:nvPr/>
          </p:nvSpPr>
          <p:spPr bwMode="auto">
            <a:xfrm flipH="1" flipV="1">
              <a:off x="3723030" y="3662575"/>
              <a:ext cx="328457" cy="244565"/>
            </a:xfrm>
            <a:prstGeom prst="line"/>
            <a:noFill/>
            <a:ln w="28575">
              <a:solidFill>
                <a:srgbClr val="C00000"/>
              </a:solidFill>
              <a:round/>
              <a:headEnd type="arrow" w="med" len="me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1158" name="Line 1076"/>
            <p:cNvSpPr>
              <a:spLocks noChangeShapeType="1"/>
            </p:cNvSpPr>
            <p:nvPr/>
          </p:nvSpPr>
          <p:spPr bwMode="auto">
            <a:xfrm flipV="1">
              <a:off x="4027419" y="2010807"/>
              <a:ext cx="0" cy="1180564"/>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1159" name="矩形 135"/>
            <p:cNvSpPr/>
            <p:nvPr/>
          </p:nvSpPr>
          <p:spPr>
            <a:xfrm rot="16200000">
              <a:off x="3834340" y="2572170"/>
              <a:ext cx="391195" cy="16485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1160" name="文本框 136"/>
            <p:cNvSpPr txBox="1"/>
            <p:nvPr/>
          </p:nvSpPr>
          <p:spPr>
            <a:xfrm>
              <a:off x="3489156" y="2438734"/>
              <a:ext cx="548112" cy="472440"/>
            </a:xfrm>
            <a:prstGeom prst="rect"/>
            <a:noFill/>
          </p:spPr>
          <p:txBody>
            <a:bodyPr rtlCol="0" wrap="square">
              <a:spAutoFit/>
            </a:bodyPr>
            <a:p>
              <a:r>
                <a:rPr altLang="zh-CN" dirty="0" sz="2000" i="1" lang="en-US" smtClean="0">
                  <a:latin typeface="Arial" panose="020B0604020202020204" pitchFamily="34" charset="0"/>
                  <a:cs typeface="Arial" panose="020B0604020202020204" pitchFamily="34" charset="0"/>
                </a:rPr>
                <a:t>R</a:t>
              </a:r>
              <a:r>
                <a:rPr altLang="zh-CN" baseline="-25000" dirty="0" sz="2000" lang="en-US" smtClean="0">
                  <a:latin typeface="Arial" panose="020B0604020202020204" pitchFamily="34" charset="0"/>
                  <a:cs typeface="Arial" panose="020B0604020202020204" pitchFamily="34" charset="0"/>
                </a:rPr>
                <a:t>L</a:t>
              </a:r>
              <a:endParaRPr altLang="en-US" dirty="0" sz="2000" lang="zh-CN">
                <a:latin typeface="Arial" panose="020B0604020202020204" pitchFamily="34" charset="0"/>
                <a:cs typeface="Arial" panose="020B0604020202020204" pitchFamily="34" charset="0"/>
              </a:endParaRPr>
            </a:p>
          </p:txBody>
        </p:sp>
        <p:sp>
          <p:nvSpPr>
            <p:cNvPr id="1051161" name="文本框 137"/>
            <p:cNvSpPr txBox="1"/>
            <p:nvPr/>
          </p:nvSpPr>
          <p:spPr>
            <a:xfrm>
              <a:off x="3421751" y="1790180"/>
              <a:ext cx="626081" cy="472440"/>
            </a:xfrm>
            <a:prstGeom prst="rect"/>
            <a:noFill/>
          </p:spPr>
          <p:txBody>
            <a:bodyPr rtlCol="0" wrap="square">
              <a:spAutoFit/>
            </a:bodyPr>
            <a:p>
              <a:r>
                <a:rPr altLang="zh-CN" dirty="0" sz="2000" i="1" lang="en-US" smtClean="0">
                  <a:latin typeface="Arial" panose="020B0604020202020204" pitchFamily="34" charset="0"/>
                  <a:cs typeface="Arial" panose="020B0604020202020204" pitchFamily="34" charset="0"/>
                </a:rPr>
                <a:t>V</a:t>
              </a:r>
              <a:r>
                <a:rPr altLang="zh-CN" baseline="-25000" dirty="0" sz="2000" lang="en-US" smtClean="0">
                  <a:latin typeface="Arial" panose="020B0604020202020204" pitchFamily="34" charset="0"/>
                  <a:cs typeface="Arial" panose="020B0604020202020204" pitchFamily="34" charset="0"/>
                </a:rPr>
                <a:t>CC</a:t>
              </a:r>
              <a:endParaRPr altLang="en-US" dirty="0" sz="2000" lang="zh-CN">
                <a:latin typeface="Arial" panose="020B0604020202020204" pitchFamily="34" charset="0"/>
                <a:cs typeface="Arial" panose="020B0604020202020204" pitchFamily="34" charset="0"/>
              </a:endParaRPr>
            </a:p>
          </p:txBody>
        </p:sp>
        <p:sp>
          <p:nvSpPr>
            <p:cNvPr id="1051162" name="椭圆 139"/>
            <p:cNvSpPr/>
            <p:nvPr/>
          </p:nvSpPr>
          <p:spPr>
            <a:xfrm>
              <a:off x="3965276" y="1890106"/>
              <a:ext cx="155017" cy="155017"/>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1163" name="Line 1076"/>
            <p:cNvSpPr>
              <a:spLocks noChangeShapeType="1"/>
            </p:cNvSpPr>
            <p:nvPr/>
          </p:nvSpPr>
          <p:spPr bwMode="auto">
            <a:xfrm flipV="1">
              <a:off x="4027419" y="3898765"/>
              <a:ext cx="0" cy="1180564"/>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1164" name="Line 28"/>
            <p:cNvSpPr>
              <a:spLocks noChangeShapeType="1"/>
            </p:cNvSpPr>
            <p:nvPr/>
          </p:nvSpPr>
          <p:spPr bwMode="auto">
            <a:xfrm flipH="1">
              <a:off x="3868667" y="5079329"/>
              <a:ext cx="308383"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51165" name="Oval 3165"/>
            <p:cNvSpPr>
              <a:spLocks noChangeArrowheads="1"/>
            </p:cNvSpPr>
            <p:nvPr/>
          </p:nvSpPr>
          <p:spPr bwMode="auto">
            <a:xfrm>
              <a:off x="3964487" y="4238666"/>
              <a:ext cx="122238" cy="122238"/>
            </a:xfrm>
            <a:prstGeom prst="ellipse"/>
            <a:solidFill>
              <a:schemeClr val="tx1"/>
            </a:solidFill>
            <a:ln w="28575">
              <a:no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sp>
          <p:nvSpPr>
            <p:cNvPr id="1051166" name="矩形 144"/>
            <p:cNvSpPr/>
            <p:nvPr/>
          </p:nvSpPr>
          <p:spPr>
            <a:xfrm rot="16200000">
              <a:off x="3820724" y="4637998"/>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1167" name="矩形 145"/>
            <p:cNvSpPr>
              <a:spLocks noChangeAspect="1" noMove="1" noResize="1" noRot="1" noAdjustHandles="1" noEditPoints="1" noChangeArrowheads="1" noChangeShapeType="1" noTextEdit="1"/>
            </p:cNvSpPr>
            <p:nvPr/>
          </p:nvSpPr>
          <p:spPr>
            <a:xfrm>
              <a:off x="3499701" y="4527376"/>
              <a:ext cx="521168" cy="400110"/>
            </a:xfrm>
            <a:prstGeom prst="rect"/>
            <a:blipFill>
              <a:blip xmlns:r="http://schemas.openxmlformats.org/officeDocument/2006/relationships" r:embed="rId13"/>
              <a:stretch>
                <a:fillRect/>
              </a:stretch>
            </a:blipFill>
          </p:spPr>
          <p:txBody>
            <a:bodyPr/>
            <a:p>
              <a:r>
                <a:rPr altLang="en-US" lang="zh-CN">
                  <a:noFill/>
                </a:rPr>
                <a:t> </a:t>
              </a:r>
            </a:p>
          </p:txBody>
        </p:sp>
        <p:sp>
          <p:nvSpPr>
            <p:cNvPr id="1051168" name="矩形 146"/>
            <p:cNvSpPr>
              <a:spLocks noChangeAspect="1" noMove="1" noResize="1" noRot="1" noAdjustHandles="1" noEditPoints="1" noChangeArrowheads="1" noChangeShapeType="1" noTextEdit="1"/>
            </p:cNvSpPr>
            <p:nvPr/>
          </p:nvSpPr>
          <p:spPr>
            <a:xfrm>
              <a:off x="4120293" y="2410499"/>
              <a:ext cx="606192" cy="461665"/>
            </a:xfrm>
            <a:prstGeom prst="rect"/>
            <a:blipFill>
              <a:blip xmlns:r="http://schemas.openxmlformats.org/officeDocument/2006/relationships" r:embed="rId14"/>
              <a:stretch>
                <a:fillRect b="-1316"/>
              </a:stretch>
            </a:blipFill>
          </p:spPr>
          <p:txBody>
            <a:bodyPr/>
            <a:p>
              <a:r>
                <a:rPr altLang="en-US" lang="zh-CN">
                  <a:noFill/>
                </a:rPr>
                <a:t> </a:t>
              </a:r>
            </a:p>
          </p:txBody>
        </p:sp>
        <p:sp>
          <p:nvSpPr>
            <p:cNvPr id="1051169" name="Rectangle 518"/>
            <p:cNvSpPr>
              <a:spLocks noChangeAspect="1" noMove="1" noResize="1" noRot="1" noAdjustHandles="1" noEditPoints="1" noChangeArrowheads="1" noChangeShapeType="1" noTextEdit="1"/>
            </p:cNvSpPr>
            <p:nvPr/>
          </p:nvSpPr>
          <p:spPr bwMode="auto">
            <a:xfrm>
              <a:off x="4171245" y="2208517"/>
              <a:ext cx="217639" cy="307777"/>
            </a:xfrm>
            <a:prstGeom prst="rect"/>
            <a:blipFill>
              <a:blip xmlns:r="http://schemas.openxmlformats.org/officeDocument/2006/relationships" r:embed="rId15"/>
              <a:stretch>
                <a:fillRect l="-33333" r="-30556" b="-8000"/>
              </a:stretch>
            </a:blipFill>
            <a:ln w="28575">
              <a:noFill/>
              <a:miter lim="800000"/>
              <a:headEnd/>
              <a:tailEnd/>
            </a:ln>
          </p:spPr>
          <p:txBody>
            <a:bodyPr/>
            <a:p>
              <a:r>
                <a:rPr altLang="en-US" lang="zh-CN">
                  <a:noFill/>
                </a:rPr>
                <a:t> </a:t>
              </a:r>
            </a:p>
          </p:txBody>
        </p:sp>
        <p:sp>
          <p:nvSpPr>
            <p:cNvPr id="1051170" name="Rectangle 519"/>
            <p:cNvSpPr>
              <a:spLocks noChangeAspect="1" noMove="1" noResize="1" noRot="1" noAdjustHandles="1" noEditPoints="1" noChangeArrowheads="1" noChangeShapeType="1" noTextEdit="1"/>
            </p:cNvSpPr>
            <p:nvPr/>
          </p:nvSpPr>
          <p:spPr bwMode="auto">
            <a:xfrm>
              <a:off x="4133013" y="2760082"/>
              <a:ext cx="322263" cy="307975"/>
            </a:xfrm>
            <a:prstGeom prst="rect"/>
            <a:blipFill>
              <a:blip xmlns:r="http://schemas.openxmlformats.org/officeDocument/2006/relationships" r:embed="rId16"/>
              <a:stretch>
                <a:fillRect/>
              </a:stretch>
            </a:blipFill>
            <a:ln w="28575">
              <a:noFill/>
              <a:miter lim="800000"/>
              <a:headEnd/>
              <a:tailEnd/>
            </a:ln>
          </p:spPr>
          <p:txBody>
            <a:bodyPr/>
            <a:p>
              <a:r>
                <a:rPr altLang="en-US" lang="zh-CN">
                  <a:noFill/>
                </a:rPr>
                <a:t> </a:t>
              </a:r>
            </a:p>
          </p:txBody>
        </p:sp>
        <p:cxnSp>
          <p:nvCxnSpPr>
            <p:cNvPr id="3145968" name="直接箭头连接符 149"/>
            <p:cNvCxnSpPr>
              <a:cxnSpLocks/>
            </p:cNvCxnSpPr>
            <p:nvPr/>
          </p:nvCxnSpPr>
          <p:spPr>
            <a:xfrm>
              <a:off x="4175710" y="3012695"/>
              <a:ext cx="0" cy="365039"/>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grpSp>
      <p:sp>
        <p:nvSpPr>
          <p:cNvPr id="1051171" name="文本框 153"/>
          <p:cNvSpPr txBox="1"/>
          <p:nvPr/>
        </p:nvSpPr>
        <p:spPr bwMode="auto">
          <a:xfrm>
            <a:off x="517093" y="1701254"/>
            <a:ext cx="6039570" cy="802639"/>
          </a:xfrm>
          <a:prstGeom prst="rect"/>
          <a:noFill/>
          <a:ln>
            <a:noFill/>
          </a:ln>
          <a:effectLst/>
        </p:spPr>
        <p:txBody>
          <a:bodyPr rtlCol="0" wrap="square">
            <a:spAutoFit/>
          </a:bodyPr>
          <a:p>
            <a:pPr>
              <a:spcBef>
                <a:spcPct val="50000"/>
              </a:spcBef>
            </a:pPr>
            <a:r>
              <a:rPr altLang="zh-CN" dirty="0" sz="2400" kumimoji="1" lang="en-US" smtClean="0">
                <a:latin typeface="Arial" panose="020B0604020202020204" pitchFamily="34" charset="0"/>
                <a:cs typeface="Arial" panose="020B0604020202020204" pitchFamily="34" charset="0"/>
              </a:rPr>
              <a:t>Both DC </a:t>
            </a:r>
            <a:r>
              <a:rPr altLang="zh-CN" dirty="0" sz="2400" kumimoji="1" lang="en-US">
                <a:latin typeface="Arial" panose="020B0604020202020204" pitchFamily="34" charset="0"/>
                <a:cs typeface="Arial" panose="020B0604020202020204" pitchFamily="34" charset="0"/>
              </a:rPr>
              <a:t>feedback and  AC </a:t>
            </a:r>
            <a:r>
              <a:rPr altLang="zh-CN" dirty="0" sz="2400" kumimoji="1" lang="en-US" smtClean="0">
                <a:latin typeface="Arial" panose="020B0604020202020204" pitchFamily="34" charset="0"/>
                <a:cs typeface="Arial" panose="020B0604020202020204" pitchFamily="34" charset="0"/>
              </a:rPr>
              <a:t>feedback exists! </a:t>
            </a:r>
            <a:endParaRPr altLang="en-US" dirty="0" sz="2400" kumimoji="1" lang="zh-CN" smtClean="0">
              <a:latin typeface="Arial" panose="020B0604020202020204" pitchFamily="34" charset="0"/>
              <a:cs typeface="Arial" panose="020B0604020202020204" pitchFamily="34" charset="0"/>
            </a:endParaRPr>
          </a:p>
        </p:txBody>
      </p:sp>
      <p:sp>
        <p:nvSpPr>
          <p:cNvPr id="1051172" name="圆角矩形 54"/>
          <p:cNvSpPr/>
          <p:nvPr/>
        </p:nvSpPr>
        <p:spPr>
          <a:xfrm>
            <a:off x="5398435" y="4086205"/>
            <a:ext cx="2906666" cy="888900"/>
          </a:xfrm>
          <a:prstGeom prst="roundRect"/>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mc:AlternateContent xmlns:mc="http://schemas.openxmlformats.org/markup-compatibility/2006">
        <mc:Choice xmlns:p14="http://schemas.microsoft.com/office/powerpoint/2010/main" Requires="p14">
          <p:contentPart p14:bwMode="auto" r:id="rId17">
            <p14:nvContentPartPr>
              <p14:cNvPr id="1051173" name=""/>
              <p14:cNvContentPartPr/>
              <p14:nvPr/>
            </p14:nvContentPartPr>
            <p14:xfrm>
              <a:off x="4695285" y="1466146"/>
              <a:ext cx="806565" cy="1007797"/>
            </p14:xfrm>
          </p:contentPart>
        </mc:Choice>
        <mc:Fallback>
          <p:sp>
            <p:nvSpPr>
              <p:cNvPr id="1051173" name=""/>
              <p:cNvSpPr/>
              <p:nvPr/>
            </p:nvSpPr>
            <p:spPr>
              <a:xfrm>
                <a:off x="4695285" y="1466146"/>
                <a:ext cx="806565" cy="1007797"/>
              </a:xfrm>
            </p:spPr>
          </p:sp>
        </mc:Fallback>
      </mc:AlternateContent>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4">
                                  <p:stCondLst>
                                    <p:cond delay="0"/>
                                  </p:stCondLst>
                                  <p:childTnLst>
                                    <p:set>
                                      <p:cBhvr>
                                        <p:cTn dur="1" fill="hold" id="6">
                                          <p:stCondLst>
                                            <p:cond delay="0"/>
                                          </p:stCondLst>
                                        </p:cTn>
                                        <p:tgtEl>
                                          <p:spTgt spid="1051172"/>
                                        </p:tgtEl>
                                        <p:attrNameLst>
                                          <p:attrName>style.visibility</p:attrName>
                                        </p:attrNameLst>
                                      </p:cBhvr>
                                      <p:to>
                                        <p:strVal val="visible"/>
                                      </p:to>
                                    </p:set>
                                    <p:animEffect transition="in" filter="wipe(down)">
                                      <p:cBhvr>
                                        <p:cTn dur="500" id="7"/>
                                        <p:tgtEl>
                                          <p:spTgt spid="1051172"/>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2" presetSubtype="4">
                                  <p:stCondLst>
                                    <p:cond delay="0"/>
                                  </p:stCondLst>
                                  <p:childTnLst>
                                    <p:set>
                                      <p:cBhvr>
                                        <p:cTn dur="1" fill="hold" id="11">
                                          <p:stCondLst>
                                            <p:cond delay="0"/>
                                          </p:stCondLst>
                                        </p:cTn>
                                        <p:tgtEl>
                                          <p:spTgt spid="1051171"/>
                                        </p:tgtEl>
                                        <p:attrNameLst>
                                          <p:attrName>style.visibility</p:attrName>
                                        </p:attrNameLst>
                                      </p:cBhvr>
                                      <p:to>
                                        <p:strVal val="visible"/>
                                      </p:to>
                                    </p:set>
                                    <p:animEffect transition="in" filter="wipe(down)">
                                      <p:cBhvr>
                                        <p:cTn dur="500" id="12"/>
                                        <p:tgtEl>
                                          <p:spTgt spid="1051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171" grpId="0"/>
      <p:bldP spid="105117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533" name=""/>
        <p:cNvGrpSpPr/>
        <p:nvPr/>
      </p:nvGrpSpPr>
      <p:grpSpPr>
        <a:xfrm>
          <a:off x="0" y="0"/>
          <a:ext cx="0" cy="0"/>
          <a:chOff x="0" y="0"/>
          <a:chExt cx="0" cy="0"/>
        </a:xfrm>
      </p:grpSpPr>
      <p:sp>
        <p:nvSpPr>
          <p:cNvPr id="1051177"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1178" name="文本框 42"/>
          <p:cNvSpPr txBox="1"/>
          <p:nvPr/>
        </p:nvSpPr>
        <p:spPr bwMode="auto">
          <a:xfrm>
            <a:off x="242769" y="356343"/>
            <a:ext cx="2287417" cy="461665"/>
          </a:xfrm>
          <a:prstGeom prst="rect"/>
          <a:noFill/>
          <a:ln>
            <a:noFill/>
          </a:ln>
          <a:effectLst/>
        </p:spPr>
        <p:txBody>
          <a:bodyPr rtlCol="0" wrap="square">
            <a:spAutoFit/>
          </a:bodyPr>
          <a:p>
            <a:pPr>
              <a:spcBef>
                <a:spcPct val="50000"/>
              </a:spcBef>
            </a:pPr>
            <a:r>
              <a:rPr altLang="zh-CN" b="1" dirty="0" sz="2400" kumimoji="1" lang="en-US" smtClean="0">
                <a:latin typeface="Arial" panose="020B0604020202020204" pitchFamily="34" charset="0"/>
                <a:cs typeface="Arial" panose="020B0604020202020204" pitchFamily="34" charset="0"/>
              </a:rPr>
              <a:t>Example 3:</a:t>
            </a:r>
            <a:endParaRPr altLang="en-US" b="1" dirty="0" sz="2400" kumimoji="1" lang="zh-CN" smtClean="0">
              <a:latin typeface="Arial" panose="020B0604020202020204" pitchFamily="34" charset="0"/>
              <a:cs typeface="Arial" panose="020B0604020202020204" pitchFamily="34" charset="0"/>
            </a:endParaRPr>
          </a:p>
        </p:txBody>
      </p:sp>
      <p:grpSp>
        <p:nvGrpSpPr>
          <p:cNvPr id="534" name="组合 6"/>
          <p:cNvGrpSpPr/>
          <p:nvPr/>
        </p:nvGrpSpPr>
        <p:grpSpPr>
          <a:xfrm>
            <a:off x="4619723" y="1719275"/>
            <a:ext cx="4143630" cy="3396874"/>
            <a:chOff x="582855" y="1790180"/>
            <a:chExt cx="4143630" cy="3396874"/>
          </a:xfrm>
        </p:grpSpPr>
        <p:grpSp>
          <p:nvGrpSpPr>
            <p:cNvPr id="535" name="组合 82"/>
            <p:cNvGrpSpPr/>
            <p:nvPr/>
          </p:nvGrpSpPr>
          <p:grpSpPr>
            <a:xfrm>
              <a:off x="582855" y="2903576"/>
              <a:ext cx="4039120" cy="2283478"/>
              <a:chOff x="837472" y="1891662"/>
              <a:chExt cx="4039120" cy="2283478"/>
            </a:xfrm>
          </p:grpSpPr>
          <p:grpSp>
            <p:nvGrpSpPr>
              <p:cNvPr id="536" name="组合 83"/>
              <p:cNvGrpSpPr/>
              <p:nvPr/>
            </p:nvGrpSpPr>
            <p:grpSpPr>
              <a:xfrm>
                <a:off x="837472" y="1891662"/>
                <a:ext cx="4039120" cy="2283478"/>
                <a:chOff x="837472" y="1891662"/>
                <a:chExt cx="4039120" cy="2283478"/>
              </a:xfrm>
            </p:grpSpPr>
            <p:grpSp>
              <p:nvGrpSpPr>
                <p:cNvPr id="537" name="组合 86"/>
                <p:cNvGrpSpPr/>
                <p:nvPr/>
              </p:nvGrpSpPr>
              <p:grpSpPr>
                <a:xfrm>
                  <a:off x="837472" y="1991860"/>
                  <a:ext cx="4039120" cy="2183280"/>
                  <a:chOff x="837472" y="1991860"/>
                  <a:chExt cx="4039120" cy="2183280"/>
                </a:xfrm>
              </p:grpSpPr>
              <p:grpSp>
                <p:nvGrpSpPr>
                  <p:cNvPr id="538" name="组合 94"/>
                  <p:cNvGrpSpPr/>
                  <p:nvPr/>
                </p:nvGrpSpPr>
                <p:grpSpPr>
                  <a:xfrm>
                    <a:off x="1306897" y="2029856"/>
                    <a:ext cx="2995551" cy="2145284"/>
                    <a:chOff x="4862462" y="1672800"/>
                    <a:chExt cx="2995551" cy="2145284"/>
                  </a:xfrm>
                </p:grpSpPr>
                <p:grpSp>
                  <p:nvGrpSpPr>
                    <p:cNvPr id="539" name="组合 99"/>
                    <p:cNvGrpSpPr/>
                    <p:nvPr/>
                  </p:nvGrpSpPr>
                  <p:grpSpPr>
                    <a:xfrm>
                      <a:off x="4862462" y="1672800"/>
                      <a:ext cx="2676493" cy="992188"/>
                      <a:chOff x="3472529" y="2247880"/>
                      <a:chExt cx="2676493" cy="992188"/>
                    </a:xfrm>
                  </p:grpSpPr>
                  <p:grpSp>
                    <p:nvGrpSpPr>
                      <p:cNvPr id="540" name="Group 542"/>
                      <p:cNvGrpSpPr/>
                      <p:nvPr/>
                    </p:nvGrpSpPr>
                    <p:grpSpPr bwMode="auto">
                      <a:xfrm>
                        <a:off x="3594730" y="2247880"/>
                        <a:ext cx="2554292" cy="992188"/>
                        <a:chOff x="4424" y="2261"/>
                        <a:chExt cx="1609" cy="625"/>
                      </a:xfrm>
                    </p:grpSpPr>
                    <p:sp>
                      <p:nvSpPr>
                        <p:cNvPr id="1051179" name="Line 27"/>
                        <p:cNvSpPr>
                          <a:spLocks noChangeShapeType="1"/>
                        </p:cNvSpPr>
                        <p:nvPr/>
                      </p:nvSpPr>
                      <p:spPr bwMode="auto">
                        <a:xfrm flipH="1">
                          <a:off x="4424" y="2416"/>
                          <a:ext cx="571"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51180" name="Line 29"/>
                        <p:cNvSpPr>
                          <a:spLocks noChangeShapeType="1"/>
                        </p:cNvSpPr>
                        <p:nvPr/>
                      </p:nvSpPr>
                      <p:spPr bwMode="auto">
                        <a:xfrm>
                          <a:off x="5654" y="2574"/>
                          <a:ext cx="379"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51181" name="Rectangle 518"/>
                        <p:cNvSpPr>
                          <a:spLocks noChangeAspect="1" noMove="1" noResize="1" noRot="1" noAdjustHandles="1" noEditPoints="1" noChangeArrowheads="1" noChangeShapeType="1" noTextEdit="1"/>
                        </p:cNvSpPr>
                        <p:nvPr/>
                      </p:nvSpPr>
                      <p:spPr bwMode="auto">
                        <a:xfrm>
                          <a:off x="5011" y="2314"/>
                          <a:ext cx="158" cy="194"/>
                        </a:xfrm>
                        <a:prstGeom prst="rect"/>
                        <a:blipFill>
                          <a:blip xmlns:r="http://schemas.openxmlformats.org/officeDocument/2006/relationships" r:embed="rId1"/>
                          <a:stretch>
                            <a:fillRect l="-21951" r="-21951" b="-5882"/>
                          </a:stretch>
                        </a:blipFill>
                        <a:ln w="28575">
                          <a:noFill/>
                          <a:miter lim="800000"/>
                          <a:headEnd/>
                          <a:tailEnd/>
                        </a:ln>
                      </p:spPr>
                      <p:txBody>
                        <a:bodyPr/>
                        <a:p>
                          <a:r>
                            <a:rPr altLang="en-US" lang="zh-CN">
                              <a:noFill/>
                            </a:rPr>
                            <a:t> </a:t>
                          </a:r>
                        </a:p>
                      </p:txBody>
                    </p:sp>
                    <p:sp>
                      <p:nvSpPr>
                        <p:cNvPr id="1051182" name="Rectangle 519"/>
                        <p:cNvSpPr>
                          <a:spLocks noChangeAspect="1" noMove="1" noResize="1" noRot="1" noAdjustHandles="1" noEditPoints="1" noChangeArrowheads="1" noChangeShapeType="1" noTextEdit="1"/>
                        </p:cNvSpPr>
                        <p:nvPr/>
                      </p:nvSpPr>
                      <p:spPr bwMode="auto">
                        <a:xfrm>
                          <a:off x="4979" y="2646"/>
                          <a:ext cx="203" cy="194"/>
                        </a:xfrm>
                        <a:prstGeom prst="rect"/>
                        <a:blipFill>
                          <a:blip xmlns:r="http://schemas.openxmlformats.org/officeDocument/2006/relationships" r:embed="rId2"/>
                          <a:stretch>
                            <a:fillRect/>
                          </a:stretch>
                        </a:blipFill>
                        <a:ln w="28575">
                          <a:noFill/>
                          <a:miter lim="800000"/>
                          <a:headEnd/>
                          <a:tailEnd/>
                        </a:ln>
                      </p:spPr>
                      <p:txBody>
                        <a:bodyPr/>
                        <a:p>
                          <a:r>
                            <a:rPr altLang="en-US" lang="zh-CN">
                              <a:noFill/>
                            </a:rPr>
                            <a:t> </a:t>
                          </a:r>
                        </a:p>
                      </p:txBody>
                    </p:sp>
                    <p:sp>
                      <p:nvSpPr>
                        <p:cNvPr id="1051183" name="AutoShape 523"/>
                        <p:cNvSpPr>
                          <a:spLocks noChangeArrowheads="1"/>
                        </p:cNvSpPr>
                        <p:nvPr/>
                      </p:nvSpPr>
                      <p:spPr bwMode="auto">
                        <a:xfrm rot="5400000">
                          <a:off x="5022" y="2234"/>
                          <a:ext cx="625" cy="679"/>
                        </a:xfrm>
                        <a:prstGeom prst="triangle">
                          <a:avLst>
                            <a:gd name="adj" fmla="val 50000"/>
                          </a:avLst>
                        </a:prstGeom>
                        <a:noFill/>
                        <a:ln w="28575">
                          <a:solidFill>
                            <a:schemeClr val="tx1"/>
                          </a:solidFill>
                          <a:miter lim="800000"/>
                          <a:headEnd/>
                          <a:tailEnd/>
                        </a:ln>
                        <a:effectLst/>
                      </p:spPr>
                      <p:txBody>
                        <a:bodyPr anchor="ctr" wrap="none"/>
                        <a:p>
                          <a:pPr algn="ctr" fontAlgn="base">
                            <a:spcBef>
                              <a:spcPct val="0"/>
                            </a:spcBef>
                            <a:spcAft>
                              <a:spcPct val="0"/>
                            </a:spcAft>
                          </a:pPr>
                          <a:endParaRPr sz="2800" kumimoji="1" lang="en-US" smtClean="0">
                            <a:ea typeface="楷体_GB2312" pitchFamily="49" charset="-122"/>
                          </a:endParaRPr>
                        </a:p>
                      </p:txBody>
                    </p:sp>
                  </p:grpSp>
                  <p:sp>
                    <p:nvSpPr>
                      <p:cNvPr id="1051184" name="Oval 3165"/>
                      <p:cNvSpPr>
                        <a:spLocks noChangeArrowheads="1"/>
                      </p:cNvSpPr>
                      <p:nvPr/>
                    </p:nvSpPr>
                    <p:spPr bwMode="auto">
                      <a:xfrm>
                        <a:off x="3472529" y="2432029"/>
                        <a:ext cx="122238" cy="122238"/>
                      </a:xfrm>
                      <a:prstGeom prst="ellipse"/>
                      <a:noFill/>
                      <a:ln w="28575">
                        <a:solidFill>
                          <a:schemeClr val="tx1"/>
                        </a:solid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grpSp>
                <p:sp>
                  <p:nvSpPr>
                    <p:cNvPr id="1051185" name="Line 28"/>
                    <p:cNvSpPr>
                      <a:spLocks noChangeShapeType="1"/>
                    </p:cNvSpPr>
                    <p:nvPr/>
                  </p:nvSpPr>
                  <p:spPr bwMode="auto">
                    <a:xfrm rot="5400000" flipH="1">
                      <a:off x="4904243" y="3124817"/>
                      <a:ext cx="1368921"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51186" name="矩形 101"/>
                    <p:cNvSpPr/>
                    <p:nvPr/>
                  </p:nvSpPr>
                  <p:spPr>
                    <a:xfrm rot="16200000">
                      <a:off x="5389579" y="3245547"/>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1187" name="Line 28"/>
                    <p:cNvSpPr>
                      <a:spLocks noChangeShapeType="1"/>
                    </p:cNvSpPr>
                    <p:nvPr/>
                  </p:nvSpPr>
                  <p:spPr bwMode="auto">
                    <a:xfrm flipH="1">
                      <a:off x="5582742" y="2452263"/>
                      <a:ext cx="308383"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51188" name="Line 28"/>
                    <p:cNvSpPr>
                      <a:spLocks noChangeShapeType="1"/>
                    </p:cNvSpPr>
                    <p:nvPr/>
                  </p:nvSpPr>
                  <p:spPr bwMode="auto">
                    <a:xfrm flipH="1">
                      <a:off x="5608142" y="2947021"/>
                      <a:ext cx="2249871"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51189" name="Line 28"/>
                    <p:cNvSpPr>
                      <a:spLocks noChangeShapeType="1"/>
                    </p:cNvSpPr>
                    <p:nvPr/>
                  </p:nvSpPr>
                  <p:spPr bwMode="auto">
                    <a:xfrm flipH="1">
                      <a:off x="5432281" y="3818084"/>
                      <a:ext cx="308383"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51190" name="矩形 112"/>
                    <p:cNvSpPr/>
                    <p:nvPr/>
                  </p:nvSpPr>
                  <p:spPr>
                    <a:xfrm>
                      <a:off x="6430084" y="2874587"/>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1191" name="Oval 3165"/>
                    <p:cNvSpPr>
                      <a:spLocks noChangeArrowheads="1"/>
                    </p:cNvSpPr>
                    <p:nvPr/>
                  </p:nvSpPr>
                  <p:spPr bwMode="auto">
                    <a:xfrm>
                      <a:off x="5528605" y="2888142"/>
                      <a:ext cx="122238" cy="122238"/>
                    </a:xfrm>
                    <a:prstGeom prst="ellipse"/>
                    <a:solidFill>
                      <a:schemeClr val="tx1"/>
                    </a:solidFill>
                    <a:ln w="28575">
                      <a:no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grpSp>
              <p:sp>
                <p:nvSpPr>
                  <p:cNvPr id="1051192" name="矩形 95"/>
                  <p:cNvSpPr>
                    <a:spLocks noChangeAspect="1" noMove="1" noResize="1" noRot="1" noAdjustHandles="1" noEditPoints="1" noChangeArrowheads="1" noChangeShapeType="1" noTextEdit="1"/>
                  </p:cNvSpPr>
                  <p:nvPr/>
                </p:nvSpPr>
                <p:spPr>
                  <a:xfrm>
                    <a:off x="837472" y="2038535"/>
                    <a:ext cx="469424" cy="400110"/>
                  </a:xfrm>
                  <a:prstGeom prst="rect"/>
                  <a:blipFill>
                    <a:blip xmlns:r="http://schemas.openxmlformats.org/officeDocument/2006/relationships" r:embed="rId3"/>
                    <a:stretch>
                      <a:fillRect b="-1538"/>
                    </a:stretch>
                  </a:blipFill>
                </p:spPr>
                <p:txBody>
                  <a:bodyPr/>
                  <a:p>
                    <a:r>
                      <a:rPr altLang="en-US" lang="zh-CN">
                        <a:noFill/>
                      </a:rPr>
                      <a:t> </a:t>
                    </a:r>
                  </a:p>
                </p:txBody>
              </p:sp>
              <p:sp>
                <p:nvSpPr>
                  <p:cNvPr id="1051193" name="矩形 96"/>
                  <p:cNvSpPr>
                    <a:spLocks noChangeAspect="1" noMove="1" noResize="1" noRot="1" noAdjustHandles="1" noEditPoints="1" noChangeArrowheads="1" noChangeShapeType="1" noTextEdit="1"/>
                  </p:cNvSpPr>
                  <p:nvPr/>
                </p:nvSpPr>
                <p:spPr>
                  <a:xfrm>
                    <a:off x="4405566" y="1991860"/>
                    <a:ext cx="471026" cy="400110"/>
                  </a:xfrm>
                  <a:prstGeom prst="rect"/>
                  <a:blipFill>
                    <a:blip xmlns:r="http://schemas.openxmlformats.org/officeDocument/2006/relationships" r:embed="rId4"/>
                    <a:stretch>
                      <a:fillRect b="-1515"/>
                    </a:stretch>
                  </a:blipFill>
                </p:spPr>
                <p:txBody>
                  <a:bodyPr/>
                  <a:p>
                    <a:r>
                      <a:rPr altLang="en-US" lang="zh-CN">
                        <a:noFill/>
                      </a:rPr>
                      <a:t> </a:t>
                    </a:r>
                  </a:p>
                </p:txBody>
              </p:sp>
              <p:sp>
                <p:nvSpPr>
                  <p:cNvPr id="1051194" name="矩形 97"/>
                  <p:cNvSpPr>
                    <a:spLocks noChangeAspect="1" noMove="1" noResize="1" noRot="1" noAdjustHandles="1" noEditPoints="1" noChangeArrowheads="1" noChangeShapeType="1" noTextEdit="1"/>
                  </p:cNvSpPr>
                  <p:nvPr/>
                </p:nvSpPr>
                <p:spPr>
                  <a:xfrm>
                    <a:off x="2874519" y="3339499"/>
                    <a:ext cx="521168" cy="400110"/>
                  </a:xfrm>
                  <a:prstGeom prst="rect"/>
                  <a:blipFill>
                    <a:blip xmlns:r="http://schemas.openxmlformats.org/officeDocument/2006/relationships" r:embed="rId5"/>
                    <a:stretch>
                      <a:fillRect/>
                    </a:stretch>
                  </a:blipFill>
                </p:spPr>
                <p:txBody>
                  <a:bodyPr/>
                  <a:p>
                    <a:r>
                      <a:rPr altLang="en-US" lang="zh-CN">
                        <a:noFill/>
                      </a:rPr>
                      <a:t> </a:t>
                    </a:r>
                  </a:p>
                </p:txBody>
              </p:sp>
              <p:sp>
                <p:nvSpPr>
                  <p:cNvPr id="1051195" name="矩形 98"/>
                  <p:cNvSpPr>
                    <a:spLocks noChangeAspect="1" noMove="1" noResize="1" noRot="1" noAdjustHandles="1" noEditPoints="1" noChangeArrowheads="1" noChangeShapeType="1" noTextEdit="1"/>
                  </p:cNvSpPr>
                  <p:nvPr/>
                </p:nvSpPr>
                <p:spPr>
                  <a:xfrm>
                    <a:off x="2027177" y="3513598"/>
                    <a:ext cx="521168" cy="400110"/>
                  </a:xfrm>
                  <a:prstGeom prst="rect"/>
                  <a:blipFill>
                    <a:blip xmlns:r="http://schemas.openxmlformats.org/officeDocument/2006/relationships" r:embed="rId6"/>
                    <a:stretch>
                      <a:fillRect/>
                    </a:stretch>
                  </a:blipFill>
                </p:spPr>
                <p:txBody>
                  <a:bodyPr/>
                  <a:p>
                    <a:r>
                      <a:rPr altLang="en-US" lang="zh-CN">
                        <a:noFill/>
                      </a:rPr>
                      <a:t> </a:t>
                    </a:r>
                  </a:p>
                </p:txBody>
              </p:sp>
            </p:grpSp>
            <p:sp>
              <p:nvSpPr>
                <p:cNvPr id="1051196" name="矩形 87"/>
                <p:cNvSpPr>
                  <a:spLocks noChangeAspect="1" noMove="1" noResize="1" noRot="1" noAdjustHandles="1" noEditPoints="1" noChangeArrowheads="1" noChangeShapeType="1" noTextEdit="1"/>
                </p:cNvSpPr>
                <p:nvPr/>
              </p:nvSpPr>
              <p:spPr>
                <a:xfrm>
                  <a:off x="1549081" y="1891662"/>
                  <a:ext cx="519116" cy="400110"/>
                </a:xfrm>
                <a:prstGeom prst="rect"/>
                <a:blipFill>
                  <a:blip xmlns:r="http://schemas.openxmlformats.org/officeDocument/2006/relationships" r:embed="rId7"/>
                  <a:stretch>
                    <a:fillRect b="-1538"/>
                  </a:stretch>
                </a:blipFill>
              </p:spPr>
              <p:txBody>
                <a:bodyPr/>
                <a:p>
                  <a:r>
                    <a:rPr altLang="en-US" lang="zh-CN">
                      <a:noFill/>
                    </a:rPr>
                    <a:t> </a:t>
                  </a:r>
                </a:p>
              </p:txBody>
            </p:sp>
            <p:sp>
              <p:nvSpPr>
                <p:cNvPr id="1051197" name="矩形 88"/>
                <p:cNvSpPr>
                  <a:spLocks noChangeAspect="1" noMove="1" noResize="1" noRot="1" noAdjustHandles="1" noEditPoints="1" noChangeArrowheads="1" noChangeShapeType="1" noTextEdit="1"/>
                </p:cNvSpPr>
                <p:nvPr/>
              </p:nvSpPr>
              <p:spPr>
                <a:xfrm>
                  <a:off x="1469203" y="3436036"/>
                  <a:ext cx="511101" cy="400110"/>
                </a:xfrm>
                <a:prstGeom prst="rect"/>
                <a:blipFill>
                  <a:blip xmlns:r="http://schemas.openxmlformats.org/officeDocument/2006/relationships" r:embed="rId8"/>
                  <a:stretch>
                    <a:fillRect b="-1515"/>
                  </a:stretch>
                </a:blipFill>
              </p:spPr>
              <p:txBody>
                <a:bodyPr/>
                <a:p>
                  <a:r>
                    <a:rPr altLang="en-US" lang="zh-CN">
                      <a:noFill/>
                    </a:rPr>
                    <a:t> </a:t>
                  </a:r>
                </a:p>
              </p:txBody>
            </p:sp>
          </p:grpSp>
          <p:sp>
            <p:nvSpPr>
              <p:cNvPr id="1051198" name="Oval 3165"/>
              <p:cNvSpPr>
                <a:spLocks noChangeArrowheads="1"/>
              </p:cNvSpPr>
              <p:nvPr/>
            </p:nvSpPr>
            <p:spPr bwMode="auto">
              <a:xfrm>
                <a:off x="1700652" y="2218339"/>
                <a:ext cx="122238" cy="122238"/>
              </a:xfrm>
              <a:prstGeom prst="ellipse"/>
              <a:solidFill>
                <a:schemeClr val="tx1"/>
              </a:solidFill>
              <a:ln w="28575">
                <a:no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sp>
            <p:nvSpPr>
              <p:cNvPr id="1051199" name="矩形 85"/>
              <p:cNvSpPr>
                <a:spLocks noChangeAspect="1" noMove="1" noResize="1" noRot="1" noAdjustHandles="1" noEditPoints="1" noChangeArrowheads="1" noChangeShapeType="1" noTextEdit="1"/>
              </p:cNvSpPr>
              <p:nvPr/>
            </p:nvSpPr>
            <p:spPr>
              <a:xfrm>
                <a:off x="1781433" y="2299465"/>
                <a:ext cx="607282" cy="400110"/>
              </a:xfrm>
              <a:prstGeom prst="rect"/>
              <a:blipFill>
                <a:blip xmlns:r="http://schemas.openxmlformats.org/officeDocument/2006/relationships" r:embed="rId9"/>
                <a:stretch>
                  <a:fillRect b="-1538"/>
                </a:stretch>
              </a:blipFill>
            </p:spPr>
            <p:txBody>
              <a:bodyPr/>
              <a:p>
                <a:r>
                  <a:rPr altLang="en-US" lang="zh-CN">
                    <a:noFill/>
                  </a:rPr>
                  <a:t> </a:t>
                </a:r>
              </a:p>
            </p:txBody>
          </p:sp>
        </p:grpSp>
        <p:sp>
          <p:nvSpPr>
            <p:cNvPr id="1051200" name="Rectangle 518"/>
            <p:cNvSpPr>
              <a:spLocks noChangeAspect="1" noMove="1" noResize="1" noRot="1" noAdjustHandles="1" noEditPoints="1" noChangeArrowheads="1" noChangeShapeType="1" noTextEdit="1"/>
            </p:cNvSpPr>
            <p:nvPr/>
          </p:nvSpPr>
          <p:spPr bwMode="auto">
            <a:xfrm>
              <a:off x="1076040" y="2942529"/>
              <a:ext cx="250825" cy="307975"/>
            </a:xfrm>
            <a:prstGeom prst="rect"/>
            <a:blipFill>
              <a:blip xmlns:r="http://schemas.openxmlformats.org/officeDocument/2006/relationships" r:embed="rId10"/>
              <a:stretch>
                <a:fillRect l="-21951" r="-21951" b="-5882"/>
              </a:stretch>
            </a:blipFill>
            <a:ln w="28575">
              <a:noFill/>
              <a:miter lim="800000"/>
              <a:headEnd/>
              <a:tailEnd/>
            </a:ln>
          </p:spPr>
          <p:txBody>
            <a:bodyPr/>
            <a:p>
              <a:r>
                <a:rPr altLang="en-US" lang="zh-CN">
                  <a:noFill/>
                </a:rPr>
                <a:t> </a:t>
              </a:r>
            </a:p>
          </p:txBody>
        </p:sp>
        <p:sp>
          <p:nvSpPr>
            <p:cNvPr id="1051201" name="Line 1072"/>
            <p:cNvSpPr>
              <a:spLocks noChangeShapeType="1"/>
            </p:cNvSpPr>
            <p:nvPr/>
          </p:nvSpPr>
          <p:spPr bwMode="auto">
            <a:xfrm>
              <a:off x="3727296" y="3193351"/>
              <a:ext cx="0" cy="67682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1202" name="Line 1074"/>
            <p:cNvSpPr>
              <a:spLocks noChangeShapeType="1"/>
            </p:cNvSpPr>
            <p:nvPr/>
          </p:nvSpPr>
          <p:spPr bwMode="auto">
            <a:xfrm flipV="1">
              <a:off x="3724452" y="3183398"/>
              <a:ext cx="312816" cy="221815"/>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1203" name="Line 1075"/>
            <p:cNvSpPr>
              <a:spLocks noChangeShapeType="1"/>
            </p:cNvSpPr>
            <p:nvPr/>
          </p:nvSpPr>
          <p:spPr bwMode="auto">
            <a:xfrm flipH="1" flipV="1">
              <a:off x="3723030" y="3662575"/>
              <a:ext cx="328457" cy="244565"/>
            </a:xfrm>
            <a:prstGeom prst="line"/>
            <a:noFill/>
            <a:ln w="28575">
              <a:solidFill>
                <a:srgbClr val="C00000"/>
              </a:solidFill>
              <a:round/>
              <a:headEnd type="arrow" w="med" len="me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1204" name="Line 1076"/>
            <p:cNvSpPr>
              <a:spLocks noChangeShapeType="1"/>
            </p:cNvSpPr>
            <p:nvPr/>
          </p:nvSpPr>
          <p:spPr bwMode="auto">
            <a:xfrm flipV="1">
              <a:off x="4027419" y="2010807"/>
              <a:ext cx="0" cy="1180564"/>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1205" name="矩形 135"/>
            <p:cNvSpPr/>
            <p:nvPr/>
          </p:nvSpPr>
          <p:spPr>
            <a:xfrm rot="16200000">
              <a:off x="3834340" y="2572170"/>
              <a:ext cx="391195" cy="16485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1206" name="文本框 136"/>
            <p:cNvSpPr txBox="1"/>
            <p:nvPr/>
          </p:nvSpPr>
          <p:spPr>
            <a:xfrm>
              <a:off x="3489156" y="2438734"/>
              <a:ext cx="548112" cy="472440"/>
            </a:xfrm>
            <a:prstGeom prst="rect"/>
            <a:noFill/>
          </p:spPr>
          <p:txBody>
            <a:bodyPr rtlCol="0" wrap="square">
              <a:spAutoFit/>
            </a:bodyPr>
            <a:p>
              <a:r>
                <a:rPr altLang="zh-CN" dirty="0" sz="2000" i="1" lang="en-US" smtClean="0">
                  <a:latin typeface="Arial" panose="020B0604020202020204" pitchFamily="34" charset="0"/>
                  <a:cs typeface="Arial" panose="020B0604020202020204" pitchFamily="34" charset="0"/>
                </a:rPr>
                <a:t>R</a:t>
              </a:r>
              <a:r>
                <a:rPr altLang="zh-CN" baseline="-25000" dirty="0" sz="2000" lang="en-US" smtClean="0">
                  <a:latin typeface="Arial" panose="020B0604020202020204" pitchFamily="34" charset="0"/>
                  <a:cs typeface="Arial" panose="020B0604020202020204" pitchFamily="34" charset="0"/>
                </a:rPr>
                <a:t>L</a:t>
              </a:r>
              <a:endParaRPr altLang="en-US" dirty="0" sz="2000" lang="zh-CN">
                <a:latin typeface="Arial" panose="020B0604020202020204" pitchFamily="34" charset="0"/>
                <a:cs typeface="Arial" panose="020B0604020202020204" pitchFamily="34" charset="0"/>
              </a:endParaRPr>
            </a:p>
          </p:txBody>
        </p:sp>
        <p:sp>
          <p:nvSpPr>
            <p:cNvPr id="1051207" name="文本框 137"/>
            <p:cNvSpPr txBox="1"/>
            <p:nvPr/>
          </p:nvSpPr>
          <p:spPr>
            <a:xfrm>
              <a:off x="3421751" y="1790180"/>
              <a:ext cx="626081" cy="472440"/>
            </a:xfrm>
            <a:prstGeom prst="rect"/>
            <a:noFill/>
          </p:spPr>
          <p:txBody>
            <a:bodyPr rtlCol="0" wrap="square">
              <a:spAutoFit/>
            </a:bodyPr>
            <a:p>
              <a:r>
                <a:rPr altLang="zh-CN" dirty="0" sz="2000" i="1" lang="en-US" smtClean="0">
                  <a:latin typeface="Arial" panose="020B0604020202020204" pitchFamily="34" charset="0"/>
                  <a:cs typeface="Arial" panose="020B0604020202020204" pitchFamily="34" charset="0"/>
                </a:rPr>
                <a:t>V</a:t>
              </a:r>
              <a:r>
                <a:rPr altLang="zh-CN" baseline="-25000" dirty="0" sz="2000" lang="en-US" smtClean="0">
                  <a:latin typeface="Arial" panose="020B0604020202020204" pitchFamily="34" charset="0"/>
                  <a:cs typeface="Arial" panose="020B0604020202020204" pitchFamily="34" charset="0"/>
                </a:rPr>
                <a:t>CC</a:t>
              </a:r>
              <a:endParaRPr altLang="en-US" dirty="0" sz="2000" lang="zh-CN">
                <a:latin typeface="Arial" panose="020B0604020202020204" pitchFamily="34" charset="0"/>
                <a:cs typeface="Arial" panose="020B0604020202020204" pitchFamily="34" charset="0"/>
              </a:endParaRPr>
            </a:p>
          </p:txBody>
        </p:sp>
        <p:sp>
          <p:nvSpPr>
            <p:cNvPr id="1051208" name="椭圆 139"/>
            <p:cNvSpPr/>
            <p:nvPr/>
          </p:nvSpPr>
          <p:spPr>
            <a:xfrm>
              <a:off x="3965276" y="1890106"/>
              <a:ext cx="155017" cy="155017"/>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1209" name="Line 1076"/>
            <p:cNvSpPr>
              <a:spLocks noChangeShapeType="1"/>
            </p:cNvSpPr>
            <p:nvPr/>
          </p:nvSpPr>
          <p:spPr bwMode="auto">
            <a:xfrm flipV="1">
              <a:off x="4027419" y="3898765"/>
              <a:ext cx="0" cy="1180564"/>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1210" name="Line 28"/>
            <p:cNvSpPr>
              <a:spLocks noChangeShapeType="1"/>
            </p:cNvSpPr>
            <p:nvPr/>
          </p:nvSpPr>
          <p:spPr bwMode="auto">
            <a:xfrm flipH="1">
              <a:off x="3868667" y="5079329"/>
              <a:ext cx="308383"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51211" name="Oval 3165"/>
            <p:cNvSpPr>
              <a:spLocks noChangeArrowheads="1"/>
            </p:cNvSpPr>
            <p:nvPr/>
          </p:nvSpPr>
          <p:spPr bwMode="auto">
            <a:xfrm>
              <a:off x="3964487" y="4238666"/>
              <a:ext cx="122238" cy="122238"/>
            </a:xfrm>
            <a:prstGeom prst="ellipse"/>
            <a:solidFill>
              <a:schemeClr val="tx1"/>
            </a:solidFill>
            <a:ln w="28575">
              <a:no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sp>
          <p:nvSpPr>
            <p:cNvPr id="1051212" name="矩形 144"/>
            <p:cNvSpPr/>
            <p:nvPr/>
          </p:nvSpPr>
          <p:spPr>
            <a:xfrm rot="16200000">
              <a:off x="3820724" y="4637998"/>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1213" name="矩形 145"/>
            <p:cNvSpPr>
              <a:spLocks noChangeAspect="1" noMove="1" noResize="1" noRot="1" noAdjustHandles="1" noEditPoints="1" noChangeArrowheads="1" noChangeShapeType="1" noTextEdit="1"/>
            </p:cNvSpPr>
            <p:nvPr/>
          </p:nvSpPr>
          <p:spPr>
            <a:xfrm>
              <a:off x="3499701" y="4527376"/>
              <a:ext cx="521168" cy="400110"/>
            </a:xfrm>
            <a:prstGeom prst="rect"/>
            <a:blipFill>
              <a:blip xmlns:r="http://schemas.openxmlformats.org/officeDocument/2006/relationships" r:embed="rId11"/>
              <a:stretch>
                <a:fillRect/>
              </a:stretch>
            </a:blipFill>
          </p:spPr>
          <p:txBody>
            <a:bodyPr/>
            <a:p>
              <a:r>
                <a:rPr altLang="en-US" lang="zh-CN">
                  <a:noFill/>
                </a:rPr>
                <a:t> </a:t>
              </a:r>
            </a:p>
          </p:txBody>
        </p:sp>
        <p:sp>
          <p:nvSpPr>
            <p:cNvPr id="1051214" name="矩形 146"/>
            <p:cNvSpPr>
              <a:spLocks noChangeAspect="1" noMove="1" noResize="1" noRot="1" noAdjustHandles="1" noEditPoints="1" noChangeArrowheads="1" noChangeShapeType="1" noTextEdit="1"/>
            </p:cNvSpPr>
            <p:nvPr/>
          </p:nvSpPr>
          <p:spPr>
            <a:xfrm>
              <a:off x="4120293" y="2410499"/>
              <a:ext cx="606192" cy="461665"/>
            </a:xfrm>
            <a:prstGeom prst="rect"/>
            <a:blipFill>
              <a:blip xmlns:r="http://schemas.openxmlformats.org/officeDocument/2006/relationships" r:embed="rId12"/>
              <a:stretch>
                <a:fillRect b="-1316"/>
              </a:stretch>
            </a:blipFill>
          </p:spPr>
          <p:txBody>
            <a:bodyPr/>
            <a:p>
              <a:r>
                <a:rPr altLang="en-US" lang="zh-CN">
                  <a:noFill/>
                </a:rPr>
                <a:t> </a:t>
              </a:r>
            </a:p>
          </p:txBody>
        </p:sp>
        <p:sp>
          <p:nvSpPr>
            <p:cNvPr id="1051215" name="Rectangle 518"/>
            <p:cNvSpPr>
              <a:spLocks noChangeAspect="1" noMove="1" noResize="1" noRot="1" noAdjustHandles="1" noEditPoints="1" noChangeArrowheads="1" noChangeShapeType="1" noTextEdit="1"/>
            </p:cNvSpPr>
            <p:nvPr/>
          </p:nvSpPr>
          <p:spPr bwMode="auto">
            <a:xfrm>
              <a:off x="4171245" y="2208517"/>
              <a:ext cx="217639" cy="307777"/>
            </a:xfrm>
            <a:prstGeom prst="rect"/>
            <a:blipFill>
              <a:blip xmlns:r="http://schemas.openxmlformats.org/officeDocument/2006/relationships" r:embed="rId13"/>
              <a:stretch>
                <a:fillRect l="-33333" r="-30556" b="-8000"/>
              </a:stretch>
            </a:blipFill>
            <a:ln w="28575">
              <a:noFill/>
              <a:miter lim="800000"/>
              <a:headEnd/>
              <a:tailEnd/>
            </a:ln>
          </p:spPr>
          <p:txBody>
            <a:bodyPr/>
            <a:p>
              <a:r>
                <a:rPr altLang="en-US" lang="zh-CN">
                  <a:noFill/>
                </a:rPr>
                <a:t> </a:t>
              </a:r>
            </a:p>
          </p:txBody>
        </p:sp>
        <p:sp>
          <p:nvSpPr>
            <p:cNvPr id="1051216" name="Rectangle 519"/>
            <p:cNvSpPr>
              <a:spLocks noChangeAspect="1" noMove="1" noResize="1" noRot="1" noAdjustHandles="1" noEditPoints="1" noChangeArrowheads="1" noChangeShapeType="1" noTextEdit="1"/>
            </p:cNvSpPr>
            <p:nvPr/>
          </p:nvSpPr>
          <p:spPr bwMode="auto">
            <a:xfrm>
              <a:off x="4133013" y="2760082"/>
              <a:ext cx="322263" cy="307975"/>
            </a:xfrm>
            <a:prstGeom prst="rect"/>
            <a:blipFill>
              <a:blip xmlns:r="http://schemas.openxmlformats.org/officeDocument/2006/relationships" r:embed="rId14"/>
              <a:stretch>
                <a:fillRect/>
              </a:stretch>
            </a:blipFill>
            <a:ln w="28575">
              <a:noFill/>
              <a:miter lim="800000"/>
              <a:headEnd/>
              <a:tailEnd/>
            </a:ln>
          </p:spPr>
          <p:txBody>
            <a:bodyPr/>
            <a:p>
              <a:r>
                <a:rPr altLang="en-US" lang="zh-CN">
                  <a:noFill/>
                </a:rPr>
                <a:t> </a:t>
              </a:r>
            </a:p>
          </p:txBody>
        </p:sp>
        <p:cxnSp>
          <p:nvCxnSpPr>
            <p:cNvPr id="3145969" name="直接箭头连接符 149"/>
            <p:cNvCxnSpPr>
              <a:cxnSpLocks/>
            </p:cNvCxnSpPr>
            <p:nvPr/>
          </p:nvCxnSpPr>
          <p:spPr>
            <a:xfrm>
              <a:off x="4175710" y="3012695"/>
              <a:ext cx="0" cy="365039"/>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grpSp>
      <p:sp>
        <p:nvSpPr>
          <p:cNvPr id="1051217" name="文本框 150"/>
          <p:cNvSpPr txBox="1"/>
          <p:nvPr/>
        </p:nvSpPr>
        <p:spPr bwMode="auto">
          <a:xfrm>
            <a:off x="392817" y="931819"/>
            <a:ext cx="7512718" cy="461665"/>
          </a:xfrm>
          <a:prstGeom prst="rect"/>
          <a:noFill/>
          <a:ln>
            <a:noFill/>
          </a:ln>
          <a:effectLst/>
        </p:spPr>
        <p:txBody>
          <a:bodyPr rtlCol="0" wrap="square">
            <a:spAutoFit/>
          </a:bodyPr>
          <a:p>
            <a:pPr eaLnBrk="1" hangingPunct="1">
              <a:spcBef>
                <a:spcPct val="50000"/>
              </a:spcBef>
            </a:pPr>
            <a:r>
              <a:rPr altLang="zh-CN" dirty="0" sz="2400" kumimoji="1" lang="en-US" smtClean="0">
                <a:latin typeface="Arial" panose="020B0604020202020204" pitchFamily="34" charset="0"/>
                <a:cs typeface="Arial" panose="020B0604020202020204" pitchFamily="34" charset="0"/>
              </a:rPr>
              <a:t>(2) Negative or positive feedback for AC circuit?</a:t>
            </a:r>
            <a:endParaRPr altLang="en-US" dirty="0" sz="2400" kumimoji="1" lang="zh-CN" smtClean="0">
              <a:latin typeface="Arial" panose="020B0604020202020204" pitchFamily="34" charset="0"/>
              <a:cs typeface="Arial" panose="020B0604020202020204" pitchFamily="34" charset="0"/>
            </a:endParaRPr>
          </a:p>
        </p:txBody>
      </p:sp>
      <p:sp>
        <p:nvSpPr>
          <p:cNvPr id="1051218" name="Rectangle 518"/>
          <p:cNvSpPr>
            <a:spLocks noChangeAspect="1" noMove="1" noResize="1" noRot="1" noAdjustHandles="1" noEditPoints="1" noChangeArrowheads="1" noChangeShapeType="1" noTextEdit="1"/>
          </p:cNvSpPr>
          <p:nvPr/>
        </p:nvSpPr>
        <p:spPr bwMode="auto">
          <a:xfrm>
            <a:off x="7204729" y="3093851"/>
            <a:ext cx="196513" cy="314930"/>
          </a:xfrm>
          <a:prstGeom prst="rect"/>
          <a:blipFill>
            <a:blip xmlns:r="http://schemas.openxmlformats.org/officeDocument/2006/relationships" r:embed="rId15"/>
            <a:stretch>
              <a:fillRect l="-43750" r="-40625" b="-5882"/>
            </a:stretch>
          </a:blipFill>
          <a:ln w="28575">
            <a:noFill/>
            <a:miter lim="800000"/>
            <a:headEnd/>
            <a:tailEnd/>
          </a:ln>
        </p:spPr>
        <p:txBody>
          <a:bodyPr/>
          <a:p>
            <a:r>
              <a:rPr altLang="en-US" lang="zh-CN">
                <a:noFill/>
              </a:rPr>
              <a:t> </a:t>
            </a:r>
          </a:p>
        </p:txBody>
      </p:sp>
      <p:sp>
        <p:nvSpPr>
          <p:cNvPr id="1051219" name="Rectangle 518"/>
          <p:cNvSpPr>
            <a:spLocks noChangeAspect="1" noMove="1" noResize="1" noRot="1" noAdjustHandles="1" noEditPoints="1" noChangeArrowheads="1" noChangeShapeType="1" noTextEdit="1"/>
          </p:cNvSpPr>
          <p:nvPr/>
        </p:nvSpPr>
        <p:spPr bwMode="auto">
          <a:xfrm>
            <a:off x="8172164" y="4013236"/>
            <a:ext cx="196513" cy="314930"/>
          </a:xfrm>
          <a:prstGeom prst="rect"/>
          <a:blipFill>
            <a:blip xmlns:r="http://schemas.openxmlformats.org/officeDocument/2006/relationships" r:embed="rId16"/>
            <a:stretch>
              <a:fillRect l="-43750" r="-40625" b="-3846"/>
            </a:stretch>
          </a:blipFill>
          <a:ln w="28575">
            <a:noFill/>
            <a:miter lim="800000"/>
            <a:headEnd/>
            <a:tailEnd/>
          </a:ln>
        </p:spPr>
        <p:txBody>
          <a:bodyPr/>
          <a:p>
            <a:r>
              <a:rPr altLang="en-US" lang="zh-CN">
                <a:noFill/>
              </a:rPr>
              <a:t> </a:t>
            </a:r>
          </a:p>
        </p:txBody>
      </p:sp>
      <p:sp>
        <p:nvSpPr>
          <p:cNvPr id="1051220" name="Rectangle 518"/>
          <p:cNvSpPr>
            <a:spLocks noChangeAspect="1" noMove="1" noResize="1" noRot="1" noAdjustHandles="1" noEditPoints="1" noChangeArrowheads="1" noChangeShapeType="1" noTextEdit="1"/>
          </p:cNvSpPr>
          <p:nvPr/>
        </p:nvSpPr>
        <p:spPr bwMode="auto">
          <a:xfrm>
            <a:off x="5448872" y="4054882"/>
            <a:ext cx="250825" cy="307975"/>
          </a:xfrm>
          <a:prstGeom prst="rect"/>
          <a:blipFill>
            <a:blip xmlns:r="http://schemas.openxmlformats.org/officeDocument/2006/relationships" r:embed="rId17"/>
            <a:stretch>
              <a:fillRect l="-21951" r="-21951" b="-5882"/>
            </a:stretch>
          </a:blipFill>
          <a:ln w="28575">
            <a:noFill/>
            <a:miter lim="800000"/>
            <a:headEnd/>
            <a:tailEnd/>
          </a:ln>
        </p:spPr>
        <p:txBody>
          <a:bodyPr/>
          <a:p>
            <a:r>
              <a:rPr altLang="en-US" lang="zh-CN">
                <a:noFill/>
              </a:rPr>
              <a:t> </a:t>
            </a:r>
          </a:p>
        </p:txBody>
      </p:sp>
      <p:sp>
        <p:nvSpPr>
          <p:cNvPr id="1051221" name="矩形 57"/>
          <p:cNvSpPr>
            <a:spLocks noChangeAspect="1" noMove="1" noResize="1" noRot="1" noAdjustHandles="1" noEditPoints="1" noChangeArrowheads="1" noChangeShapeType="1" noTextEdit="1"/>
          </p:cNvSpPr>
          <p:nvPr/>
        </p:nvSpPr>
        <p:spPr>
          <a:xfrm>
            <a:off x="1635342" y="3025611"/>
            <a:ext cx="1362168" cy="461665"/>
          </a:xfrm>
          <a:prstGeom prst="rect"/>
          <a:blipFill>
            <a:blip xmlns:r="http://schemas.openxmlformats.org/officeDocument/2006/relationships" r:embed="rId18"/>
            <a:stretch>
              <a:fillRect b="-2632"/>
            </a:stretch>
          </a:blipFill>
        </p:spPr>
        <p:txBody>
          <a:bodyPr/>
          <a:p>
            <a:r>
              <a:rPr altLang="en-US" lang="zh-CN">
                <a:noFill/>
              </a:rPr>
              <a:t> </a:t>
            </a:r>
          </a:p>
        </p:txBody>
      </p:sp>
      <p:sp>
        <p:nvSpPr>
          <p:cNvPr id="1051222" name="矩形 59"/>
          <p:cNvSpPr>
            <a:spLocks noChangeAspect="1" noMove="1" noResize="1" noRot="1" noAdjustHandles="1" noEditPoints="1" noChangeArrowheads="1" noChangeShapeType="1" noTextEdit="1"/>
          </p:cNvSpPr>
          <p:nvPr/>
        </p:nvSpPr>
        <p:spPr>
          <a:xfrm>
            <a:off x="1706884" y="2371006"/>
            <a:ext cx="1147430" cy="461665"/>
          </a:xfrm>
          <a:prstGeom prst="rect"/>
          <a:blipFill>
            <a:blip xmlns:r="http://schemas.openxmlformats.org/officeDocument/2006/relationships" r:embed="rId19"/>
            <a:stretch>
              <a:fillRect b="-1316"/>
            </a:stretch>
          </a:blipFill>
        </p:spPr>
        <p:txBody>
          <a:bodyPr/>
          <a:p>
            <a:r>
              <a:rPr altLang="en-US" lang="zh-CN">
                <a:noFill/>
              </a:rPr>
              <a:t> </a:t>
            </a:r>
          </a:p>
        </p:txBody>
      </p:sp>
      <p:sp>
        <p:nvSpPr>
          <p:cNvPr id="1051223" name="矩形 60"/>
          <p:cNvSpPr>
            <a:spLocks noChangeAspect="1" noMove="1" noResize="1" noRot="1" noAdjustHandles="1" noEditPoints="1" noChangeArrowheads="1" noChangeShapeType="1" noTextEdit="1"/>
          </p:cNvSpPr>
          <p:nvPr/>
        </p:nvSpPr>
        <p:spPr>
          <a:xfrm>
            <a:off x="1059589" y="1728655"/>
            <a:ext cx="2558230" cy="461665"/>
          </a:xfrm>
          <a:prstGeom prst="rect"/>
          <a:blipFill>
            <a:blip xmlns:r="http://schemas.openxmlformats.org/officeDocument/2006/relationships" r:embed="rId20"/>
            <a:stretch>
              <a:fillRect l="-3819" t="-12000" b="-29333"/>
            </a:stretch>
          </a:blipFill>
        </p:spPr>
        <p:txBody>
          <a:bodyPr/>
          <a:p>
            <a:r>
              <a:rPr altLang="en-US" lang="zh-CN">
                <a:noFill/>
              </a:rPr>
              <a:t> </a:t>
            </a:r>
          </a:p>
        </p:txBody>
      </p:sp>
      <p:sp>
        <p:nvSpPr>
          <p:cNvPr id="1051224" name="文本框 63"/>
          <p:cNvSpPr txBox="1"/>
          <p:nvPr/>
        </p:nvSpPr>
        <p:spPr bwMode="auto">
          <a:xfrm>
            <a:off x="887916" y="3846780"/>
            <a:ext cx="3032171" cy="461665"/>
          </a:xfrm>
          <a:prstGeom prst="rect"/>
          <a:noFill/>
          <a:ln>
            <a:noFill/>
          </a:ln>
          <a:effectLst/>
        </p:spPr>
        <p:txBody>
          <a:bodyPr rtlCol="0" wrap="square">
            <a:spAutoFit/>
          </a:bodyPr>
          <a:p>
            <a:pPr eaLnBrk="1" hangingPunct="1">
              <a:spcBef>
                <a:spcPct val="50000"/>
              </a:spcBef>
            </a:pPr>
            <a:r>
              <a:rPr altLang="zh-CN" dirty="0" sz="2400" kumimoji="1" lang="en-US" smtClean="0">
                <a:latin typeface="Arial" panose="020B0604020202020204" pitchFamily="34" charset="0"/>
                <a:cs typeface="Arial" panose="020B0604020202020204" pitchFamily="34" charset="0"/>
              </a:rPr>
              <a:t>Negative feedback!</a:t>
            </a:r>
            <a:endParaRPr altLang="en-US" dirty="0" sz="2400" kumimoji="1" lang="zh-CN" smtClean="0">
              <a:latin typeface="Arial" panose="020B0604020202020204" pitchFamily="34" charset="0"/>
              <a:cs typeface="Arial" panose="020B0604020202020204" pitchFamily="34" charset="0"/>
            </a:endParaRPr>
          </a:p>
        </p:txBody>
      </p:sp>
      <p:sp>
        <p:nvSpPr>
          <p:cNvPr id="1051225" name="任意多边形 1"/>
          <p:cNvSpPr/>
          <p:nvPr/>
        </p:nvSpPr>
        <p:spPr>
          <a:xfrm>
            <a:off x="5156791" y="2821525"/>
            <a:ext cx="3031026" cy="1309663"/>
          </a:xfrm>
          <a:custGeom>
            <a:avLst/>
            <a:gdLst>
              <a:gd name="connsiteX0" fmla="*/ 0 w 3237344"/>
              <a:gd name="connsiteY0" fmla="*/ 81136 h 1171412"/>
              <a:gd name="connsiteX1" fmla="*/ 1419446 w 3237344"/>
              <a:gd name="connsiteY1" fmla="*/ 65187 h 1171412"/>
              <a:gd name="connsiteX2" fmla="*/ 2966483 w 3237344"/>
              <a:gd name="connsiteY2" fmla="*/ 38605 h 1171412"/>
              <a:gd name="connsiteX3" fmla="*/ 3168502 w 3237344"/>
              <a:gd name="connsiteY3" fmla="*/ 649977 h 1171412"/>
              <a:gd name="connsiteX4" fmla="*/ 3168502 w 3237344"/>
              <a:gd name="connsiteY4" fmla="*/ 1085912 h 1171412"/>
              <a:gd name="connsiteX5" fmla="*/ 2349795 w 3237344"/>
              <a:gd name="connsiteY5" fmla="*/ 1139075 h 1171412"/>
              <a:gd name="connsiteX6" fmla="*/ 792125 w 3237344"/>
              <a:gd name="connsiteY6" fmla="*/ 1160340 h 1171412"/>
              <a:gd name="connsiteX7" fmla="*/ 531628 w 3237344"/>
              <a:gd name="connsiteY7" fmla="*/ 1160340 h 1171412"/>
              <a:gd name="connsiteX8" fmla="*/ 526311 w 3237344"/>
              <a:gd name="connsiteY8" fmla="*/ 1022117 h 1171412"/>
              <a:gd name="connsiteX9" fmla="*/ 542260 w 3237344"/>
              <a:gd name="connsiteY9" fmla="*/ 846680 h 117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7344" h="1171412">
                <a:moveTo>
                  <a:pt x="0" y="81136"/>
                </a:moveTo>
                <a:lnTo>
                  <a:pt x="1419446" y="65187"/>
                </a:lnTo>
                <a:cubicBezTo>
                  <a:pt x="1913860" y="58099"/>
                  <a:pt x="2674974" y="-58860"/>
                  <a:pt x="2966483" y="38605"/>
                </a:cubicBezTo>
                <a:cubicBezTo>
                  <a:pt x="3257992" y="136070"/>
                  <a:pt x="3134832" y="475426"/>
                  <a:pt x="3168502" y="649977"/>
                </a:cubicBezTo>
                <a:cubicBezTo>
                  <a:pt x="3202172" y="824528"/>
                  <a:pt x="3304953" y="1004396"/>
                  <a:pt x="3168502" y="1085912"/>
                </a:cubicBezTo>
                <a:cubicBezTo>
                  <a:pt x="3032051" y="1167428"/>
                  <a:pt x="2745858" y="1126670"/>
                  <a:pt x="2349795" y="1139075"/>
                </a:cubicBezTo>
                <a:cubicBezTo>
                  <a:pt x="1953732" y="1151480"/>
                  <a:pt x="1095153" y="1156796"/>
                  <a:pt x="792125" y="1160340"/>
                </a:cubicBezTo>
                <a:cubicBezTo>
                  <a:pt x="489097" y="1163884"/>
                  <a:pt x="575930" y="1183377"/>
                  <a:pt x="531628" y="1160340"/>
                </a:cubicBezTo>
                <a:cubicBezTo>
                  <a:pt x="487326" y="1137303"/>
                  <a:pt x="524539" y="1074394"/>
                  <a:pt x="526311" y="1022117"/>
                </a:cubicBezTo>
                <a:cubicBezTo>
                  <a:pt x="528083" y="969840"/>
                  <a:pt x="535171" y="908260"/>
                  <a:pt x="542260" y="846680"/>
                </a:cubicBezTo>
              </a:path>
            </a:pathLst>
          </a:custGeom>
          <a:noFill/>
          <a:ln w="25400">
            <a:solidFill>
              <a:srgbClr val="C0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mc:AlternateContent xmlns:mc="http://schemas.openxmlformats.org/markup-compatibility/2006">
        <mc:Choice xmlns:p14="http://schemas.microsoft.com/office/powerpoint/2010/main" Requires="p14">
          <p:contentPart p14:bwMode="auto" r:id="rId21">
            <p14:nvContentPartPr>
              <p14:cNvPr id="1051226" name=""/>
              <p14:cNvContentPartPr/>
              <p14:nvPr/>
            </p14:nvContentPartPr>
            <p14:xfrm>
              <a:off x="4602953" y="2222186"/>
              <a:ext cx="35978" cy="124662"/>
            </p14:xfrm>
          </p:contentPart>
        </mc:Choice>
        <mc:Fallback>
          <p:sp>
            <p:nvSpPr>
              <p:cNvPr id="1051226" name=""/>
              <p:cNvSpPr/>
              <p:nvPr/>
            </p:nvSpPr>
            <p:spPr>
              <a:xfrm>
                <a:off x="4602953" y="2222186"/>
                <a:ext cx="35978" cy="124662"/>
              </a:xfrm>
            </p:spPr>
          </p:sp>
        </mc:Fallback>
      </mc:AlternateContent>
      <mc:AlternateContent xmlns:mc="http://schemas.openxmlformats.org/markup-compatibility/2006">
        <mc:Choice xmlns:p14="http://schemas.microsoft.com/office/powerpoint/2010/main" Requires="p14">
          <p:contentPart p14:bwMode="auto" r:id="rId22">
            <p14:nvContentPartPr>
              <p14:cNvPr id="1051227" name=""/>
              <p14:cNvContentPartPr/>
              <p14:nvPr/>
            </p14:nvContentPartPr>
            <p14:xfrm>
              <a:off x="4617120" y="2172465"/>
              <a:ext cx="133892" cy="133136"/>
            </p14:xfrm>
          </p:contentPart>
        </mc:Choice>
        <mc:Fallback>
          <p:sp>
            <p:nvSpPr>
              <p:cNvPr id="1051227" name=""/>
              <p:cNvSpPr/>
              <p:nvPr/>
            </p:nvSpPr>
            <p:spPr>
              <a:xfrm>
                <a:off x="4617120" y="2172465"/>
                <a:ext cx="133892" cy="133136"/>
              </a:xfrm>
            </p:spPr>
          </p:sp>
        </mc:Fallback>
      </mc:AlternateContent>
      <mc:AlternateContent xmlns:mc="http://schemas.openxmlformats.org/markup-compatibility/2006">
        <mc:Choice xmlns:p14="http://schemas.microsoft.com/office/powerpoint/2010/main" Requires="p14">
          <p:contentPart p14:bwMode="auto" r:id="rId23">
            <p14:nvContentPartPr>
              <p14:cNvPr id="1051228" name=""/>
              <p14:cNvContentPartPr/>
              <p14:nvPr/>
            </p14:nvContentPartPr>
            <p14:xfrm>
              <a:off x="4624269" y="2270246"/>
              <a:ext cx="46461" cy="14861"/>
            </p14:xfrm>
          </p:contentPart>
        </mc:Choice>
        <mc:Fallback>
          <p:sp>
            <p:nvSpPr>
              <p:cNvPr id="1051228" name=""/>
              <p:cNvSpPr/>
              <p:nvPr/>
            </p:nvSpPr>
            <p:spPr>
              <a:xfrm>
                <a:off x="4624269" y="2270246"/>
                <a:ext cx="46461" cy="14861"/>
              </a:xfrm>
            </p:spPr>
          </p:sp>
        </mc:Fallback>
      </mc:AlternateContent>
      <mc:AlternateContent xmlns:mc="http://schemas.openxmlformats.org/markup-compatibility/2006">
        <mc:Choice xmlns:p14="http://schemas.microsoft.com/office/powerpoint/2010/main" Requires="p14">
          <p:contentPart p14:bwMode="auto" r:id="rId24">
            <p14:nvContentPartPr>
              <p14:cNvPr id="1051229" name=""/>
              <p14:cNvContentPartPr/>
              <p14:nvPr/>
            </p14:nvContentPartPr>
            <p14:xfrm>
              <a:off x="4613221" y="2294898"/>
              <a:ext cx="99193" cy="45534"/>
            </p14:xfrm>
          </p:contentPart>
        </mc:Choice>
        <mc:Fallback>
          <p:sp>
            <p:nvSpPr>
              <p:cNvPr id="1051229" name=""/>
              <p:cNvSpPr/>
              <p:nvPr/>
            </p:nvSpPr>
            <p:spPr>
              <a:xfrm>
                <a:off x="4613221" y="2294898"/>
                <a:ext cx="99193" cy="45534"/>
              </a:xfrm>
            </p:spPr>
          </p:sp>
        </mc:Fallback>
      </mc:AlternateContent>
      <mc:AlternateContent xmlns:mc="http://schemas.openxmlformats.org/markup-compatibility/2006">
        <mc:Choice xmlns:p14="http://schemas.microsoft.com/office/powerpoint/2010/main" Requires="p14">
          <p:contentPart p14:bwMode="auto" r:id="rId25">
            <p14:nvContentPartPr>
              <p14:cNvPr id="1051230" name=""/>
              <p14:cNvContentPartPr/>
              <p14:nvPr/>
            </p14:nvContentPartPr>
            <p14:xfrm>
              <a:off x="4630768" y="2126625"/>
              <a:ext cx="181341" cy="326379"/>
            </p14:xfrm>
          </p:contentPart>
        </mc:Choice>
        <mc:Fallback>
          <p:sp>
            <p:nvSpPr>
              <p:cNvPr id="1051230" name=""/>
              <p:cNvSpPr/>
              <p:nvPr/>
            </p:nvSpPr>
            <p:spPr>
              <a:xfrm>
                <a:off x="4630768" y="2126625"/>
                <a:ext cx="181341" cy="326379"/>
              </a:xfrm>
            </p:spPr>
          </p:sp>
        </mc:Fallback>
      </mc:AlternateContent>
      <mc:AlternateContent xmlns:mc="http://schemas.openxmlformats.org/markup-compatibility/2006">
        <mc:Choice xmlns:p14="http://schemas.microsoft.com/office/powerpoint/2010/main" Requires="p14">
          <p:contentPart p14:bwMode="auto" r:id="rId26">
            <p14:nvContentPartPr>
              <p14:cNvPr id="1051231" name=""/>
              <p14:cNvContentPartPr/>
              <p14:nvPr/>
            </p14:nvContentPartPr>
            <p14:xfrm>
              <a:off x="4613871" y="2249342"/>
              <a:ext cx="127524" cy="53398"/>
            </p14:xfrm>
          </p:contentPart>
        </mc:Choice>
        <mc:Fallback>
          <p:sp>
            <p:nvSpPr>
              <p:cNvPr id="1051231" name=""/>
              <p:cNvSpPr/>
              <p:nvPr/>
            </p:nvSpPr>
            <p:spPr>
              <a:xfrm>
                <a:off x="4613871" y="2249342"/>
                <a:ext cx="127524" cy="53398"/>
              </a:xfrm>
            </p:spPr>
          </p:sp>
        </mc:Fallback>
      </mc:AlternateContent>
      <mc:AlternateContent xmlns:mc="http://schemas.openxmlformats.org/markup-compatibility/2006">
        <mc:Choice xmlns:p14="http://schemas.microsoft.com/office/powerpoint/2010/main" Requires="p14">
          <p:contentPart p14:bwMode="auto" r:id="rId27">
            <p14:nvContentPartPr>
              <p14:cNvPr id="1051232" name=""/>
              <p14:cNvContentPartPr/>
              <p14:nvPr/>
            </p14:nvContentPartPr>
            <p14:xfrm>
              <a:off x="4801689" y="2178614"/>
              <a:ext cx="54304" cy="44358"/>
            </p14:xfrm>
          </p:contentPart>
        </mc:Choice>
        <mc:Fallback>
          <p:sp>
            <p:nvSpPr>
              <p:cNvPr id="1051232" name=""/>
              <p:cNvSpPr/>
              <p:nvPr/>
            </p:nvSpPr>
            <p:spPr>
              <a:xfrm>
                <a:off x="4801689" y="2178614"/>
                <a:ext cx="54304" cy="44358"/>
              </a:xfrm>
            </p:spPr>
          </p:sp>
        </mc:Fallback>
      </mc:AlternateContent>
      <mc:AlternateContent xmlns:mc="http://schemas.openxmlformats.org/markup-compatibility/2006">
        <mc:Choice xmlns:p14="http://schemas.microsoft.com/office/powerpoint/2010/main" Requires="p14">
          <p:contentPart p14:bwMode="auto" r:id="rId28">
            <p14:nvContentPartPr>
              <p14:cNvPr id="1051233" name=""/>
              <p14:cNvContentPartPr/>
              <p14:nvPr/>
            </p14:nvContentPartPr>
            <p14:xfrm>
              <a:off x="4807539" y="2284544"/>
              <a:ext cx="47075" cy="21706"/>
            </p14:xfrm>
          </p:contentPart>
        </mc:Choice>
        <mc:Fallback>
          <p:sp>
            <p:nvSpPr>
              <p:cNvPr id="1051233" name=""/>
              <p:cNvSpPr/>
              <p:nvPr/>
            </p:nvSpPr>
            <p:spPr>
              <a:xfrm>
                <a:off x="4807539" y="2284544"/>
                <a:ext cx="47075" cy="21706"/>
              </a:xfrm>
            </p:spPr>
          </p:sp>
        </mc:Fallback>
      </mc:AlternateContent>
      <mc:AlternateContent xmlns:mc="http://schemas.openxmlformats.org/markup-compatibility/2006">
        <mc:Choice xmlns:p14="http://schemas.microsoft.com/office/powerpoint/2010/main" Requires="p14">
          <p:contentPart p14:bwMode="auto" r:id="rId29">
            <p14:nvContentPartPr>
              <p14:cNvPr id="1051234" name=""/>
              <p14:cNvContentPartPr/>
              <p14:nvPr/>
            </p14:nvContentPartPr>
            <p14:xfrm>
              <a:off x="4845232" y="2322422"/>
              <a:ext cx="28216" cy="67401"/>
            </p14:xfrm>
          </p:contentPart>
        </mc:Choice>
        <mc:Fallback>
          <p:sp>
            <p:nvSpPr>
              <p:cNvPr id="1051234" name=""/>
              <p:cNvSpPr/>
              <p:nvPr/>
            </p:nvSpPr>
            <p:spPr>
              <a:xfrm>
                <a:off x="4845232" y="2322422"/>
                <a:ext cx="28216" cy="67401"/>
              </a:xfrm>
            </p:spPr>
          </p:sp>
        </mc:Fallback>
      </mc:AlternateContent>
      <mc:AlternateContent xmlns:mc="http://schemas.openxmlformats.org/markup-compatibility/2006">
        <mc:Choice xmlns:p14="http://schemas.microsoft.com/office/powerpoint/2010/main" Requires="p14">
          <p:contentPart p14:bwMode="auto" r:id="rId30">
            <p14:nvContentPartPr>
              <p14:cNvPr id="1051235" name=""/>
              <p14:cNvContentPartPr/>
              <p14:nvPr/>
            </p14:nvContentPartPr>
            <p14:xfrm>
              <a:off x="4905023" y="2036942"/>
              <a:ext cx="11577" cy="55236"/>
            </p14:xfrm>
          </p:contentPart>
        </mc:Choice>
        <mc:Fallback>
          <p:sp>
            <p:nvSpPr>
              <p:cNvPr id="1051235" name=""/>
              <p:cNvSpPr/>
              <p:nvPr/>
            </p:nvSpPr>
            <p:spPr>
              <a:xfrm>
                <a:off x="4905023" y="2036942"/>
                <a:ext cx="11577" cy="55236"/>
              </a:xfrm>
            </p:spPr>
          </p:sp>
        </mc:Fallback>
      </mc:AlternateContent>
      <mc:AlternateContent xmlns:mc="http://schemas.openxmlformats.org/markup-compatibility/2006">
        <mc:Choice xmlns:p14="http://schemas.microsoft.com/office/powerpoint/2010/main" Requires="p14">
          <p:contentPart p14:bwMode="auto" r:id="rId31">
            <p14:nvContentPartPr>
              <p14:cNvPr id="1051236" name=""/>
              <p14:cNvContentPartPr/>
              <p14:nvPr/>
            </p14:nvContentPartPr>
            <p14:xfrm>
              <a:off x="4881626" y="2119476"/>
              <a:ext cx="151463" cy="151420"/>
            </p14:xfrm>
          </p:contentPart>
        </mc:Choice>
        <mc:Fallback>
          <p:sp>
            <p:nvSpPr>
              <p:cNvPr id="1051236" name=""/>
              <p:cNvSpPr/>
              <p:nvPr/>
            </p:nvSpPr>
            <p:spPr>
              <a:xfrm>
                <a:off x="4881626" y="2119476"/>
                <a:ext cx="151463" cy="151420"/>
              </a:xfrm>
            </p:spPr>
          </p:sp>
        </mc:Fallback>
      </mc:AlternateContent>
      <mc:AlternateContent xmlns:mc="http://schemas.openxmlformats.org/markup-compatibility/2006">
        <mc:Choice xmlns:p14="http://schemas.microsoft.com/office/powerpoint/2010/main" Requires="p14">
          <p:contentPart p14:bwMode="auto" r:id="rId32">
            <p14:nvContentPartPr>
              <p14:cNvPr id="1051237" name=""/>
              <p14:cNvContentPartPr/>
              <p14:nvPr/>
            </p14:nvContentPartPr>
            <p14:xfrm>
              <a:off x="4892025" y="2230604"/>
              <a:ext cx="38247" cy="119915"/>
            </p14:xfrm>
          </p:contentPart>
        </mc:Choice>
        <mc:Fallback>
          <p:sp>
            <p:nvSpPr>
              <p:cNvPr id="1051237" name=""/>
              <p:cNvSpPr/>
              <p:nvPr/>
            </p:nvSpPr>
            <p:spPr>
              <a:xfrm>
                <a:off x="4892025" y="2230604"/>
                <a:ext cx="38247" cy="119915"/>
              </a:xfrm>
            </p:spPr>
          </p:sp>
        </mc:Fallback>
      </mc:AlternateContent>
      <mc:AlternateContent xmlns:mc="http://schemas.openxmlformats.org/markup-compatibility/2006">
        <mc:Choice xmlns:p14="http://schemas.microsoft.com/office/powerpoint/2010/main" Requires="p14">
          <p:contentPart p14:bwMode="auto" r:id="rId33">
            <p14:nvContentPartPr>
              <p14:cNvPr id="1051238" name=""/>
              <p14:cNvContentPartPr/>
              <p14:nvPr/>
            </p14:nvContentPartPr>
            <p14:xfrm>
              <a:off x="4947915" y="2285844"/>
              <a:ext cx="45441" cy="41995"/>
            </p14:xfrm>
          </p:contentPart>
        </mc:Choice>
        <mc:Fallback>
          <p:sp>
            <p:nvSpPr>
              <p:cNvPr id="1051238" name=""/>
              <p:cNvSpPr/>
              <p:nvPr/>
            </p:nvSpPr>
            <p:spPr>
              <a:xfrm>
                <a:off x="4947915" y="2285844"/>
                <a:ext cx="45441" cy="41995"/>
              </a:xfrm>
            </p:spPr>
          </p:sp>
        </mc:Fallback>
      </mc:AlternateContent>
      <mc:AlternateContent xmlns:mc="http://schemas.openxmlformats.org/markup-compatibility/2006">
        <mc:Choice xmlns:p14="http://schemas.microsoft.com/office/powerpoint/2010/main" Requires="p14">
          <p:contentPart p14:bwMode="auto" r:id="rId34">
            <p14:nvContentPartPr>
              <p14:cNvPr id="1051239" name=""/>
              <p14:cNvContentPartPr/>
              <p14:nvPr/>
            </p14:nvContentPartPr>
            <p14:xfrm>
              <a:off x="4989509" y="2240352"/>
              <a:ext cx="92592" cy="109413"/>
            </p14:xfrm>
          </p:contentPart>
        </mc:Choice>
        <mc:Fallback>
          <p:sp>
            <p:nvSpPr>
              <p:cNvPr id="1051239" name=""/>
              <p:cNvSpPr/>
              <p:nvPr/>
            </p:nvSpPr>
            <p:spPr>
              <a:xfrm>
                <a:off x="4989509" y="2240352"/>
                <a:ext cx="92592" cy="109413"/>
              </a:xfrm>
            </p:spPr>
          </p:sp>
        </mc:Fallback>
      </mc:AlternateContent>
      <mc:AlternateContent xmlns:mc="http://schemas.openxmlformats.org/markup-compatibility/2006">
        <mc:Choice xmlns:p14="http://schemas.microsoft.com/office/powerpoint/2010/main" Requires="p14">
          <p:contentPart p14:bwMode="auto" r:id="rId35">
            <p14:nvContentPartPr>
              <p14:cNvPr id="1051240" name=""/>
              <p14:cNvContentPartPr/>
              <p14:nvPr/>
            </p14:nvContentPartPr>
            <p14:xfrm>
              <a:off x="5104539" y="2086982"/>
              <a:ext cx="36471" cy="123090"/>
            </p14:xfrm>
          </p:contentPart>
        </mc:Choice>
        <mc:Fallback>
          <p:sp>
            <p:nvSpPr>
              <p:cNvPr id="1051240" name=""/>
              <p:cNvSpPr/>
              <p:nvPr/>
            </p:nvSpPr>
            <p:spPr>
              <a:xfrm>
                <a:off x="5104539" y="2086982"/>
                <a:ext cx="36471" cy="123090"/>
              </a:xfrm>
            </p:spPr>
          </p:sp>
        </mc:Fallback>
      </mc:AlternateContent>
      <mc:AlternateContent xmlns:mc="http://schemas.openxmlformats.org/markup-compatibility/2006">
        <mc:Choice xmlns:p14="http://schemas.microsoft.com/office/powerpoint/2010/main" Requires="p14">
          <p:contentPart p14:bwMode="auto" r:id="rId36">
            <p14:nvContentPartPr>
              <p14:cNvPr id="1051241" name=""/>
              <p14:cNvContentPartPr/>
              <p14:nvPr/>
            </p14:nvContentPartPr>
            <p14:xfrm>
              <a:off x="5131185" y="2093954"/>
              <a:ext cx="122044" cy="100035"/>
            </p14:xfrm>
          </p:contentPart>
        </mc:Choice>
        <mc:Fallback>
          <p:sp>
            <p:nvSpPr>
              <p:cNvPr id="1051241" name=""/>
              <p:cNvSpPr/>
              <p:nvPr/>
            </p:nvSpPr>
            <p:spPr>
              <a:xfrm>
                <a:off x="5131185" y="2093954"/>
                <a:ext cx="122044" cy="100035"/>
              </a:xfrm>
            </p:spPr>
          </p:sp>
        </mc:Fallback>
      </mc:AlternateContent>
      <mc:AlternateContent xmlns:mc="http://schemas.openxmlformats.org/markup-compatibility/2006">
        <mc:Choice xmlns:p14="http://schemas.microsoft.com/office/powerpoint/2010/main" Requires="p14">
          <p:contentPart p14:bwMode="auto" r:id="rId37">
            <p14:nvContentPartPr>
              <p14:cNvPr id="1051242" name=""/>
              <p14:cNvContentPartPr/>
              <p14:nvPr/>
            </p14:nvContentPartPr>
            <p14:xfrm>
              <a:off x="5112339" y="2236453"/>
              <a:ext cx="26085" cy="71050"/>
            </p14:xfrm>
          </p:contentPart>
        </mc:Choice>
        <mc:Fallback>
          <p:sp>
            <p:nvSpPr>
              <p:cNvPr id="1051242" name=""/>
              <p:cNvSpPr/>
              <p:nvPr/>
            </p:nvSpPr>
            <p:spPr>
              <a:xfrm>
                <a:off x="5112339" y="2236453"/>
                <a:ext cx="26085" cy="71050"/>
              </a:xfrm>
            </p:spPr>
          </p:sp>
        </mc:Fallback>
      </mc:AlternateContent>
      <mc:AlternateContent xmlns:mc="http://schemas.openxmlformats.org/markup-compatibility/2006">
        <mc:Choice xmlns:p14="http://schemas.microsoft.com/office/powerpoint/2010/main" Requires="p14">
          <p:contentPart p14:bwMode="auto" r:id="rId38">
            <p14:nvContentPartPr>
              <p14:cNvPr id="1051243" name=""/>
              <p14:cNvContentPartPr/>
              <p14:nvPr/>
            </p14:nvContentPartPr>
            <p14:xfrm>
              <a:off x="5129885" y="2240488"/>
              <a:ext cx="119394" cy="67353"/>
            </p14:xfrm>
          </p:contentPart>
        </mc:Choice>
        <mc:Fallback>
          <p:sp>
            <p:nvSpPr>
              <p:cNvPr id="1051243" name=""/>
              <p:cNvSpPr/>
              <p:nvPr/>
            </p:nvSpPr>
            <p:spPr>
              <a:xfrm>
                <a:off x="5129885" y="2240488"/>
                <a:ext cx="119394" cy="67353"/>
              </a:xfrm>
            </p:spPr>
          </p:sp>
        </mc:Fallback>
      </mc:AlternateContent>
      <mc:AlternateContent xmlns:mc="http://schemas.openxmlformats.org/markup-compatibility/2006">
        <mc:Choice xmlns:p14="http://schemas.microsoft.com/office/powerpoint/2010/main" Requires="p14">
          <p:contentPart p14:bwMode="auto" r:id="rId39">
            <p14:nvContentPartPr>
              <p14:cNvPr id="1051244" name=""/>
              <p14:cNvContentPartPr/>
              <p14:nvPr/>
            </p14:nvContentPartPr>
            <p14:xfrm>
              <a:off x="5148732" y="2001199"/>
              <a:ext cx="38236" cy="467288"/>
            </p14:xfrm>
          </p:contentPart>
        </mc:Choice>
        <mc:Fallback>
          <p:sp>
            <p:nvSpPr>
              <p:cNvPr id="1051244" name=""/>
              <p:cNvSpPr/>
              <p:nvPr/>
            </p:nvSpPr>
            <p:spPr>
              <a:xfrm>
                <a:off x="5148732" y="2001199"/>
                <a:ext cx="38236" cy="467288"/>
              </a:xfrm>
            </p:spPr>
          </p:sp>
        </mc:Fallback>
      </mc:AlternateContent>
      <mc:AlternateContent xmlns:mc="http://schemas.openxmlformats.org/markup-compatibility/2006">
        <mc:Choice xmlns:p14="http://schemas.microsoft.com/office/powerpoint/2010/main" Requires="p14">
          <p:contentPart p14:bwMode="auto" r:id="rId40">
            <p14:nvContentPartPr>
              <p14:cNvPr id="1051245" name=""/>
              <p14:cNvContentPartPr/>
              <p14:nvPr/>
            </p14:nvContentPartPr>
            <p14:xfrm>
              <a:off x="5285859" y="2029031"/>
              <a:ext cx="123315" cy="31956"/>
            </p14:xfrm>
          </p:contentPart>
        </mc:Choice>
        <mc:Fallback>
          <p:sp>
            <p:nvSpPr>
              <p:cNvPr id="1051245" name=""/>
              <p:cNvSpPr/>
              <p:nvPr/>
            </p:nvSpPr>
            <p:spPr>
              <a:xfrm>
                <a:off x="5285859" y="2029031"/>
                <a:ext cx="123315" cy="31956"/>
              </a:xfrm>
            </p:spPr>
          </p:sp>
        </mc:Fallback>
      </mc:AlternateContent>
      <mc:AlternateContent xmlns:mc="http://schemas.openxmlformats.org/markup-compatibility/2006">
        <mc:Choice xmlns:p14="http://schemas.microsoft.com/office/powerpoint/2010/main" Requires="p14">
          <p:contentPart p14:bwMode="auto" r:id="rId41">
            <p14:nvContentPartPr>
              <p14:cNvPr id="1051246" name=""/>
              <p14:cNvContentPartPr/>
              <p14:nvPr/>
            </p14:nvContentPartPr>
            <p14:xfrm>
              <a:off x="5312870" y="2092181"/>
              <a:ext cx="43613" cy="152099"/>
            </p14:xfrm>
          </p:contentPart>
        </mc:Choice>
        <mc:Fallback>
          <p:sp>
            <p:nvSpPr>
              <p:cNvPr id="1051246" name=""/>
              <p:cNvSpPr/>
              <p:nvPr/>
            </p:nvSpPr>
            <p:spPr>
              <a:xfrm>
                <a:off x="5312870" y="2092181"/>
                <a:ext cx="43613" cy="152099"/>
              </a:xfrm>
            </p:spPr>
          </p:sp>
        </mc:Fallback>
      </mc:AlternateContent>
      <mc:AlternateContent xmlns:mc="http://schemas.openxmlformats.org/markup-compatibility/2006">
        <mc:Choice xmlns:p14="http://schemas.microsoft.com/office/powerpoint/2010/main" Requires="p14">
          <p:contentPart p14:bwMode="auto" r:id="rId42">
            <p14:nvContentPartPr>
              <p14:cNvPr id="1051247" name=""/>
              <p14:cNvContentPartPr/>
              <p14:nvPr/>
            </p14:nvContentPartPr>
            <p14:xfrm>
              <a:off x="5379444" y="2057738"/>
              <a:ext cx="24575" cy="428183"/>
            </p14:xfrm>
          </p:contentPart>
        </mc:Choice>
        <mc:Fallback>
          <p:sp>
            <p:nvSpPr>
              <p:cNvPr id="1051247" name=""/>
              <p:cNvSpPr/>
              <p:nvPr/>
            </p:nvSpPr>
            <p:spPr>
              <a:xfrm>
                <a:off x="5379444" y="2057738"/>
                <a:ext cx="24575" cy="428183"/>
              </a:xfrm>
            </p:spPr>
          </p:sp>
        </mc:Fallback>
      </mc:AlternateContent>
      <mc:AlternateContent xmlns:mc="http://schemas.openxmlformats.org/markup-compatibility/2006">
        <mc:Choice xmlns:p14="http://schemas.microsoft.com/office/powerpoint/2010/main" Requires="p14">
          <p:contentPart p14:bwMode="auto" r:id="rId43">
            <p14:nvContentPartPr>
              <p14:cNvPr id="1051248" name=""/>
              <p14:cNvContentPartPr/>
              <p14:nvPr/>
            </p14:nvContentPartPr>
            <p14:xfrm>
              <a:off x="5324938" y="2130130"/>
              <a:ext cx="60594" cy="99484"/>
            </p14:xfrm>
          </p:contentPart>
        </mc:Choice>
        <mc:Fallback>
          <p:sp>
            <p:nvSpPr>
              <p:cNvPr id="1051248" name=""/>
              <p:cNvSpPr/>
              <p:nvPr/>
            </p:nvSpPr>
            <p:spPr>
              <a:xfrm>
                <a:off x="5324938" y="2130130"/>
                <a:ext cx="60594" cy="99484"/>
              </a:xfrm>
            </p:spPr>
          </p:sp>
        </mc:Fallback>
      </mc:AlternateContent>
      <mc:AlternateContent xmlns:mc="http://schemas.openxmlformats.org/markup-compatibility/2006">
        <mc:Choice xmlns:p14="http://schemas.microsoft.com/office/powerpoint/2010/main" Requires="p14">
          <p:contentPart p14:bwMode="auto" r:id="rId44">
            <p14:nvContentPartPr>
              <p14:cNvPr id="1051249" name=""/>
              <p14:cNvContentPartPr/>
              <p14:nvPr/>
            </p14:nvContentPartPr>
            <p14:xfrm>
              <a:off x="5277033" y="2259156"/>
              <a:ext cx="91203" cy="21344"/>
            </p14:xfrm>
          </p:contentPart>
        </mc:Choice>
        <mc:Fallback>
          <p:sp>
            <p:nvSpPr>
              <p:cNvPr id="1051249" name=""/>
              <p:cNvSpPr/>
              <p:nvPr/>
            </p:nvSpPr>
            <p:spPr>
              <a:xfrm>
                <a:off x="5277033" y="2259156"/>
                <a:ext cx="91203" cy="21344"/>
              </a:xfrm>
            </p:spPr>
          </p:sp>
        </mc:Fallback>
      </mc:AlternateContent>
      <mc:AlternateContent xmlns:mc="http://schemas.openxmlformats.org/markup-compatibility/2006">
        <mc:Choice xmlns:p14="http://schemas.microsoft.com/office/powerpoint/2010/main" Requires="p14">
          <p:contentPart p14:bwMode="auto" r:id="rId45">
            <p14:nvContentPartPr>
              <p14:cNvPr id="1051250" name=""/>
              <p14:cNvContentPartPr/>
              <p14:nvPr/>
            </p14:nvContentPartPr>
            <p14:xfrm>
              <a:off x="5427226" y="2018095"/>
              <a:ext cx="87689" cy="145772"/>
            </p14:xfrm>
          </p:contentPart>
        </mc:Choice>
        <mc:Fallback>
          <p:sp>
            <p:nvSpPr>
              <p:cNvPr id="1051250" name=""/>
              <p:cNvSpPr/>
              <p:nvPr/>
            </p:nvSpPr>
            <p:spPr>
              <a:xfrm>
                <a:off x="5427226" y="2018095"/>
                <a:ext cx="87689" cy="145772"/>
              </a:xfrm>
            </p:spPr>
          </p:sp>
        </mc:Fallback>
      </mc:AlternateContent>
      <mc:AlternateContent xmlns:mc="http://schemas.openxmlformats.org/markup-compatibility/2006">
        <mc:Choice xmlns:p14="http://schemas.microsoft.com/office/powerpoint/2010/main" Requires="p14">
          <p:contentPart p14:bwMode="auto" r:id="rId46">
            <p14:nvContentPartPr>
              <p14:cNvPr id="1051251" name=""/>
              <p14:cNvContentPartPr/>
              <p14:nvPr/>
            </p14:nvContentPartPr>
            <p14:xfrm>
              <a:off x="5407390" y="2177834"/>
              <a:ext cx="130749" cy="179268"/>
            </p14:xfrm>
          </p:contentPart>
        </mc:Choice>
        <mc:Fallback>
          <p:sp>
            <p:nvSpPr>
              <p:cNvPr id="1051251" name=""/>
              <p:cNvSpPr/>
              <p:nvPr/>
            </p:nvSpPr>
            <p:spPr>
              <a:xfrm>
                <a:off x="5407390" y="2177834"/>
                <a:ext cx="130749" cy="179268"/>
              </a:xfrm>
            </p:spPr>
          </p:sp>
        </mc:Fallback>
      </mc:AlternateContent>
      <mc:AlternateContent xmlns:mc="http://schemas.openxmlformats.org/markup-compatibility/2006">
        <mc:Choice xmlns:p14="http://schemas.microsoft.com/office/powerpoint/2010/main" Requires="p14">
          <p:contentPart p14:bwMode="auto" r:id="rId47">
            <p14:nvContentPartPr>
              <p14:cNvPr id="1051252" name=""/>
              <p14:cNvContentPartPr/>
              <p14:nvPr/>
            </p14:nvContentPartPr>
            <p14:xfrm>
              <a:off x="5484077" y="2272846"/>
              <a:ext cx="157014" cy="48693"/>
            </p14:xfrm>
          </p:contentPart>
        </mc:Choice>
        <mc:Fallback>
          <p:sp>
            <p:nvSpPr>
              <p:cNvPr id="1051252" name=""/>
              <p:cNvSpPr/>
              <p:nvPr/>
            </p:nvSpPr>
            <p:spPr>
              <a:xfrm>
                <a:off x="5484077" y="2272846"/>
                <a:ext cx="157014" cy="48693"/>
              </a:xfrm>
            </p:spPr>
          </p:sp>
        </mc:Fallback>
      </mc:AlternateContent>
      <mc:AlternateContent xmlns:mc="http://schemas.openxmlformats.org/markup-compatibility/2006">
        <mc:Choice xmlns:p14="http://schemas.microsoft.com/office/powerpoint/2010/main" Requires="p14">
          <p:contentPart p14:bwMode="auto" r:id="rId48">
            <p14:nvContentPartPr>
              <p14:cNvPr id="1051253" name=""/>
              <p14:cNvContentPartPr/>
              <p14:nvPr/>
            </p14:nvContentPartPr>
            <p14:xfrm>
              <a:off x="5590883" y="1992751"/>
              <a:ext cx="71914" cy="159374"/>
            </p14:xfrm>
          </p:contentPart>
        </mc:Choice>
        <mc:Fallback>
          <p:sp>
            <p:nvSpPr>
              <p:cNvPr id="1051253" name=""/>
              <p:cNvSpPr/>
              <p:nvPr/>
            </p:nvSpPr>
            <p:spPr>
              <a:xfrm>
                <a:off x="5590883" y="1992751"/>
                <a:ext cx="71914" cy="159374"/>
              </a:xfrm>
            </p:spPr>
          </p:sp>
        </mc:Fallback>
      </mc:AlternateContent>
      <mc:AlternateContent xmlns:mc="http://schemas.openxmlformats.org/markup-compatibility/2006">
        <mc:Choice xmlns:p14="http://schemas.microsoft.com/office/powerpoint/2010/main" Requires="p14">
          <p:contentPart p14:bwMode="auto" r:id="rId49">
            <p14:nvContentPartPr>
              <p14:cNvPr id="1051254" name=""/>
              <p14:cNvContentPartPr/>
              <p14:nvPr/>
            </p14:nvContentPartPr>
            <p14:xfrm>
              <a:off x="5601247" y="2057394"/>
              <a:ext cx="86943" cy="198934"/>
            </p14:xfrm>
          </p:contentPart>
        </mc:Choice>
        <mc:Fallback>
          <p:sp>
            <p:nvSpPr>
              <p:cNvPr id="1051254" name=""/>
              <p:cNvSpPr/>
              <p:nvPr/>
            </p:nvSpPr>
            <p:spPr>
              <a:xfrm>
                <a:off x="5601247" y="2057394"/>
                <a:ext cx="86943" cy="198934"/>
              </a:xfrm>
            </p:spPr>
          </p:sp>
        </mc:Fallback>
      </mc:AlternateContent>
      <mc:AlternateContent xmlns:mc="http://schemas.openxmlformats.org/markup-compatibility/2006">
        <mc:Choice xmlns:p14="http://schemas.microsoft.com/office/powerpoint/2010/main" Requires="p14">
          <p:contentPart p14:bwMode="auto" r:id="rId50">
            <p14:nvContentPartPr>
              <p14:cNvPr id="1051255" name=""/>
              <p14:cNvContentPartPr/>
              <p14:nvPr/>
            </p14:nvContentPartPr>
            <p14:xfrm>
              <a:off x="5653699" y="2146398"/>
              <a:ext cx="80094" cy="133682"/>
            </p14:xfrm>
          </p:contentPart>
        </mc:Choice>
        <mc:Fallback>
          <p:sp>
            <p:nvSpPr>
              <p:cNvPr id="1051255" name=""/>
              <p:cNvSpPr/>
              <p:nvPr/>
            </p:nvSpPr>
            <p:spPr>
              <a:xfrm>
                <a:off x="5653699" y="2146398"/>
                <a:ext cx="80094" cy="133682"/>
              </a:xfrm>
            </p:spPr>
          </p:sp>
        </mc:Fallback>
      </mc:AlternateContent>
      <mc:AlternateContent xmlns:mc="http://schemas.openxmlformats.org/markup-compatibility/2006">
        <mc:Choice xmlns:p14="http://schemas.microsoft.com/office/powerpoint/2010/main" Requires="p14">
          <p:contentPart p14:bwMode="auto" r:id="rId51">
            <p14:nvContentPartPr>
              <p14:cNvPr id="1051256" name=""/>
              <p14:cNvContentPartPr/>
              <p14:nvPr/>
            </p14:nvContentPartPr>
            <p14:xfrm>
              <a:off x="5632719" y="2219557"/>
              <a:ext cx="21629" cy="152962"/>
            </p14:xfrm>
          </p:contentPart>
        </mc:Choice>
        <mc:Fallback>
          <p:sp>
            <p:nvSpPr>
              <p:cNvPr id="1051256" name=""/>
              <p:cNvSpPr/>
              <p:nvPr/>
            </p:nvSpPr>
            <p:spPr>
              <a:xfrm>
                <a:off x="5632719" y="2219557"/>
                <a:ext cx="21629" cy="152962"/>
              </a:xfrm>
            </p:spPr>
          </p:sp>
        </mc:Fallback>
      </mc:AlternateContent>
      <mc:AlternateContent xmlns:mc="http://schemas.openxmlformats.org/markup-compatibility/2006">
        <mc:Choice xmlns:p14="http://schemas.microsoft.com/office/powerpoint/2010/main" Requires="p14">
          <p:contentPart p14:bwMode="auto" r:id="rId52">
            <p14:nvContentPartPr>
              <p14:cNvPr id="1051257" name=""/>
              <p14:cNvContentPartPr/>
              <p14:nvPr/>
            </p14:nvContentPartPr>
            <p14:xfrm>
              <a:off x="5667347" y="2287793"/>
              <a:ext cx="153177" cy="88680"/>
            </p14:xfrm>
          </p:contentPart>
        </mc:Choice>
        <mc:Fallback>
          <p:sp>
            <p:nvSpPr>
              <p:cNvPr id="1051257" name=""/>
              <p:cNvSpPr/>
              <p:nvPr/>
            </p:nvSpPr>
            <p:spPr>
              <a:xfrm>
                <a:off x="5667347" y="2287793"/>
                <a:ext cx="153177" cy="88680"/>
              </a:xfrm>
            </p:spPr>
          </p:sp>
        </mc:Fallback>
      </mc:AlternateContent>
      <mc:AlternateContent xmlns:mc="http://schemas.openxmlformats.org/markup-compatibility/2006">
        <mc:Choice xmlns:p14="http://schemas.microsoft.com/office/powerpoint/2010/main" Requires="p14">
          <p:contentPart p14:bwMode="auto" r:id="rId53">
            <p14:nvContentPartPr>
              <p14:cNvPr id="1051258" name=""/>
              <p14:cNvContentPartPr/>
              <p14:nvPr/>
            </p14:nvContentPartPr>
            <p14:xfrm>
              <a:off x="5844107" y="2055788"/>
              <a:ext cx="102043" cy="293148"/>
            </p14:xfrm>
          </p:contentPart>
        </mc:Choice>
        <mc:Fallback>
          <p:sp>
            <p:nvSpPr>
              <p:cNvPr id="1051258" name=""/>
              <p:cNvSpPr/>
              <p:nvPr/>
            </p:nvSpPr>
            <p:spPr>
              <a:xfrm>
                <a:off x="5844107" y="2055788"/>
                <a:ext cx="102043" cy="293148"/>
              </a:xfrm>
            </p:spPr>
          </p:sp>
        </mc:Fallback>
      </mc:AlternateContent>
      <mc:AlternateContent xmlns:mc="http://schemas.openxmlformats.org/markup-compatibility/2006">
        <mc:Choice xmlns:p14="http://schemas.microsoft.com/office/powerpoint/2010/main" Requires="p14">
          <p:contentPart p14:bwMode="auto" r:id="rId54">
            <p14:nvContentPartPr>
              <p14:cNvPr id="1051259" name=""/>
              <p14:cNvContentPartPr/>
              <p14:nvPr/>
            </p14:nvContentPartPr>
            <p14:xfrm>
              <a:off x="5877912" y="2152093"/>
              <a:ext cx="77162" cy="159499"/>
            </p14:xfrm>
          </p:contentPart>
        </mc:Choice>
        <mc:Fallback>
          <p:sp>
            <p:nvSpPr>
              <p:cNvPr id="1051259" name=""/>
              <p:cNvSpPr/>
              <p:nvPr/>
            </p:nvSpPr>
            <p:spPr>
              <a:xfrm>
                <a:off x="5877912" y="2152093"/>
                <a:ext cx="77162" cy="159499"/>
              </a:xfrm>
            </p:spPr>
          </p:sp>
        </mc:Fallback>
      </mc:AlternateContent>
      <mc:AlternateContent xmlns:mc="http://schemas.openxmlformats.org/markup-compatibility/2006">
        <mc:Choice xmlns:p14="http://schemas.microsoft.com/office/powerpoint/2010/main" Requires="p14">
          <p:contentPart p14:bwMode="auto" r:id="rId55">
            <p14:nvContentPartPr>
              <p14:cNvPr id="1051260" name=""/>
              <p14:cNvContentPartPr/>
              <p14:nvPr/>
            </p14:nvContentPartPr>
            <p14:xfrm>
              <a:off x="5874012" y="2241652"/>
              <a:ext cx="134650" cy="61944"/>
            </p14:xfrm>
          </p:contentPart>
        </mc:Choice>
        <mc:Fallback>
          <p:sp>
            <p:nvSpPr>
              <p:cNvPr id="1051260" name=""/>
              <p:cNvSpPr/>
              <p:nvPr/>
            </p:nvSpPr>
            <p:spPr>
              <a:xfrm>
                <a:off x="5874012" y="2241652"/>
                <a:ext cx="134650" cy="61944"/>
              </a:xfrm>
            </p:spPr>
          </p:sp>
        </mc:Fallback>
      </mc:AlternateContent>
      <mc:AlternateContent xmlns:mc="http://schemas.openxmlformats.org/markup-compatibility/2006">
        <mc:Choice xmlns:p14="http://schemas.microsoft.com/office/powerpoint/2010/main" Requires="p14">
          <p:contentPart p14:bwMode="auto" r:id="rId56">
            <p14:nvContentPartPr>
              <p14:cNvPr id="1051261" name=""/>
              <p14:cNvContentPartPr/>
              <p14:nvPr/>
            </p14:nvContentPartPr>
            <p14:xfrm>
              <a:off x="5972945" y="2026544"/>
              <a:ext cx="77837" cy="149012"/>
            </p14:xfrm>
          </p:contentPart>
        </mc:Choice>
        <mc:Fallback>
          <p:sp>
            <p:nvSpPr>
              <p:cNvPr id="1051261" name=""/>
              <p:cNvSpPr/>
              <p:nvPr/>
            </p:nvSpPr>
            <p:spPr>
              <a:xfrm>
                <a:off x="5972945" y="2026544"/>
                <a:ext cx="77837" cy="149012"/>
              </a:xfrm>
            </p:spPr>
          </p:sp>
        </mc:Fallback>
      </mc:AlternateContent>
      <mc:AlternateContent xmlns:mc="http://schemas.openxmlformats.org/markup-compatibility/2006">
        <mc:Choice xmlns:p14="http://schemas.microsoft.com/office/powerpoint/2010/main" Requires="p14">
          <p:contentPart p14:bwMode="auto" r:id="rId57">
            <p14:nvContentPartPr>
              <p14:cNvPr id="1051262" name=""/>
              <p14:cNvContentPartPr/>
              <p14:nvPr/>
            </p14:nvContentPartPr>
            <p14:xfrm>
              <a:off x="6002041" y="2079035"/>
              <a:ext cx="127486" cy="257709"/>
            </p14:xfrm>
          </p:contentPart>
        </mc:Choice>
        <mc:Fallback>
          <p:sp>
            <p:nvSpPr>
              <p:cNvPr id="1051262" name=""/>
              <p:cNvSpPr/>
              <p:nvPr/>
            </p:nvSpPr>
            <p:spPr>
              <a:xfrm>
                <a:off x="6002041" y="2079035"/>
                <a:ext cx="127486" cy="257709"/>
              </a:xfrm>
            </p:spPr>
          </p:sp>
        </mc:Fallback>
      </mc:AlternateContent>
      <mc:AlternateContent xmlns:mc="http://schemas.openxmlformats.org/markup-compatibility/2006">
        <mc:Choice xmlns:p14="http://schemas.microsoft.com/office/powerpoint/2010/main" Requires="p14">
          <p:contentPart p14:bwMode="auto" r:id="rId58">
            <p14:nvContentPartPr>
              <p14:cNvPr id="1051263" name=""/>
              <p14:cNvContentPartPr/>
              <p14:nvPr/>
            </p14:nvContentPartPr>
            <p14:xfrm>
              <a:off x="6129420" y="2026544"/>
              <a:ext cx="17420" cy="86322"/>
            </p14:xfrm>
          </p:contentPart>
        </mc:Choice>
        <mc:Fallback>
          <p:sp>
            <p:nvSpPr>
              <p:cNvPr id="1051263" name=""/>
              <p:cNvSpPr/>
              <p:nvPr/>
            </p:nvSpPr>
            <p:spPr>
              <a:xfrm>
                <a:off x="6129420" y="2026544"/>
                <a:ext cx="17420" cy="86322"/>
              </a:xfrm>
            </p:spPr>
          </p:sp>
        </mc:Fallback>
      </mc:AlternateContent>
      <mc:AlternateContent xmlns:mc="http://schemas.openxmlformats.org/markup-compatibility/2006">
        <mc:Choice xmlns:p14="http://schemas.microsoft.com/office/powerpoint/2010/main" Requires="p14">
          <p:contentPart p14:bwMode="auto" r:id="rId59">
            <p14:nvContentPartPr>
              <p14:cNvPr id="1051264" name=""/>
              <p14:cNvContentPartPr/>
              <p14:nvPr/>
            </p14:nvContentPartPr>
            <p14:xfrm>
              <a:off x="6151568" y="2027686"/>
              <a:ext cx="82575" cy="77636"/>
            </p14:xfrm>
          </p:contentPart>
        </mc:Choice>
        <mc:Fallback>
          <p:sp>
            <p:nvSpPr>
              <p:cNvPr id="1051264" name=""/>
              <p:cNvSpPr/>
              <p:nvPr/>
            </p:nvSpPr>
            <p:spPr>
              <a:xfrm>
                <a:off x="6151568" y="2027686"/>
                <a:ext cx="82575" cy="77636"/>
              </a:xfrm>
            </p:spPr>
          </p:sp>
        </mc:Fallback>
      </mc:AlternateContent>
      <mc:AlternateContent xmlns:mc="http://schemas.openxmlformats.org/markup-compatibility/2006">
        <mc:Choice xmlns:p14="http://schemas.microsoft.com/office/powerpoint/2010/main" Requires="p14">
          <p:contentPart p14:bwMode="auto" r:id="rId60">
            <p14:nvContentPartPr>
              <p14:cNvPr id="1051265" name=""/>
              <p14:cNvContentPartPr/>
              <p14:nvPr/>
            </p14:nvContentPartPr>
            <p14:xfrm>
              <a:off x="6137064" y="1999899"/>
              <a:ext cx="39434" cy="194811"/>
            </p14:xfrm>
          </p:contentPart>
        </mc:Choice>
        <mc:Fallback>
          <p:sp>
            <p:nvSpPr>
              <p:cNvPr id="1051265" name=""/>
              <p:cNvSpPr/>
              <p:nvPr/>
            </p:nvSpPr>
            <p:spPr>
              <a:xfrm>
                <a:off x="6137064" y="1999899"/>
                <a:ext cx="39434" cy="194811"/>
              </a:xfrm>
            </p:spPr>
          </p:sp>
        </mc:Fallback>
      </mc:AlternateContent>
      <mc:AlternateContent xmlns:mc="http://schemas.openxmlformats.org/markup-compatibility/2006">
        <mc:Choice xmlns:p14="http://schemas.microsoft.com/office/powerpoint/2010/main" Requires="p14">
          <p:contentPart p14:bwMode="auto" r:id="rId61">
            <p14:nvContentPartPr>
              <p14:cNvPr id="1051266" name=""/>
              <p14:cNvContentPartPr/>
              <p14:nvPr/>
            </p14:nvContentPartPr>
            <p14:xfrm>
              <a:off x="6064431" y="2143356"/>
              <a:ext cx="180411" cy="73601"/>
            </p14:xfrm>
          </p:contentPart>
        </mc:Choice>
        <mc:Fallback>
          <p:sp>
            <p:nvSpPr>
              <p:cNvPr id="1051266" name=""/>
              <p:cNvSpPr/>
              <p:nvPr/>
            </p:nvSpPr>
            <p:spPr>
              <a:xfrm>
                <a:off x="6064431" y="2143356"/>
                <a:ext cx="180411" cy="73601"/>
              </a:xfrm>
            </p:spPr>
          </p:sp>
        </mc:Fallback>
      </mc:AlternateContent>
      <mc:AlternateContent xmlns:mc="http://schemas.openxmlformats.org/markup-compatibility/2006">
        <mc:Choice xmlns:p14="http://schemas.microsoft.com/office/powerpoint/2010/main" Requires="p14">
          <p:contentPart p14:bwMode="auto" r:id="rId62">
            <p14:nvContentPartPr>
              <p14:cNvPr id="1051267" name=""/>
              <p14:cNvContentPartPr/>
              <p14:nvPr/>
            </p14:nvContentPartPr>
            <p14:xfrm>
              <a:off x="6139169" y="2224756"/>
              <a:ext cx="16344" cy="97516"/>
            </p14:xfrm>
          </p:contentPart>
        </mc:Choice>
        <mc:Fallback>
          <p:sp>
            <p:nvSpPr>
              <p:cNvPr id="1051267" name=""/>
              <p:cNvSpPr/>
              <p:nvPr/>
            </p:nvSpPr>
            <p:spPr>
              <a:xfrm>
                <a:off x="6139169" y="2224756"/>
                <a:ext cx="16344" cy="97516"/>
              </a:xfrm>
            </p:spPr>
          </p:sp>
        </mc:Fallback>
      </mc:AlternateContent>
      <mc:AlternateContent xmlns:mc="http://schemas.openxmlformats.org/markup-compatibility/2006">
        <mc:Choice xmlns:p14="http://schemas.microsoft.com/office/powerpoint/2010/main" Requires="p14">
          <p:contentPart p14:bwMode="auto" r:id="rId63">
            <p14:nvContentPartPr>
              <p14:cNvPr id="1051268" name=""/>
              <p14:cNvContentPartPr/>
              <p14:nvPr/>
            </p14:nvContentPartPr>
            <p14:xfrm>
              <a:off x="6166464" y="2223202"/>
              <a:ext cx="76603" cy="77979"/>
            </p14:xfrm>
          </p:contentPart>
        </mc:Choice>
        <mc:Fallback>
          <p:sp>
            <p:nvSpPr>
              <p:cNvPr id="1051268" name=""/>
              <p:cNvSpPr/>
              <p:nvPr/>
            </p:nvSpPr>
            <p:spPr>
              <a:xfrm>
                <a:off x="6166464" y="2223202"/>
                <a:ext cx="76603" cy="77979"/>
              </a:xfrm>
            </p:spPr>
          </p:sp>
        </mc:Fallback>
      </mc:AlternateContent>
      <mc:AlternateContent xmlns:mc="http://schemas.openxmlformats.org/markup-compatibility/2006">
        <mc:Choice xmlns:p14="http://schemas.microsoft.com/office/powerpoint/2010/main" Requires="p14">
          <p:contentPart p14:bwMode="auto" r:id="rId64">
            <p14:nvContentPartPr>
              <p14:cNvPr id="1051269" name=""/>
              <p14:cNvContentPartPr/>
              <p14:nvPr/>
            </p14:nvContentPartPr>
            <p14:xfrm>
              <a:off x="6145853" y="2268947"/>
              <a:ext cx="41407" cy="138610"/>
            </p14:xfrm>
          </p:contentPart>
        </mc:Choice>
        <mc:Fallback>
          <p:sp>
            <p:nvSpPr>
              <p:cNvPr id="1051269" name=""/>
              <p:cNvSpPr/>
              <p:nvPr/>
            </p:nvSpPr>
            <p:spPr>
              <a:xfrm>
                <a:off x="6145853" y="2268947"/>
                <a:ext cx="41407" cy="138610"/>
              </a:xfrm>
            </p:spPr>
          </p:sp>
        </mc:Fallback>
      </mc:AlternateContent>
      <mc:AlternateContent xmlns:mc="http://schemas.openxmlformats.org/markup-compatibility/2006">
        <mc:Choice xmlns:p14="http://schemas.microsoft.com/office/powerpoint/2010/main" Requires="p14">
          <p:contentPart p14:bwMode="auto" r:id="rId65">
            <p14:nvContentPartPr>
              <p14:cNvPr id="1051270" name=""/>
              <p14:cNvContentPartPr/>
              <p14:nvPr/>
            </p14:nvContentPartPr>
            <p14:xfrm>
              <a:off x="6181411" y="2311189"/>
              <a:ext cx="183415" cy="49294"/>
            </p14:xfrm>
          </p:contentPart>
        </mc:Choice>
        <mc:Fallback>
          <p:sp>
            <p:nvSpPr>
              <p:cNvPr id="1051270" name=""/>
              <p:cNvSpPr/>
              <p:nvPr/>
            </p:nvSpPr>
            <p:spPr>
              <a:xfrm>
                <a:off x="6181411" y="2311189"/>
                <a:ext cx="183415" cy="49294"/>
              </a:xfrm>
            </p:spPr>
          </p:sp>
        </mc:Fallback>
      </mc:AlternateContent>
      <mc:AlternateContent xmlns:mc="http://schemas.openxmlformats.org/markup-compatibility/2006">
        <mc:Choice xmlns:p14="http://schemas.microsoft.com/office/powerpoint/2010/main" Requires="p14">
          <p:contentPart p14:bwMode="auto" r:id="rId66">
            <p14:nvContentPartPr>
              <p14:cNvPr id="1051271" name=""/>
              <p14:cNvContentPartPr/>
              <p14:nvPr/>
            </p14:nvContentPartPr>
            <p14:xfrm>
              <a:off x="5878596" y="2808361"/>
              <a:ext cx="384775" cy="285377"/>
            </p14:xfrm>
          </p:contentPart>
        </mc:Choice>
        <mc:Fallback>
          <p:sp>
            <p:nvSpPr>
              <p:cNvPr id="1051271" name=""/>
              <p:cNvSpPr/>
              <p:nvPr/>
            </p:nvSpPr>
            <p:spPr>
              <a:xfrm>
                <a:off x="5878596" y="2808361"/>
                <a:ext cx="384775" cy="285377"/>
              </a:xfrm>
            </p:spPr>
          </p:sp>
        </mc:Fallback>
      </mc:AlternateContent>
      <mc:AlternateContent xmlns:mc="http://schemas.openxmlformats.org/markup-compatibility/2006">
        <mc:Choice xmlns:p14="http://schemas.microsoft.com/office/powerpoint/2010/main" Requires="p14">
          <p:contentPart p14:bwMode="auto" r:id="rId67">
            <p14:nvContentPartPr>
              <p14:cNvPr id="1051272" name=""/>
              <p14:cNvContentPartPr/>
              <p14:nvPr/>
            </p14:nvContentPartPr>
            <p14:xfrm>
              <a:off x="5928972" y="2851379"/>
              <a:ext cx="503020" cy="278876"/>
            </p14:xfrm>
          </p:contentPart>
        </mc:Choice>
        <mc:Fallback>
          <p:sp>
            <p:nvSpPr>
              <p:cNvPr id="1051272" name=""/>
              <p:cNvSpPr/>
              <p:nvPr/>
            </p:nvSpPr>
            <p:spPr>
              <a:xfrm>
                <a:off x="5928972" y="2851379"/>
                <a:ext cx="503020" cy="278876"/>
              </a:xfrm>
            </p:spPr>
          </p:sp>
        </mc:Fallback>
      </mc:AlternateContent>
      <mc:AlternateContent xmlns:mc="http://schemas.openxmlformats.org/markup-compatibility/2006">
        <mc:Choice xmlns:p14="http://schemas.microsoft.com/office/powerpoint/2010/main" Requires="p14">
          <p:contentPart p14:bwMode="auto" r:id="rId68">
            <p14:nvContentPartPr>
              <p14:cNvPr id="1051273" name=""/>
              <p14:cNvContentPartPr/>
              <p14:nvPr/>
            </p14:nvContentPartPr>
            <p14:xfrm>
              <a:off x="7138976" y="3062002"/>
              <a:ext cx="437762" cy="351111"/>
            </p14:xfrm>
          </p:contentPart>
        </mc:Choice>
        <mc:Fallback>
          <p:sp>
            <p:nvSpPr>
              <p:cNvPr id="1051273" name=""/>
              <p:cNvSpPr/>
              <p:nvPr/>
            </p:nvSpPr>
            <p:spPr>
              <a:xfrm>
                <a:off x="7138976" y="3062002"/>
                <a:ext cx="437762" cy="351111"/>
              </a:xfrm>
            </p:spPr>
          </p:sp>
        </mc:Fallback>
      </mc:AlternateContent>
      <mc:AlternateContent xmlns:mc="http://schemas.openxmlformats.org/markup-compatibility/2006">
        <mc:Choice xmlns:p14="http://schemas.microsoft.com/office/powerpoint/2010/main" Requires="p14">
          <p:contentPart p14:bwMode="auto" r:id="rId69">
            <p14:nvContentPartPr>
              <p14:cNvPr id="1051274" name=""/>
              <p14:cNvContentPartPr/>
              <p14:nvPr/>
            </p14:nvContentPartPr>
            <p14:xfrm>
              <a:off x="7096655" y="2979262"/>
              <a:ext cx="456860" cy="522387"/>
            </p14:xfrm>
          </p:contentPart>
        </mc:Choice>
        <mc:Fallback>
          <p:sp>
            <p:nvSpPr>
              <p:cNvPr id="1051274" name=""/>
              <p:cNvSpPr/>
              <p:nvPr/>
            </p:nvSpPr>
            <p:spPr>
              <a:xfrm>
                <a:off x="7096655" y="2979262"/>
                <a:ext cx="456860" cy="522387"/>
              </a:xfrm>
            </p:spPr>
          </p:sp>
        </mc:Fallback>
      </mc:AlternateContent>
      <mc:AlternateContent xmlns:mc="http://schemas.openxmlformats.org/markup-compatibility/2006">
        <mc:Choice xmlns:p14="http://schemas.microsoft.com/office/powerpoint/2010/main" Requires="p14">
          <p:contentPart p14:bwMode="auto" r:id="rId70">
            <p14:nvContentPartPr>
              <p14:cNvPr id="1051275" name=""/>
              <p14:cNvContentPartPr/>
              <p14:nvPr/>
            </p14:nvContentPartPr>
            <p14:xfrm>
              <a:off x="8125835" y="2425267"/>
              <a:ext cx="300508" cy="850629"/>
            </p14:xfrm>
          </p:contentPart>
        </mc:Choice>
        <mc:Fallback>
          <p:sp>
            <p:nvSpPr>
              <p:cNvPr id="1051275" name=""/>
              <p:cNvSpPr/>
              <p:nvPr/>
            </p:nvSpPr>
            <p:spPr>
              <a:xfrm>
                <a:off x="8125835" y="2425267"/>
                <a:ext cx="300508" cy="850629"/>
              </a:xfrm>
            </p:spPr>
          </p:sp>
        </mc:Fallback>
      </mc:AlternateContent>
      <mc:AlternateContent xmlns:mc="http://schemas.openxmlformats.org/markup-compatibility/2006">
        <mc:Choice xmlns:p14="http://schemas.microsoft.com/office/powerpoint/2010/main" Requires="p14">
          <p:contentPart p14:bwMode="auto" r:id="rId71">
            <p14:nvContentPartPr>
              <p14:cNvPr id="1051276" name=""/>
              <p14:cNvContentPartPr/>
              <p14:nvPr/>
            </p14:nvContentPartPr>
            <p14:xfrm>
              <a:off x="8299571" y="2865416"/>
              <a:ext cx="307030" cy="128533"/>
            </p14:xfrm>
          </p:contentPart>
        </mc:Choice>
        <mc:Fallback>
          <p:sp>
            <p:nvSpPr>
              <p:cNvPr id="1051276" name=""/>
              <p:cNvSpPr/>
              <p:nvPr/>
            </p:nvSpPr>
            <p:spPr>
              <a:xfrm>
                <a:off x="8299571" y="2865416"/>
                <a:ext cx="307030" cy="128533"/>
              </a:xfrm>
            </p:spPr>
          </p:sp>
        </mc:Fallback>
      </mc:AlternateContent>
      <mc:AlternateContent xmlns:mc="http://schemas.openxmlformats.org/markup-compatibility/2006">
        <mc:Choice xmlns:p14="http://schemas.microsoft.com/office/powerpoint/2010/main" Requires="p14">
          <p:contentPart p14:bwMode="auto" r:id="rId72">
            <p14:nvContentPartPr>
              <p14:cNvPr id="1051277" name=""/>
              <p14:cNvContentPartPr/>
              <p14:nvPr/>
            </p14:nvContentPartPr>
            <p14:xfrm>
              <a:off x="8343942" y="2721773"/>
              <a:ext cx="274151" cy="405001"/>
            </p14:xfrm>
          </p:contentPart>
        </mc:Choice>
        <mc:Fallback>
          <p:sp>
            <p:nvSpPr>
              <p:cNvPr id="1051277" name=""/>
              <p:cNvSpPr/>
              <p:nvPr/>
            </p:nvSpPr>
            <p:spPr>
              <a:xfrm>
                <a:off x="8343942" y="2721773"/>
                <a:ext cx="274151" cy="405001"/>
              </a:xfrm>
            </p:spPr>
          </p:sp>
        </mc:Fallback>
      </mc:AlternateContent>
      <mc:AlternateContent xmlns:mc="http://schemas.openxmlformats.org/markup-compatibility/2006">
        <mc:Choice xmlns:p14="http://schemas.microsoft.com/office/powerpoint/2010/main" Requires="p14">
          <p:contentPart p14:bwMode="auto" r:id="rId73">
            <p14:nvContentPartPr>
              <p14:cNvPr id="1051278" name=""/>
              <p14:cNvContentPartPr/>
              <p14:nvPr/>
            </p14:nvContentPartPr>
            <p14:xfrm>
              <a:off x="8462052" y="2949150"/>
              <a:ext cx="28446" cy="382"/>
            </p14:xfrm>
          </p:contentPart>
        </mc:Choice>
        <mc:Fallback>
          <p:sp>
            <p:nvSpPr>
              <p:cNvPr id="1051278" name=""/>
              <p:cNvSpPr/>
              <p:nvPr/>
            </p:nvSpPr>
            <p:spPr>
              <a:xfrm>
                <a:off x="8462052" y="2949150"/>
                <a:ext cx="28446" cy="382"/>
              </a:xfrm>
            </p:spPr>
          </p:sp>
        </mc:Fallback>
      </mc:AlternateContent>
      <mc:AlternateContent xmlns:mc="http://schemas.openxmlformats.org/markup-compatibility/2006">
        <mc:Choice xmlns:p14="http://schemas.microsoft.com/office/powerpoint/2010/main" Requires="p14">
          <p:contentPart p14:bwMode="auto" r:id="rId74">
            <p14:nvContentPartPr>
              <p14:cNvPr id="1051279" name=""/>
              <p14:cNvContentPartPr/>
              <p14:nvPr/>
            </p14:nvContentPartPr>
            <p14:xfrm>
              <a:off x="8390010" y="2840489"/>
              <a:ext cx="207202" cy="142789"/>
            </p14:xfrm>
          </p:contentPart>
        </mc:Choice>
        <mc:Fallback>
          <p:sp>
            <p:nvSpPr>
              <p:cNvPr id="1051279" name=""/>
              <p:cNvSpPr/>
              <p:nvPr/>
            </p:nvSpPr>
            <p:spPr>
              <a:xfrm>
                <a:off x="8390010" y="2840489"/>
                <a:ext cx="207202" cy="142789"/>
              </a:xfrm>
            </p:spPr>
          </p:sp>
        </mc:Fallback>
      </mc:AlternateContent>
      <mc:AlternateContent xmlns:mc="http://schemas.openxmlformats.org/markup-compatibility/2006">
        <mc:Choice xmlns:p14="http://schemas.microsoft.com/office/powerpoint/2010/main" Requires="p14">
          <p:contentPart p14:bwMode="auto" r:id="rId75">
            <p14:nvContentPartPr>
              <p14:cNvPr id="1051280" name=""/>
              <p14:cNvContentPartPr/>
              <p14:nvPr/>
            </p14:nvContentPartPr>
            <p14:xfrm>
              <a:off x="8314449" y="2769914"/>
              <a:ext cx="334134" cy="347548"/>
            </p14:xfrm>
          </p:contentPart>
        </mc:Choice>
        <mc:Fallback>
          <p:sp>
            <p:nvSpPr>
              <p:cNvPr id="1051280" name=""/>
              <p:cNvSpPr/>
              <p:nvPr/>
            </p:nvSpPr>
            <p:spPr>
              <a:xfrm>
                <a:off x="8314449" y="2769914"/>
                <a:ext cx="334134" cy="347548"/>
              </a:xfrm>
            </p:spPr>
          </p:sp>
        </mc:Fallback>
      </mc:AlternateContent>
      <mc:AlternateContent xmlns:mc="http://schemas.openxmlformats.org/markup-compatibility/2006">
        <mc:Choice xmlns:p14="http://schemas.microsoft.com/office/powerpoint/2010/main" Requires="p14">
          <p:contentPart p14:bwMode="auto" r:id="rId76">
            <p14:nvContentPartPr>
              <p14:cNvPr id="1051281" name=""/>
              <p14:cNvContentPartPr/>
              <p14:nvPr/>
            </p14:nvContentPartPr>
            <p14:xfrm>
              <a:off x="8446096" y="2836578"/>
              <a:ext cx="97111" cy="105388"/>
            </p14:xfrm>
          </p:contentPart>
        </mc:Choice>
        <mc:Fallback>
          <p:sp>
            <p:nvSpPr>
              <p:cNvPr id="1051281" name=""/>
              <p:cNvSpPr/>
              <p:nvPr/>
            </p:nvSpPr>
            <p:spPr>
              <a:xfrm>
                <a:off x="8446096" y="2836578"/>
                <a:ext cx="97111" cy="105388"/>
              </a:xfrm>
            </p:spPr>
          </p:sp>
        </mc:Fallback>
      </mc:AlternateContent>
      <mc:AlternateContent xmlns:mc="http://schemas.openxmlformats.org/markup-compatibility/2006">
        <mc:Choice xmlns:p14="http://schemas.microsoft.com/office/powerpoint/2010/main" Requires="p14">
          <p:contentPart p14:bwMode="auto" r:id="rId77">
            <p14:nvContentPartPr>
              <p14:cNvPr id="1051282" name=""/>
              <p14:cNvContentPartPr/>
              <p14:nvPr/>
            </p14:nvContentPartPr>
            <p14:xfrm>
              <a:off x="8137622" y="3729309"/>
              <a:ext cx="118437" cy="629562"/>
            </p14:xfrm>
          </p:contentPart>
        </mc:Choice>
        <mc:Fallback>
          <p:sp>
            <p:nvSpPr>
              <p:cNvPr id="1051282" name=""/>
              <p:cNvSpPr/>
              <p:nvPr/>
            </p:nvSpPr>
            <p:spPr>
              <a:xfrm>
                <a:off x="8137622" y="3729309"/>
                <a:ext cx="118437" cy="629562"/>
              </a:xfrm>
            </p:spPr>
          </p:sp>
        </mc:Fallback>
      </mc:AlternateContent>
      <mc:AlternateContent xmlns:mc="http://schemas.openxmlformats.org/markup-compatibility/2006">
        <mc:Choice xmlns:p14="http://schemas.microsoft.com/office/powerpoint/2010/main" Requires="p14">
          <p:contentPart p14:bwMode="auto" r:id="rId78">
            <p14:nvContentPartPr>
              <p14:cNvPr id="1051283" name=""/>
              <p14:cNvContentPartPr/>
              <p14:nvPr/>
            </p14:nvContentPartPr>
            <p14:xfrm>
              <a:off x="7969363" y="3925854"/>
              <a:ext cx="420481" cy="347733"/>
            </p14:xfrm>
          </p:contentPart>
        </mc:Choice>
        <mc:Fallback>
          <p:sp>
            <p:nvSpPr>
              <p:cNvPr id="1051283" name=""/>
              <p:cNvSpPr/>
              <p:nvPr/>
            </p:nvSpPr>
            <p:spPr>
              <a:xfrm>
                <a:off x="7969363" y="3925854"/>
                <a:ext cx="420481" cy="347733"/>
              </a:xfrm>
            </p:spPr>
          </p:sp>
        </mc:Fallback>
      </mc:AlternateContent>
      <mc:AlternateContent xmlns:mc="http://schemas.openxmlformats.org/markup-compatibility/2006">
        <mc:Choice xmlns:p14="http://schemas.microsoft.com/office/powerpoint/2010/main" Requires="p14">
          <p:contentPart p14:bwMode="auto" r:id="rId79">
            <p14:nvContentPartPr>
              <p14:cNvPr id="1051284" name=""/>
              <p14:cNvContentPartPr/>
              <p14:nvPr/>
            </p14:nvContentPartPr>
            <p14:xfrm>
              <a:off x="6766506" y="4370594"/>
              <a:ext cx="15699" cy="55139"/>
            </p14:xfrm>
          </p:contentPart>
        </mc:Choice>
        <mc:Fallback>
          <p:sp>
            <p:nvSpPr>
              <p:cNvPr id="1051284" name=""/>
              <p:cNvSpPr/>
              <p:nvPr/>
            </p:nvSpPr>
            <p:spPr>
              <a:xfrm>
                <a:off x="6766506" y="4370594"/>
                <a:ext cx="15699" cy="55139"/>
              </a:xfrm>
            </p:spPr>
          </p:sp>
        </mc:Fallback>
      </mc:AlternateContent>
      <mc:AlternateContent xmlns:mc="http://schemas.openxmlformats.org/markup-compatibility/2006">
        <mc:Choice xmlns:p14="http://schemas.microsoft.com/office/powerpoint/2010/main" Requires="p14">
          <p:contentPart p14:bwMode="auto" r:id="rId80">
            <p14:nvContentPartPr>
              <p14:cNvPr id="1051285" name=""/>
              <p14:cNvContentPartPr/>
              <p14:nvPr/>
            </p14:nvContentPartPr>
            <p14:xfrm>
              <a:off x="5949978" y="4396131"/>
              <a:ext cx="114793" cy="433229"/>
            </p14:xfrm>
          </p:contentPart>
        </mc:Choice>
        <mc:Fallback>
          <p:sp>
            <p:nvSpPr>
              <p:cNvPr id="1051285" name=""/>
              <p:cNvSpPr/>
              <p:nvPr/>
            </p:nvSpPr>
            <p:spPr>
              <a:xfrm>
                <a:off x="5949978" y="4396131"/>
                <a:ext cx="114793" cy="433229"/>
              </a:xfrm>
            </p:spPr>
          </p:sp>
        </mc:Fallback>
      </mc:AlternateContent>
      <mc:AlternateContent xmlns:mc="http://schemas.openxmlformats.org/markup-compatibility/2006">
        <mc:Choice xmlns:p14="http://schemas.microsoft.com/office/powerpoint/2010/main" Requires="p14">
          <p:contentPart p14:bwMode="auto" r:id="rId81">
            <p14:nvContentPartPr>
              <p14:cNvPr id="1051286" name=""/>
              <p14:cNvContentPartPr/>
              <p14:nvPr/>
            </p14:nvContentPartPr>
            <p14:xfrm>
              <a:off x="5789793" y="3772248"/>
              <a:ext cx="288191" cy="228587"/>
            </p14:xfrm>
          </p:contentPart>
        </mc:Choice>
        <mc:Fallback>
          <p:sp>
            <p:nvSpPr>
              <p:cNvPr id="1051286" name=""/>
              <p:cNvSpPr/>
              <p:nvPr/>
            </p:nvSpPr>
            <p:spPr>
              <a:xfrm>
                <a:off x="5789793" y="3772248"/>
                <a:ext cx="288191" cy="228587"/>
              </a:xfrm>
            </p:spPr>
          </p:sp>
        </mc:Fallback>
      </mc:AlternateContent>
      <mc:AlternateContent xmlns:mc="http://schemas.openxmlformats.org/markup-compatibility/2006">
        <mc:Choice xmlns:p14="http://schemas.microsoft.com/office/powerpoint/2010/main" Requires="p14">
          <p:contentPart p14:bwMode="auto" r:id="rId82">
            <p14:nvContentPartPr>
              <p14:cNvPr id="1051287" name=""/>
              <p14:cNvContentPartPr/>
              <p14:nvPr/>
            </p14:nvContentPartPr>
            <p14:xfrm>
              <a:off x="5796252" y="3738372"/>
              <a:ext cx="324750" cy="292725"/>
            </p14:xfrm>
          </p:contentPart>
        </mc:Choice>
        <mc:Fallback>
          <p:sp>
            <p:nvSpPr>
              <p:cNvPr id="1051287" name=""/>
              <p:cNvSpPr/>
              <p:nvPr/>
            </p:nvSpPr>
            <p:spPr>
              <a:xfrm>
                <a:off x="5796252" y="3738372"/>
                <a:ext cx="324750" cy="292725"/>
              </a:xfrm>
            </p:spPr>
          </p:sp>
        </mc:Fallback>
      </mc:AlternateContent>
      <mc:AlternateContent xmlns:mc="http://schemas.openxmlformats.org/markup-compatibility/2006">
        <mc:Choice xmlns:p14="http://schemas.microsoft.com/office/powerpoint/2010/main" Requires="p14">
          <p:contentPart p14:bwMode="auto" r:id="rId83">
            <p14:nvContentPartPr>
              <p14:cNvPr id="1051288" name=""/>
              <p14:cNvContentPartPr/>
              <p14:nvPr/>
            </p14:nvContentPartPr>
            <p14:xfrm>
              <a:off x="4289109" y="5057499"/>
              <a:ext cx="185181" cy="374936"/>
            </p14:xfrm>
          </p:contentPart>
        </mc:Choice>
        <mc:Fallback>
          <p:sp>
            <p:nvSpPr>
              <p:cNvPr id="1051288" name=""/>
              <p:cNvSpPr/>
              <p:nvPr/>
            </p:nvSpPr>
            <p:spPr>
              <a:xfrm>
                <a:off x="4289109" y="5057499"/>
                <a:ext cx="185181" cy="374936"/>
              </a:xfrm>
            </p:spPr>
          </p:sp>
        </mc:Fallback>
      </mc:AlternateContent>
      <mc:AlternateContent xmlns:mc="http://schemas.openxmlformats.org/markup-compatibility/2006">
        <mc:Choice xmlns:p14="http://schemas.microsoft.com/office/powerpoint/2010/main" Requires="p14">
          <p:contentPart p14:bwMode="auto" r:id="rId84">
            <p14:nvContentPartPr>
              <p14:cNvPr id="1051289" name=""/>
              <p14:cNvContentPartPr/>
              <p14:nvPr/>
            </p14:nvContentPartPr>
            <p14:xfrm>
              <a:off x="4300394" y="5233837"/>
              <a:ext cx="471145" cy="382281"/>
            </p14:xfrm>
          </p:contentPart>
        </mc:Choice>
        <mc:Fallback>
          <p:sp>
            <p:nvSpPr>
              <p:cNvPr id="1051289" name=""/>
              <p:cNvSpPr/>
              <p:nvPr/>
            </p:nvSpPr>
            <p:spPr>
              <a:xfrm>
                <a:off x="4300394" y="5233837"/>
                <a:ext cx="471145" cy="382281"/>
              </a:xfrm>
            </p:spPr>
          </p:sp>
        </mc:Fallback>
      </mc:AlternateContent>
      <mc:AlternateContent xmlns:mc="http://schemas.openxmlformats.org/markup-compatibility/2006">
        <mc:Choice xmlns:p14="http://schemas.microsoft.com/office/powerpoint/2010/main" Requires="p14">
          <p:contentPart p14:bwMode="auto" r:id="rId85">
            <p14:nvContentPartPr>
              <p14:cNvPr id="1051290" name=""/>
              <p14:cNvContentPartPr/>
              <p14:nvPr/>
            </p14:nvContentPartPr>
            <p14:xfrm>
              <a:off x="4554045" y="5337751"/>
              <a:ext cx="101828" cy="311486"/>
            </p14:xfrm>
          </p:contentPart>
        </mc:Choice>
        <mc:Fallback>
          <p:sp>
            <p:nvSpPr>
              <p:cNvPr id="1051290" name=""/>
              <p:cNvSpPr/>
              <p:nvPr/>
            </p:nvSpPr>
            <p:spPr>
              <a:xfrm>
                <a:off x="4554045" y="5337751"/>
                <a:ext cx="101828" cy="311486"/>
              </a:xfrm>
            </p:spPr>
          </p:sp>
        </mc:Fallback>
      </mc:AlternateContent>
      <mc:AlternateContent xmlns:mc="http://schemas.openxmlformats.org/markup-compatibility/2006">
        <mc:Choice xmlns:p14="http://schemas.microsoft.com/office/powerpoint/2010/main" Requires="p14">
          <p:contentPart p14:bwMode="auto" r:id="rId86">
            <p14:nvContentPartPr>
              <p14:cNvPr id="1051291" name=""/>
              <p14:cNvContentPartPr/>
              <p14:nvPr/>
            </p14:nvContentPartPr>
            <p14:xfrm>
              <a:off x="4665733" y="5450114"/>
              <a:ext cx="221119" cy="136554"/>
            </p14:xfrm>
          </p:contentPart>
        </mc:Choice>
        <mc:Fallback>
          <p:sp>
            <p:nvSpPr>
              <p:cNvPr id="1051291" name=""/>
              <p:cNvSpPr/>
              <p:nvPr/>
            </p:nvSpPr>
            <p:spPr>
              <a:xfrm>
                <a:off x="4665733" y="5450114"/>
                <a:ext cx="221119" cy="136554"/>
              </a:xfrm>
            </p:spPr>
          </p:sp>
        </mc:Fallback>
      </mc:AlternateContent>
      <mc:AlternateContent xmlns:mc="http://schemas.openxmlformats.org/markup-compatibility/2006">
        <mc:Choice xmlns:p14="http://schemas.microsoft.com/office/powerpoint/2010/main" Requires="p14">
          <p:contentPart p14:bwMode="auto" r:id="rId87">
            <p14:nvContentPartPr>
              <p14:cNvPr id="1051292" name=""/>
              <p14:cNvContentPartPr/>
              <p14:nvPr/>
            </p14:nvContentPartPr>
            <p14:xfrm>
              <a:off x="4120992" y="4848755"/>
              <a:ext cx="903051" cy="960808"/>
            </p14:xfrm>
          </p:contentPart>
        </mc:Choice>
        <mc:Fallback>
          <p:sp>
            <p:nvSpPr>
              <p:cNvPr id="1051292" name=""/>
              <p:cNvSpPr/>
              <p:nvPr/>
            </p:nvSpPr>
            <p:spPr>
              <a:xfrm>
                <a:off x="4120992" y="4848755"/>
                <a:ext cx="903051" cy="960808"/>
              </a:xfrm>
            </p:spPr>
          </p:sp>
        </mc:Fallback>
      </mc:AlternateContent>
      <mc:AlternateContent xmlns:mc="http://schemas.openxmlformats.org/markup-compatibility/2006">
        <mc:Choice xmlns:p14="http://schemas.microsoft.com/office/powerpoint/2010/main" Requires="p14">
          <p:contentPart p14:bwMode="auto" r:id="rId88">
            <p14:nvContentPartPr>
              <p14:cNvPr id="1051293" name=""/>
              <p14:cNvContentPartPr/>
              <p14:nvPr/>
            </p14:nvContentPartPr>
            <p14:xfrm>
              <a:off x="8017660" y="1738192"/>
              <a:ext cx="163936" cy="1498597"/>
            </p14:xfrm>
          </p:contentPart>
        </mc:Choice>
        <mc:Fallback>
          <p:sp>
            <p:nvSpPr>
              <p:cNvPr id="1051293" name=""/>
              <p:cNvSpPr/>
              <p:nvPr/>
            </p:nvSpPr>
            <p:spPr>
              <a:xfrm>
                <a:off x="8017660" y="1738192"/>
                <a:ext cx="163936" cy="1498597"/>
              </a:xfrm>
            </p:spPr>
          </p:sp>
        </mc:Fallback>
      </mc:AlternateContent>
      <mc:AlternateContent xmlns:mc="http://schemas.openxmlformats.org/markup-compatibility/2006">
        <mc:Choice xmlns:p14="http://schemas.microsoft.com/office/powerpoint/2010/main" Requires="p14">
          <p:contentPart p14:bwMode="auto" r:id="rId89">
            <p14:nvContentPartPr>
              <p14:cNvPr id="1051294" name=""/>
              <p14:cNvContentPartPr/>
              <p14:nvPr/>
            </p14:nvContentPartPr>
            <p14:xfrm>
              <a:off x="2940304" y="5016899"/>
              <a:ext cx="722674" cy="974127"/>
            </p14:xfrm>
          </p:contentPart>
        </mc:Choice>
        <mc:Fallback>
          <p:sp>
            <p:nvSpPr>
              <p:cNvPr id="1051294" name=""/>
              <p:cNvSpPr/>
              <p:nvPr/>
            </p:nvSpPr>
            <p:spPr>
              <a:xfrm>
                <a:off x="2940304" y="5016899"/>
                <a:ext cx="722674" cy="974127"/>
              </a:xfrm>
            </p:spPr>
          </p:sp>
        </mc:Fallback>
      </mc:AlternateContent>
      <mc:AlternateContent xmlns:mc="http://schemas.openxmlformats.org/markup-compatibility/2006">
        <mc:Choice xmlns:p14="http://schemas.microsoft.com/office/powerpoint/2010/main" Requires="p14">
          <p:contentPart p14:bwMode="auto" r:id="rId90">
            <p14:nvContentPartPr>
              <p14:cNvPr id="1051295" name=""/>
              <p14:cNvContentPartPr/>
              <p14:nvPr/>
            </p14:nvContentPartPr>
            <p14:xfrm>
              <a:off x="3681888" y="5118261"/>
              <a:ext cx="174772" cy="266622"/>
            </p14:xfrm>
          </p:contentPart>
        </mc:Choice>
        <mc:Fallback>
          <p:sp>
            <p:nvSpPr>
              <p:cNvPr id="1051295" name=""/>
              <p:cNvSpPr/>
              <p:nvPr/>
            </p:nvSpPr>
            <p:spPr>
              <a:xfrm>
                <a:off x="3681888" y="5118261"/>
                <a:ext cx="174772" cy="266622"/>
              </a:xfrm>
            </p:spPr>
          </p:sp>
        </mc:Fallback>
      </mc:AlternateContent>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4">
                                  <p:stCondLst>
                                    <p:cond delay="0"/>
                                  </p:stCondLst>
                                  <p:childTnLst>
                                    <p:set>
                                      <p:cBhvr>
                                        <p:cTn dur="1" fill="hold" id="6">
                                          <p:stCondLst>
                                            <p:cond delay="0"/>
                                          </p:stCondLst>
                                        </p:cTn>
                                        <p:tgtEl>
                                          <p:spTgt spid="1051225"/>
                                        </p:tgtEl>
                                        <p:attrNameLst>
                                          <p:attrName>style.visibility</p:attrName>
                                        </p:attrNameLst>
                                      </p:cBhvr>
                                      <p:to>
                                        <p:strVal val="visible"/>
                                      </p:to>
                                    </p:set>
                                    <p:animEffect transition="in" filter="wipe(down)">
                                      <p:cBhvr>
                                        <p:cTn dur="500" id="7"/>
                                        <p:tgtEl>
                                          <p:spTgt spid="105122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2" presetSubtype="4">
                                  <p:stCondLst>
                                    <p:cond delay="0"/>
                                  </p:stCondLst>
                                  <p:childTnLst>
                                    <p:set>
                                      <p:cBhvr>
                                        <p:cTn dur="1" fill="hold" id="11">
                                          <p:stCondLst>
                                            <p:cond delay="0"/>
                                          </p:stCondLst>
                                        </p:cTn>
                                        <p:tgtEl>
                                          <p:spTgt spid="1051218"/>
                                        </p:tgtEl>
                                        <p:attrNameLst>
                                          <p:attrName>style.visibility</p:attrName>
                                        </p:attrNameLst>
                                      </p:cBhvr>
                                      <p:to>
                                        <p:strVal val="visible"/>
                                      </p:to>
                                    </p:set>
                                    <p:animEffect transition="in" filter="wipe(down)">
                                      <p:cBhvr>
                                        <p:cTn dur="500" id="12"/>
                                        <p:tgtEl>
                                          <p:spTgt spid="1051218"/>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4">
                                  <p:stCondLst>
                                    <p:cond delay="0"/>
                                  </p:stCondLst>
                                  <p:childTnLst>
                                    <p:set>
                                      <p:cBhvr>
                                        <p:cTn dur="1" fill="hold" id="16">
                                          <p:stCondLst>
                                            <p:cond delay="0"/>
                                          </p:stCondLst>
                                        </p:cTn>
                                        <p:tgtEl>
                                          <p:spTgt spid="1051219"/>
                                        </p:tgtEl>
                                        <p:attrNameLst>
                                          <p:attrName>style.visibility</p:attrName>
                                        </p:attrNameLst>
                                      </p:cBhvr>
                                      <p:to>
                                        <p:strVal val="visible"/>
                                      </p:to>
                                    </p:set>
                                    <p:animEffect transition="in" filter="wipe(down)">
                                      <p:cBhvr>
                                        <p:cTn dur="500" id="17"/>
                                        <p:tgtEl>
                                          <p:spTgt spid="1051219"/>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22" presetSubtype="4">
                                  <p:stCondLst>
                                    <p:cond delay="0"/>
                                  </p:stCondLst>
                                  <p:childTnLst>
                                    <p:set>
                                      <p:cBhvr>
                                        <p:cTn dur="1" fill="hold" id="21">
                                          <p:stCondLst>
                                            <p:cond delay="0"/>
                                          </p:stCondLst>
                                        </p:cTn>
                                        <p:tgtEl>
                                          <p:spTgt spid="1051220"/>
                                        </p:tgtEl>
                                        <p:attrNameLst>
                                          <p:attrName>style.visibility</p:attrName>
                                        </p:attrNameLst>
                                      </p:cBhvr>
                                      <p:to>
                                        <p:strVal val="visible"/>
                                      </p:to>
                                    </p:set>
                                    <p:animEffect transition="in" filter="wipe(down)">
                                      <p:cBhvr>
                                        <p:cTn dur="500" id="22"/>
                                        <p:tgtEl>
                                          <p:spTgt spid="1051220"/>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22" presetSubtype="4">
                                  <p:stCondLst>
                                    <p:cond delay="0"/>
                                  </p:stCondLst>
                                  <p:childTnLst>
                                    <p:set>
                                      <p:cBhvr>
                                        <p:cTn dur="1" fill="hold" id="26">
                                          <p:stCondLst>
                                            <p:cond delay="0"/>
                                          </p:stCondLst>
                                        </p:cTn>
                                        <p:tgtEl>
                                          <p:spTgt spid="1051222"/>
                                        </p:tgtEl>
                                        <p:attrNameLst>
                                          <p:attrName>style.visibility</p:attrName>
                                        </p:attrNameLst>
                                      </p:cBhvr>
                                      <p:to>
                                        <p:strVal val="visible"/>
                                      </p:to>
                                    </p:set>
                                    <p:animEffect transition="in" filter="wipe(down)">
                                      <p:cBhvr>
                                        <p:cTn dur="500" id="27"/>
                                        <p:tgtEl>
                                          <p:spTgt spid="1051222"/>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22" presetSubtype="4">
                                  <p:stCondLst>
                                    <p:cond delay="0"/>
                                  </p:stCondLst>
                                  <p:childTnLst>
                                    <p:set>
                                      <p:cBhvr>
                                        <p:cTn dur="1" fill="hold" id="31">
                                          <p:stCondLst>
                                            <p:cond delay="0"/>
                                          </p:stCondLst>
                                        </p:cTn>
                                        <p:tgtEl>
                                          <p:spTgt spid="1051221"/>
                                        </p:tgtEl>
                                        <p:attrNameLst>
                                          <p:attrName>style.visibility</p:attrName>
                                        </p:attrNameLst>
                                      </p:cBhvr>
                                      <p:to>
                                        <p:strVal val="visible"/>
                                      </p:to>
                                    </p:set>
                                    <p:animEffect transition="in" filter="wipe(down)">
                                      <p:cBhvr>
                                        <p:cTn dur="500" id="32"/>
                                        <p:tgtEl>
                                          <p:spTgt spid="1051221"/>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2" presetSubtype="4">
                                  <p:stCondLst>
                                    <p:cond delay="0"/>
                                  </p:stCondLst>
                                  <p:childTnLst>
                                    <p:set>
                                      <p:cBhvr>
                                        <p:cTn dur="1" fill="hold" id="36">
                                          <p:stCondLst>
                                            <p:cond delay="0"/>
                                          </p:stCondLst>
                                        </p:cTn>
                                        <p:tgtEl>
                                          <p:spTgt spid="1051224"/>
                                        </p:tgtEl>
                                        <p:attrNameLst>
                                          <p:attrName>style.visibility</p:attrName>
                                        </p:attrNameLst>
                                      </p:cBhvr>
                                      <p:to>
                                        <p:strVal val="visible"/>
                                      </p:to>
                                    </p:set>
                                    <p:animEffect transition="in" filter="wipe(down)">
                                      <p:cBhvr>
                                        <p:cTn dur="500" id="37"/>
                                        <p:tgtEl>
                                          <p:spTgt spid="1051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218" grpId="0"/>
      <p:bldP spid="1051219" grpId="0"/>
      <p:bldP spid="1051220" grpId="0"/>
      <p:bldP spid="1051221" grpId="0"/>
      <p:bldP spid="1051222" grpId="0"/>
      <p:bldP spid="1051224" grpId="0"/>
      <p:bldP spid="105122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543" name=""/>
        <p:cNvGrpSpPr/>
        <p:nvPr/>
      </p:nvGrpSpPr>
      <p:grpSpPr>
        <a:xfrm>
          <a:off x="0" y="0"/>
          <a:ext cx="0" cy="0"/>
          <a:chOff x="0" y="0"/>
          <a:chExt cx="0" cy="0"/>
        </a:xfrm>
      </p:grpSpPr>
      <p:sp>
        <p:nvSpPr>
          <p:cNvPr id="1051299"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1300" name="文本框 42"/>
          <p:cNvSpPr txBox="1"/>
          <p:nvPr/>
        </p:nvSpPr>
        <p:spPr bwMode="auto">
          <a:xfrm>
            <a:off x="242769" y="356343"/>
            <a:ext cx="2287417" cy="461665"/>
          </a:xfrm>
          <a:prstGeom prst="rect"/>
          <a:noFill/>
          <a:ln>
            <a:noFill/>
          </a:ln>
          <a:effectLst/>
        </p:spPr>
        <p:txBody>
          <a:bodyPr rtlCol="0" wrap="square">
            <a:spAutoFit/>
          </a:bodyPr>
          <a:p>
            <a:pPr>
              <a:spcBef>
                <a:spcPct val="50000"/>
              </a:spcBef>
            </a:pPr>
            <a:r>
              <a:rPr altLang="zh-CN" b="1" dirty="0" sz="2400" kumimoji="1" lang="en-US" smtClean="0">
                <a:latin typeface="Arial" panose="020B0604020202020204" pitchFamily="34" charset="0"/>
                <a:cs typeface="Arial" panose="020B0604020202020204" pitchFamily="34" charset="0"/>
              </a:rPr>
              <a:t>Example 3:</a:t>
            </a:r>
            <a:endParaRPr altLang="en-US" b="1" dirty="0" sz="2400" kumimoji="1" lang="zh-CN" smtClean="0">
              <a:latin typeface="Arial" panose="020B0604020202020204" pitchFamily="34" charset="0"/>
              <a:cs typeface="Arial" panose="020B0604020202020204" pitchFamily="34" charset="0"/>
            </a:endParaRPr>
          </a:p>
        </p:txBody>
      </p:sp>
      <p:sp>
        <p:nvSpPr>
          <p:cNvPr id="1051301" name="文本框 4"/>
          <p:cNvSpPr txBox="1"/>
          <p:nvPr/>
        </p:nvSpPr>
        <p:spPr bwMode="auto">
          <a:xfrm>
            <a:off x="465525" y="1037809"/>
            <a:ext cx="7440010" cy="461665"/>
          </a:xfrm>
          <a:prstGeom prst="rect"/>
          <a:noFill/>
          <a:ln>
            <a:noFill/>
          </a:ln>
          <a:effectLst/>
        </p:spPr>
        <p:txBody>
          <a:bodyPr rtlCol="0" wrap="square">
            <a:spAutoFit/>
          </a:bodyPr>
          <a:p>
            <a:pPr eaLnBrk="1" hangingPunct="1">
              <a:spcBef>
                <a:spcPct val="50000"/>
              </a:spcBef>
            </a:pPr>
            <a:r>
              <a:rPr altLang="zh-CN" dirty="0" sz="2400" kumimoji="1" lang="en-US" smtClean="0">
                <a:latin typeface="Arial" panose="020B0604020202020204" pitchFamily="34" charset="0"/>
                <a:cs typeface="Arial" panose="020B0604020202020204" pitchFamily="34" charset="0"/>
              </a:rPr>
              <a:t>(3) The type of AC negative feedback</a:t>
            </a:r>
            <a:endParaRPr altLang="en-US" dirty="0" sz="2400" kumimoji="1" lang="zh-CN" smtClean="0">
              <a:latin typeface="Arial" panose="020B0604020202020204" pitchFamily="34" charset="0"/>
              <a:cs typeface="Arial" panose="020B0604020202020204" pitchFamily="34" charset="0"/>
            </a:endParaRPr>
          </a:p>
        </p:txBody>
      </p:sp>
      <p:grpSp>
        <p:nvGrpSpPr>
          <p:cNvPr id="544" name="组合 6"/>
          <p:cNvGrpSpPr/>
          <p:nvPr/>
        </p:nvGrpSpPr>
        <p:grpSpPr>
          <a:xfrm>
            <a:off x="4619723" y="1719275"/>
            <a:ext cx="4143630" cy="3396874"/>
            <a:chOff x="582855" y="1790180"/>
            <a:chExt cx="4143630" cy="3396874"/>
          </a:xfrm>
        </p:grpSpPr>
        <p:grpSp>
          <p:nvGrpSpPr>
            <p:cNvPr id="545" name="组合 82"/>
            <p:cNvGrpSpPr/>
            <p:nvPr/>
          </p:nvGrpSpPr>
          <p:grpSpPr>
            <a:xfrm>
              <a:off x="582855" y="2903576"/>
              <a:ext cx="4039120" cy="2283478"/>
              <a:chOff x="837472" y="1891662"/>
              <a:chExt cx="4039120" cy="2283478"/>
            </a:xfrm>
          </p:grpSpPr>
          <p:grpSp>
            <p:nvGrpSpPr>
              <p:cNvPr id="546" name="组合 83"/>
              <p:cNvGrpSpPr/>
              <p:nvPr/>
            </p:nvGrpSpPr>
            <p:grpSpPr>
              <a:xfrm>
                <a:off x="837472" y="1891662"/>
                <a:ext cx="4039120" cy="2283478"/>
                <a:chOff x="837472" y="1891662"/>
                <a:chExt cx="4039120" cy="2283478"/>
              </a:xfrm>
            </p:grpSpPr>
            <p:grpSp>
              <p:nvGrpSpPr>
                <p:cNvPr id="547" name="组合 86"/>
                <p:cNvGrpSpPr/>
                <p:nvPr/>
              </p:nvGrpSpPr>
              <p:grpSpPr>
                <a:xfrm>
                  <a:off x="837472" y="1991860"/>
                  <a:ext cx="4039120" cy="2183280"/>
                  <a:chOff x="837472" y="1991860"/>
                  <a:chExt cx="4039120" cy="2183280"/>
                </a:xfrm>
              </p:grpSpPr>
              <p:grpSp>
                <p:nvGrpSpPr>
                  <p:cNvPr id="548" name="组合 94"/>
                  <p:cNvGrpSpPr/>
                  <p:nvPr/>
                </p:nvGrpSpPr>
                <p:grpSpPr>
                  <a:xfrm>
                    <a:off x="1306897" y="2029856"/>
                    <a:ext cx="2995551" cy="2145284"/>
                    <a:chOff x="4862462" y="1672800"/>
                    <a:chExt cx="2995551" cy="2145284"/>
                  </a:xfrm>
                </p:grpSpPr>
                <p:grpSp>
                  <p:nvGrpSpPr>
                    <p:cNvPr id="549" name="组合 99"/>
                    <p:cNvGrpSpPr/>
                    <p:nvPr/>
                  </p:nvGrpSpPr>
                  <p:grpSpPr>
                    <a:xfrm>
                      <a:off x="4862462" y="1672800"/>
                      <a:ext cx="2676493" cy="992188"/>
                      <a:chOff x="3472529" y="2247880"/>
                      <a:chExt cx="2676493" cy="992188"/>
                    </a:xfrm>
                  </p:grpSpPr>
                  <p:grpSp>
                    <p:nvGrpSpPr>
                      <p:cNvPr id="550" name="Group 542"/>
                      <p:cNvGrpSpPr/>
                      <p:nvPr/>
                    </p:nvGrpSpPr>
                    <p:grpSpPr bwMode="auto">
                      <a:xfrm>
                        <a:off x="3594730" y="2247880"/>
                        <a:ext cx="2554292" cy="992188"/>
                        <a:chOff x="4424" y="2261"/>
                        <a:chExt cx="1609" cy="625"/>
                      </a:xfrm>
                    </p:grpSpPr>
                    <p:sp>
                      <p:nvSpPr>
                        <p:cNvPr id="1051302" name="Line 27"/>
                        <p:cNvSpPr>
                          <a:spLocks noChangeShapeType="1"/>
                        </p:cNvSpPr>
                        <p:nvPr/>
                      </p:nvSpPr>
                      <p:spPr bwMode="auto">
                        <a:xfrm flipH="1">
                          <a:off x="4424" y="2416"/>
                          <a:ext cx="571"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51303" name="Line 29"/>
                        <p:cNvSpPr>
                          <a:spLocks noChangeShapeType="1"/>
                        </p:cNvSpPr>
                        <p:nvPr/>
                      </p:nvSpPr>
                      <p:spPr bwMode="auto">
                        <a:xfrm>
                          <a:off x="5654" y="2574"/>
                          <a:ext cx="379"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51304" name="Rectangle 518"/>
                        <p:cNvSpPr>
                          <a:spLocks noChangeAspect="1" noMove="1" noResize="1" noRot="1" noAdjustHandles="1" noEditPoints="1" noChangeArrowheads="1" noChangeShapeType="1" noTextEdit="1"/>
                        </p:cNvSpPr>
                        <p:nvPr/>
                      </p:nvSpPr>
                      <p:spPr bwMode="auto">
                        <a:xfrm>
                          <a:off x="5011" y="2314"/>
                          <a:ext cx="158" cy="194"/>
                        </a:xfrm>
                        <a:prstGeom prst="rect"/>
                        <a:blipFill>
                          <a:blip xmlns:r="http://schemas.openxmlformats.org/officeDocument/2006/relationships" r:embed="rId1"/>
                          <a:stretch>
                            <a:fillRect l="-21951" r="-21951" b="-5882"/>
                          </a:stretch>
                        </a:blipFill>
                        <a:ln w="28575">
                          <a:noFill/>
                          <a:miter lim="800000"/>
                          <a:headEnd/>
                          <a:tailEnd/>
                        </a:ln>
                      </p:spPr>
                      <p:txBody>
                        <a:bodyPr/>
                        <a:p>
                          <a:r>
                            <a:rPr altLang="en-US" lang="zh-CN">
                              <a:noFill/>
                            </a:rPr>
                            <a:t> </a:t>
                          </a:r>
                        </a:p>
                      </p:txBody>
                    </p:sp>
                    <p:sp>
                      <p:nvSpPr>
                        <p:cNvPr id="1051305" name="Rectangle 519"/>
                        <p:cNvSpPr>
                          <a:spLocks noChangeAspect="1" noMove="1" noResize="1" noRot="1" noAdjustHandles="1" noEditPoints="1" noChangeArrowheads="1" noChangeShapeType="1" noTextEdit="1"/>
                        </p:cNvSpPr>
                        <p:nvPr/>
                      </p:nvSpPr>
                      <p:spPr bwMode="auto">
                        <a:xfrm>
                          <a:off x="4979" y="2646"/>
                          <a:ext cx="203" cy="194"/>
                        </a:xfrm>
                        <a:prstGeom prst="rect"/>
                        <a:blipFill>
                          <a:blip xmlns:r="http://schemas.openxmlformats.org/officeDocument/2006/relationships" r:embed="rId2"/>
                          <a:stretch>
                            <a:fillRect/>
                          </a:stretch>
                        </a:blipFill>
                        <a:ln w="28575">
                          <a:noFill/>
                          <a:miter lim="800000"/>
                          <a:headEnd/>
                          <a:tailEnd/>
                        </a:ln>
                      </p:spPr>
                      <p:txBody>
                        <a:bodyPr/>
                        <a:p>
                          <a:r>
                            <a:rPr altLang="en-US" lang="zh-CN">
                              <a:noFill/>
                            </a:rPr>
                            <a:t> </a:t>
                          </a:r>
                        </a:p>
                      </p:txBody>
                    </p:sp>
                    <p:sp>
                      <p:nvSpPr>
                        <p:cNvPr id="1051306" name="AutoShape 523"/>
                        <p:cNvSpPr>
                          <a:spLocks noChangeArrowheads="1"/>
                        </p:cNvSpPr>
                        <p:nvPr/>
                      </p:nvSpPr>
                      <p:spPr bwMode="auto">
                        <a:xfrm rot="5400000">
                          <a:off x="5022" y="2234"/>
                          <a:ext cx="625" cy="679"/>
                        </a:xfrm>
                        <a:prstGeom prst="triangle">
                          <a:avLst>
                            <a:gd name="adj" fmla="val 50000"/>
                          </a:avLst>
                        </a:prstGeom>
                        <a:noFill/>
                        <a:ln w="28575">
                          <a:solidFill>
                            <a:schemeClr val="tx1"/>
                          </a:solidFill>
                          <a:miter lim="800000"/>
                          <a:headEnd/>
                          <a:tailEnd/>
                        </a:ln>
                        <a:effectLst/>
                      </p:spPr>
                      <p:txBody>
                        <a:bodyPr anchor="ctr" wrap="none"/>
                        <a:p>
                          <a:pPr algn="ctr" fontAlgn="base">
                            <a:spcBef>
                              <a:spcPct val="0"/>
                            </a:spcBef>
                            <a:spcAft>
                              <a:spcPct val="0"/>
                            </a:spcAft>
                          </a:pPr>
                          <a:endParaRPr sz="2800" kumimoji="1" lang="en-US" smtClean="0">
                            <a:ea typeface="楷体_GB2312" pitchFamily="49" charset="-122"/>
                          </a:endParaRPr>
                        </a:p>
                      </p:txBody>
                    </p:sp>
                  </p:grpSp>
                  <p:sp>
                    <p:nvSpPr>
                      <p:cNvPr id="1051307" name="Oval 3165"/>
                      <p:cNvSpPr>
                        <a:spLocks noChangeArrowheads="1"/>
                      </p:cNvSpPr>
                      <p:nvPr/>
                    </p:nvSpPr>
                    <p:spPr bwMode="auto">
                      <a:xfrm>
                        <a:off x="3472529" y="2432029"/>
                        <a:ext cx="122238" cy="122238"/>
                      </a:xfrm>
                      <a:prstGeom prst="ellipse"/>
                      <a:noFill/>
                      <a:ln w="28575">
                        <a:solidFill>
                          <a:schemeClr val="tx1"/>
                        </a:solid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grpSp>
                <p:sp>
                  <p:nvSpPr>
                    <p:cNvPr id="1051308" name="Line 28"/>
                    <p:cNvSpPr>
                      <a:spLocks noChangeShapeType="1"/>
                    </p:cNvSpPr>
                    <p:nvPr/>
                  </p:nvSpPr>
                  <p:spPr bwMode="auto">
                    <a:xfrm rot="5400000" flipH="1">
                      <a:off x="4904243" y="3124817"/>
                      <a:ext cx="1368921"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51309" name="矩形 101"/>
                    <p:cNvSpPr/>
                    <p:nvPr/>
                  </p:nvSpPr>
                  <p:spPr>
                    <a:xfrm rot="16200000">
                      <a:off x="5389579" y="3245547"/>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1310" name="Line 28"/>
                    <p:cNvSpPr>
                      <a:spLocks noChangeShapeType="1"/>
                    </p:cNvSpPr>
                    <p:nvPr/>
                  </p:nvSpPr>
                  <p:spPr bwMode="auto">
                    <a:xfrm flipH="1">
                      <a:off x="5582742" y="2452263"/>
                      <a:ext cx="308383"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51311" name="Line 28"/>
                    <p:cNvSpPr>
                      <a:spLocks noChangeShapeType="1"/>
                    </p:cNvSpPr>
                    <p:nvPr/>
                  </p:nvSpPr>
                  <p:spPr bwMode="auto">
                    <a:xfrm flipH="1">
                      <a:off x="5608142" y="2947021"/>
                      <a:ext cx="2249871"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51312" name="Line 28"/>
                    <p:cNvSpPr>
                      <a:spLocks noChangeShapeType="1"/>
                    </p:cNvSpPr>
                    <p:nvPr/>
                  </p:nvSpPr>
                  <p:spPr bwMode="auto">
                    <a:xfrm flipH="1">
                      <a:off x="5432281" y="3818084"/>
                      <a:ext cx="308383"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51313" name="矩形 112"/>
                    <p:cNvSpPr/>
                    <p:nvPr/>
                  </p:nvSpPr>
                  <p:spPr>
                    <a:xfrm>
                      <a:off x="6430084" y="2874587"/>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1314" name="Oval 3165"/>
                    <p:cNvSpPr>
                      <a:spLocks noChangeArrowheads="1"/>
                    </p:cNvSpPr>
                    <p:nvPr/>
                  </p:nvSpPr>
                  <p:spPr bwMode="auto">
                    <a:xfrm>
                      <a:off x="5528605" y="2888142"/>
                      <a:ext cx="122238" cy="122238"/>
                    </a:xfrm>
                    <a:prstGeom prst="ellipse"/>
                    <a:solidFill>
                      <a:schemeClr val="tx1"/>
                    </a:solidFill>
                    <a:ln w="28575">
                      <a:no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grpSp>
              <p:sp>
                <p:nvSpPr>
                  <p:cNvPr id="1051315" name="矩形 95"/>
                  <p:cNvSpPr>
                    <a:spLocks noChangeAspect="1" noMove="1" noResize="1" noRot="1" noAdjustHandles="1" noEditPoints="1" noChangeArrowheads="1" noChangeShapeType="1" noTextEdit="1"/>
                  </p:cNvSpPr>
                  <p:nvPr/>
                </p:nvSpPr>
                <p:spPr>
                  <a:xfrm>
                    <a:off x="837472" y="2038535"/>
                    <a:ext cx="469424" cy="400110"/>
                  </a:xfrm>
                  <a:prstGeom prst="rect"/>
                  <a:blipFill>
                    <a:blip xmlns:r="http://schemas.openxmlformats.org/officeDocument/2006/relationships" r:embed="rId3"/>
                    <a:stretch>
                      <a:fillRect b="-1538"/>
                    </a:stretch>
                  </a:blipFill>
                </p:spPr>
                <p:txBody>
                  <a:bodyPr/>
                  <a:p>
                    <a:r>
                      <a:rPr altLang="en-US" lang="zh-CN">
                        <a:noFill/>
                      </a:rPr>
                      <a:t> </a:t>
                    </a:r>
                  </a:p>
                </p:txBody>
              </p:sp>
              <p:sp>
                <p:nvSpPr>
                  <p:cNvPr id="1051316" name="矩形 96"/>
                  <p:cNvSpPr>
                    <a:spLocks noChangeAspect="1" noMove="1" noResize="1" noRot="1" noAdjustHandles="1" noEditPoints="1" noChangeArrowheads="1" noChangeShapeType="1" noTextEdit="1"/>
                  </p:cNvSpPr>
                  <p:nvPr/>
                </p:nvSpPr>
                <p:spPr>
                  <a:xfrm>
                    <a:off x="4405566" y="1991860"/>
                    <a:ext cx="471026" cy="400110"/>
                  </a:xfrm>
                  <a:prstGeom prst="rect"/>
                  <a:blipFill>
                    <a:blip xmlns:r="http://schemas.openxmlformats.org/officeDocument/2006/relationships" r:embed="rId4"/>
                    <a:stretch>
                      <a:fillRect b="-1515"/>
                    </a:stretch>
                  </a:blipFill>
                </p:spPr>
                <p:txBody>
                  <a:bodyPr/>
                  <a:p>
                    <a:r>
                      <a:rPr altLang="en-US" lang="zh-CN">
                        <a:noFill/>
                      </a:rPr>
                      <a:t> </a:t>
                    </a:r>
                  </a:p>
                </p:txBody>
              </p:sp>
              <p:sp>
                <p:nvSpPr>
                  <p:cNvPr id="1051317" name="矩形 97"/>
                  <p:cNvSpPr>
                    <a:spLocks noChangeAspect="1" noMove="1" noResize="1" noRot="1" noAdjustHandles="1" noEditPoints="1" noChangeArrowheads="1" noChangeShapeType="1" noTextEdit="1"/>
                  </p:cNvSpPr>
                  <p:nvPr/>
                </p:nvSpPr>
                <p:spPr>
                  <a:xfrm>
                    <a:off x="2874519" y="3339499"/>
                    <a:ext cx="521168" cy="400110"/>
                  </a:xfrm>
                  <a:prstGeom prst="rect"/>
                  <a:blipFill>
                    <a:blip xmlns:r="http://schemas.openxmlformats.org/officeDocument/2006/relationships" r:embed="rId5"/>
                    <a:stretch>
                      <a:fillRect/>
                    </a:stretch>
                  </a:blipFill>
                </p:spPr>
                <p:txBody>
                  <a:bodyPr/>
                  <a:p>
                    <a:r>
                      <a:rPr altLang="en-US" lang="zh-CN">
                        <a:noFill/>
                      </a:rPr>
                      <a:t> </a:t>
                    </a:r>
                  </a:p>
                </p:txBody>
              </p:sp>
              <p:sp>
                <p:nvSpPr>
                  <p:cNvPr id="1051318" name="矩形 98"/>
                  <p:cNvSpPr>
                    <a:spLocks noChangeAspect="1" noMove="1" noResize="1" noRot="1" noAdjustHandles="1" noEditPoints="1" noChangeArrowheads="1" noChangeShapeType="1" noTextEdit="1"/>
                  </p:cNvSpPr>
                  <p:nvPr/>
                </p:nvSpPr>
                <p:spPr>
                  <a:xfrm>
                    <a:off x="2045126" y="3516662"/>
                    <a:ext cx="521168" cy="400110"/>
                  </a:xfrm>
                  <a:prstGeom prst="rect"/>
                  <a:blipFill>
                    <a:blip xmlns:r="http://schemas.openxmlformats.org/officeDocument/2006/relationships" r:embed="rId6"/>
                    <a:stretch>
                      <a:fillRect/>
                    </a:stretch>
                  </a:blipFill>
                </p:spPr>
                <p:txBody>
                  <a:bodyPr/>
                  <a:p>
                    <a:r>
                      <a:rPr altLang="en-US" lang="zh-CN">
                        <a:noFill/>
                      </a:rPr>
                      <a:t> </a:t>
                    </a:r>
                  </a:p>
                </p:txBody>
              </p:sp>
            </p:grpSp>
            <p:sp>
              <p:nvSpPr>
                <p:cNvPr id="1051319" name="矩形 87"/>
                <p:cNvSpPr>
                  <a:spLocks noChangeAspect="1" noMove="1" noResize="1" noRot="1" noAdjustHandles="1" noEditPoints="1" noChangeArrowheads="1" noChangeShapeType="1" noTextEdit="1"/>
                </p:cNvSpPr>
                <p:nvPr/>
              </p:nvSpPr>
              <p:spPr>
                <a:xfrm>
                  <a:off x="1549081" y="1891662"/>
                  <a:ext cx="519116" cy="400110"/>
                </a:xfrm>
                <a:prstGeom prst="rect"/>
                <a:blipFill>
                  <a:blip xmlns:r="http://schemas.openxmlformats.org/officeDocument/2006/relationships" r:embed="rId7"/>
                  <a:stretch>
                    <a:fillRect b="-1538"/>
                  </a:stretch>
                </a:blipFill>
              </p:spPr>
              <p:txBody>
                <a:bodyPr/>
                <a:p>
                  <a:r>
                    <a:rPr altLang="en-US" lang="zh-CN">
                      <a:noFill/>
                    </a:rPr>
                    <a:t> </a:t>
                  </a:r>
                </a:p>
              </p:txBody>
            </p:sp>
            <p:sp>
              <p:nvSpPr>
                <p:cNvPr id="1051320" name="矩形 88"/>
                <p:cNvSpPr>
                  <a:spLocks noChangeAspect="1" noMove="1" noResize="1" noRot="1" noAdjustHandles="1" noEditPoints="1" noChangeArrowheads="1" noChangeShapeType="1" noTextEdit="1"/>
                </p:cNvSpPr>
                <p:nvPr/>
              </p:nvSpPr>
              <p:spPr>
                <a:xfrm>
                  <a:off x="1497427" y="3480643"/>
                  <a:ext cx="511101" cy="400110"/>
                </a:xfrm>
                <a:prstGeom prst="rect"/>
                <a:blipFill>
                  <a:blip xmlns:r="http://schemas.openxmlformats.org/officeDocument/2006/relationships" r:embed="rId8"/>
                  <a:stretch>
                    <a:fillRect b="-1515"/>
                  </a:stretch>
                </a:blipFill>
              </p:spPr>
              <p:txBody>
                <a:bodyPr/>
                <a:p>
                  <a:r>
                    <a:rPr altLang="en-US" lang="zh-CN">
                      <a:noFill/>
                    </a:rPr>
                    <a:t> </a:t>
                  </a:r>
                </a:p>
              </p:txBody>
            </p:sp>
          </p:grpSp>
          <p:sp>
            <p:nvSpPr>
              <p:cNvPr id="1051321" name="Oval 3165"/>
              <p:cNvSpPr>
                <a:spLocks noChangeArrowheads="1"/>
              </p:cNvSpPr>
              <p:nvPr/>
            </p:nvSpPr>
            <p:spPr bwMode="auto">
              <a:xfrm>
                <a:off x="1700652" y="2218339"/>
                <a:ext cx="122238" cy="122238"/>
              </a:xfrm>
              <a:prstGeom prst="ellipse"/>
              <a:solidFill>
                <a:schemeClr val="tx1"/>
              </a:solidFill>
              <a:ln w="28575">
                <a:no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sp>
            <p:nvSpPr>
              <p:cNvPr id="1051322" name="矩形 85"/>
              <p:cNvSpPr>
                <a:spLocks noChangeAspect="1" noMove="1" noResize="1" noRot="1" noAdjustHandles="1" noEditPoints="1" noChangeArrowheads="1" noChangeShapeType="1" noTextEdit="1"/>
              </p:cNvSpPr>
              <p:nvPr/>
            </p:nvSpPr>
            <p:spPr>
              <a:xfrm>
                <a:off x="1781433" y="2299465"/>
                <a:ext cx="607282" cy="400110"/>
              </a:xfrm>
              <a:prstGeom prst="rect"/>
              <a:blipFill>
                <a:blip xmlns:r="http://schemas.openxmlformats.org/officeDocument/2006/relationships" r:embed="rId9"/>
                <a:stretch>
                  <a:fillRect b="-1538"/>
                </a:stretch>
              </a:blipFill>
            </p:spPr>
            <p:txBody>
              <a:bodyPr/>
              <a:p>
                <a:r>
                  <a:rPr altLang="en-US" lang="zh-CN">
                    <a:noFill/>
                  </a:rPr>
                  <a:t> </a:t>
                </a:r>
              </a:p>
            </p:txBody>
          </p:sp>
        </p:grpSp>
        <p:sp>
          <p:nvSpPr>
            <p:cNvPr id="1051323" name="Rectangle 518"/>
            <p:cNvSpPr>
              <a:spLocks noChangeAspect="1" noMove="1" noResize="1" noRot="1" noAdjustHandles="1" noEditPoints="1" noChangeArrowheads="1" noChangeShapeType="1" noTextEdit="1"/>
            </p:cNvSpPr>
            <p:nvPr/>
          </p:nvSpPr>
          <p:spPr bwMode="auto">
            <a:xfrm>
              <a:off x="3216901" y="3163960"/>
              <a:ext cx="250825" cy="307975"/>
            </a:xfrm>
            <a:prstGeom prst="rect"/>
            <a:blipFill>
              <a:blip xmlns:r="http://schemas.openxmlformats.org/officeDocument/2006/relationships" r:embed="rId10"/>
              <a:stretch>
                <a:fillRect l="-21951" r="-21951" b="-5882"/>
              </a:stretch>
            </a:blipFill>
            <a:ln w="28575">
              <a:noFill/>
              <a:miter lim="800000"/>
              <a:headEnd/>
              <a:tailEnd/>
            </a:ln>
          </p:spPr>
          <p:txBody>
            <a:bodyPr/>
            <a:p>
              <a:r>
                <a:rPr altLang="en-US" lang="zh-CN">
                  <a:noFill/>
                </a:rPr>
                <a:t> </a:t>
              </a:r>
            </a:p>
          </p:txBody>
        </p:sp>
        <p:sp>
          <p:nvSpPr>
            <p:cNvPr id="1051324" name="Rectangle 518"/>
            <p:cNvSpPr>
              <a:spLocks noChangeAspect="1" noMove="1" noResize="1" noRot="1" noAdjustHandles="1" noEditPoints="1" noChangeArrowheads="1" noChangeShapeType="1" noTextEdit="1"/>
            </p:cNvSpPr>
            <p:nvPr/>
          </p:nvSpPr>
          <p:spPr bwMode="auto">
            <a:xfrm>
              <a:off x="1076040" y="2942529"/>
              <a:ext cx="250825" cy="307975"/>
            </a:xfrm>
            <a:prstGeom prst="rect"/>
            <a:blipFill>
              <a:blip xmlns:r="http://schemas.openxmlformats.org/officeDocument/2006/relationships" r:embed="rId11"/>
              <a:stretch>
                <a:fillRect l="-21951" r="-21951" b="-5882"/>
              </a:stretch>
            </a:blipFill>
            <a:ln w="28575">
              <a:noFill/>
              <a:miter lim="800000"/>
              <a:headEnd/>
              <a:tailEnd/>
            </a:ln>
          </p:spPr>
          <p:txBody>
            <a:bodyPr/>
            <a:p>
              <a:r>
                <a:rPr altLang="en-US" lang="zh-CN">
                  <a:noFill/>
                </a:rPr>
                <a:t> </a:t>
              </a:r>
            </a:p>
          </p:txBody>
        </p:sp>
        <p:sp>
          <p:nvSpPr>
            <p:cNvPr id="1051325" name="Rectangle 518"/>
            <p:cNvSpPr>
              <a:spLocks noChangeAspect="1" noMove="1" noResize="1" noRot="1" noAdjustHandles="1" noEditPoints="1" noChangeArrowheads="1" noChangeShapeType="1" noTextEdit="1"/>
            </p:cNvSpPr>
            <p:nvPr/>
          </p:nvSpPr>
          <p:spPr bwMode="auto">
            <a:xfrm>
              <a:off x="1412004" y="4125787"/>
              <a:ext cx="250825" cy="307975"/>
            </a:xfrm>
            <a:prstGeom prst="rect"/>
            <a:blipFill>
              <a:blip xmlns:r="http://schemas.openxmlformats.org/officeDocument/2006/relationships" r:embed="rId12"/>
              <a:stretch>
                <a:fillRect l="-21951" r="-21951" b="-5882"/>
              </a:stretch>
            </a:blipFill>
            <a:ln w="28575">
              <a:noFill/>
              <a:miter lim="800000"/>
              <a:headEnd/>
              <a:tailEnd/>
            </a:ln>
          </p:spPr>
          <p:txBody>
            <a:bodyPr/>
            <a:p>
              <a:r>
                <a:rPr altLang="en-US" lang="zh-CN">
                  <a:noFill/>
                </a:rPr>
                <a:t> </a:t>
              </a:r>
            </a:p>
          </p:txBody>
        </p:sp>
        <p:sp>
          <p:nvSpPr>
            <p:cNvPr id="1051326" name="Line 1072"/>
            <p:cNvSpPr>
              <a:spLocks noChangeShapeType="1"/>
            </p:cNvSpPr>
            <p:nvPr/>
          </p:nvSpPr>
          <p:spPr bwMode="auto">
            <a:xfrm>
              <a:off x="3727296" y="3193351"/>
              <a:ext cx="0" cy="67682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1327" name="Line 1074"/>
            <p:cNvSpPr>
              <a:spLocks noChangeShapeType="1"/>
            </p:cNvSpPr>
            <p:nvPr/>
          </p:nvSpPr>
          <p:spPr bwMode="auto">
            <a:xfrm flipV="1">
              <a:off x="3724452" y="3183398"/>
              <a:ext cx="312816" cy="221815"/>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1328" name="Line 1075"/>
            <p:cNvSpPr>
              <a:spLocks noChangeShapeType="1"/>
            </p:cNvSpPr>
            <p:nvPr/>
          </p:nvSpPr>
          <p:spPr bwMode="auto">
            <a:xfrm flipH="1" flipV="1">
              <a:off x="3723030" y="3662575"/>
              <a:ext cx="328457" cy="244565"/>
            </a:xfrm>
            <a:prstGeom prst="line"/>
            <a:noFill/>
            <a:ln w="28575">
              <a:solidFill>
                <a:srgbClr val="C00000"/>
              </a:solidFill>
              <a:round/>
              <a:headEnd type="arrow" w="med" len="me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1329" name="Line 1076"/>
            <p:cNvSpPr>
              <a:spLocks noChangeShapeType="1"/>
            </p:cNvSpPr>
            <p:nvPr/>
          </p:nvSpPr>
          <p:spPr bwMode="auto">
            <a:xfrm flipV="1">
              <a:off x="4027419" y="2010807"/>
              <a:ext cx="0" cy="1180564"/>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1330" name="矩形 135"/>
            <p:cNvSpPr/>
            <p:nvPr/>
          </p:nvSpPr>
          <p:spPr>
            <a:xfrm rot="16200000">
              <a:off x="3834340" y="2572170"/>
              <a:ext cx="391195" cy="16485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1331" name="文本框 136"/>
            <p:cNvSpPr txBox="1"/>
            <p:nvPr/>
          </p:nvSpPr>
          <p:spPr>
            <a:xfrm>
              <a:off x="3489156" y="2438734"/>
              <a:ext cx="548112" cy="472440"/>
            </a:xfrm>
            <a:prstGeom prst="rect"/>
            <a:noFill/>
          </p:spPr>
          <p:txBody>
            <a:bodyPr rtlCol="0" wrap="square">
              <a:spAutoFit/>
            </a:bodyPr>
            <a:p>
              <a:r>
                <a:rPr altLang="zh-CN" dirty="0" sz="2000" i="1" lang="en-US" smtClean="0">
                  <a:latin typeface="Arial" panose="020B0604020202020204" pitchFamily="34" charset="0"/>
                  <a:cs typeface="Arial" panose="020B0604020202020204" pitchFamily="34" charset="0"/>
                </a:rPr>
                <a:t>R</a:t>
              </a:r>
              <a:r>
                <a:rPr altLang="zh-CN" baseline="-25000" dirty="0" sz="2000" lang="en-US" smtClean="0">
                  <a:latin typeface="Arial" panose="020B0604020202020204" pitchFamily="34" charset="0"/>
                  <a:cs typeface="Arial" panose="020B0604020202020204" pitchFamily="34" charset="0"/>
                </a:rPr>
                <a:t>L</a:t>
              </a:r>
              <a:endParaRPr altLang="en-US" dirty="0" sz="2000" lang="zh-CN">
                <a:latin typeface="Arial" panose="020B0604020202020204" pitchFamily="34" charset="0"/>
                <a:cs typeface="Arial" panose="020B0604020202020204" pitchFamily="34" charset="0"/>
              </a:endParaRPr>
            </a:p>
          </p:txBody>
        </p:sp>
        <p:sp>
          <p:nvSpPr>
            <p:cNvPr id="1051332" name="文本框 137"/>
            <p:cNvSpPr txBox="1"/>
            <p:nvPr/>
          </p:nvSpPr>
          <p:spPr>
            <a:xfrm>
              <a:off x="3421751" y="1790180"/>
              <a:ext cx="626081" cy="472440"/>
            </a:xfrm>
            <a:prstGeom prst="rect"/>
            <a:noFill/>
          </p:spPr>
          <p:txBody>
            <a:bodyPr rtlCol="0" wrap="square">
              <a:spAutoFit/>
            </a:bodyPr>
            <a:p>
              <a:r>
                <a:rPr altLang="zh-CN" dirty="0" sz="2000" i="1" lang="en-US" smtClean="0">
                  <a:latin typeface="Arial" panose="020B0604020202020204" pitchFamily="34" charset="0"/>
                  <a:cs typeface="Arial" panose="020B0604020202020204" pitchFamily="34" charset="0"/>
                </a:rPr>
                <a:t>V</a:t>
              </a:r>
              <a:r>
                <a:rPr altLang="zh-CN" baseline="-25000" dirty="0" sz="2000" lang="en-US" smtClean="0">
                  <a:latin typeface="Arial" panose="020B0604020202020204" pitchFamily="34" charset="0"/>
                  <a:cs typeface="Arial" panose="020B0604020202020204" pitchFamily="34" charset="0"/>
                </a:rPr>
                <a:t>CC</a:t>
              </a:r>
              <a:endParaRPr altLang="en-US" dirty="0" sz="2000" lang="zh-CN">
                <a:latin typeface="Arial" panose="020B0604020202020204" pitchFamily="34" charset="0"/>
                <a:cs typeface="Arial" panose="020B0604020202020204" pitchFamily="34" charset="0"/>
              </a:endParaRPr>
            </a:p>
          </p:txBody>
        </p:sp>
        <p:sp>
          <p:nvSpPr>
            <p:cNvPr id="1051333" name="椭圆 139"/>
            <p:cNvSpPr/>
            <p:nvPr/>
          </p:nvSpPr>
          <p:spPr>
            <a:xfrm>
              <a:off x="3965276" y="1890106"/>
              <a:ext cx="155017" cy="155017"/>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1334" name="Line 1076"/>
            <p:cNvSpPr>
              <a:spLocks noChangeShapeType="1"/>
            </p:cNvSpPr>
            <p:nvPr/>
          </p:nvSpPr>
          <p:spPr bwMode="auto">
            <a:xfrm flipV="1">
              <a:off x="4027419" y="3898765"/>
              <a:ext cx="0" cy="1180564"/>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1335" name="Line 28"/>
            <p:cNvSpPr>
              <a:spLocks noChangeShapeType="1"/>
            </p:cNvSpPr>
            <p:nvPr/>
          </p:nvSpPr>
          <p:spPr bwMode="auto">
            <a:xfrm flipH="1">
              <a:off x="3868667" y="5079329"/>
              <a:ext cx="308383"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51336" name="Oval 3165"/>
            <p:cNvSpPr>
              <a:spLocks noChangeArrowheads="1"/>
            </p:cNvSpPr>
            <p:nvPr/>
          </p:nvSpPr>
          <p:spPr bwMode="auto">
            <a:xfrm>
              <a:off x="3964487" y="4238666"/>
              <a:ext cx="122238" cy="122238"/>
            </a:xfrm>
            <a:prstGeom prst="ellipse"/>
            <a:solidFill>
              <a:schemeClr val="tx1"/>
            </a:solidFill>
            <a:ln w="28575">
              <a:no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sp>
          <p:nvSpPr>
            <p:cNvPr id="1051337" name="矩形 144"/>
            <p:cNvSpPr/>
            <p:nvPr/>
          </p:nvSpPr>
          <p:spPr>
            <a:xfrm rot="16200000">
              <a:off x="3820724" y="4637998"/>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1338" name="矩形 145"/>
            <p:cNvSpPr>
              <a:spLocks noChangeAspect="1" noMove="1" noResize="1" noRot="1" noAdjustHandles="1" noEditPoints="1" noChangeArrowheads="1" noChangeShapeType="1" noTextEdit="1"/>
            </p:cNvSpPr>
            <p:nvPr/>
          </p:nvSpPr>
          <p:spPr>
            <a:xfrm>
              <a:off x="3499701" y="4527376"/>
              <a:ext cx="521168" cy="400110"/>
            </a:xfrm>
            <a:prstGeom prst="rect"/>
            <a:blipFill>
              <a:blip xmlns:r="http://schemas.openxmlformats.org/officeDocument/2006/relationships" r:embed="rId13"/>
              <a:stretch>
                <a:fillRect/>
              </a:stretch>
            </a:blipFill>
          </p:spPr>
          <p:txBody>
            <a:bodyPr/>
            <a:p>
              <a:r>
                <a:rPr altLang="en-US" lang="zh-CN">
                  <a:noFill/>
                </a:rPr>
                <a:t> </a:t>
              </a:r>
            </a:p>
          </p:txBody>
        </p:sp>
        <p:sp>
          <p:nvSpPr>
            <p:cNvPr id="1051339" name="矩形 146"/>
            <p:cNvSpPr>
              <a:spLocks noChangeAspect="1" noMove="1" noResize="1" noRot="1" noAdjustHandles="1" noEditPoints="1" noChangeArrowheads="1" noChangeShapeType="1" noTextEdit="1"/>
            </p:cNvSpPr>
            <p:nvPr/>
          </p:nvSpPr>
          <p:spPr>
            <a:xfrm>
              <a:off x="4120293" y="2410499"/>
              <a:ext cx="606192" cy="461665"/>
            </a:xfrm>
            <a:prstGeom prst="rect"/>
            <a:blipFill>
              <a:blip xmlns:r="http://schemas.openxmlformats.org/officeDocument/2006/relationships" r:embed="rId14"/>
              <a:stretch>
                <a:fillRect b="-1316"/>
              </a:stretch>
            </a:blipFill>
          </p:spPr>
          <p:txBody>
            <a:bodyPr/>
            <a:p>
              <a:r>
                <a:rPr altLang="en-US" lang="zh-CN">
                  <a:noFill/>
                </a:rPr>
                <a:t> </a:t>
              </a:r>
            </a:p>
          </p:txBody>
        </p:sp>
        <p:sp>
          <p:nvSpPr>
            <p:cNvPr id="1051340" name="Rectangle 518"/>
            <p:cNvSpPr>
              <a:spLocks noChangeAspect="1" noMove="1" noResize="1" noRot="1" noAdjustHandles="1" noEditPoints="1" noChangeArrowheads="1" noChangeShapeType="1" noTextEdit="1"/>
            </p:cNvSpPr>
            <p:nvPr/>
          </p:nvSpPr>
          <p:spPr bwMode="auto">
            <a:xfrm>
              <a:off x="4171245" y="2208517"/>
              <a:ext cx="217639" cy="307777"/>
            </a:xfrm>
            <a:prstGeom prst="rect"/>
            <a:blipFill>
              <a:blip xmlns:r="http://schemas.openxmlformats.org/officeDocument/2006/relationships" r:embed="rId15"/>
              <a:stretch>
                <a:fillRect l="-33333" r="-30556" b="-8000"/>
              </a:stretch>
            </a:blipFill>
            <a:ln w="28575">
              <a:noFill/>
              <a:miter lim="800000"/>
              <a:headEnd/>
              <a:tailEnd/>
            </a:ln>
          </p:spPr>
          <p:txBody>
            <a:bodyPr/>
            <a:p>
              <a:r>
                <a:rPr altLang="en-US" lang="zh-CN">
                  <a:noFill/>
                </a:rPr>
                <a:t> </a:t>
              </a:r>
            </a:p>
          </p:txBody>
        </p:sp>
        <p:sp>
          <p:nvSpPr>
            <p:cNvPr id="1051341" name="Rectangle 519"/>
            <p:cNvSpPr>
              <a:spLocks noChangeAspect="1" noMove="1" noResize="1" noRot="1" noAdjustHandles="1" noEditPoints="1" noChangeArrowheads="1" noChangeShapeType="1" noTextEdit="1"/>
            </p:cNvSpPr>
            <p:nvPr/>
          </p:nvSpPr>
          <p:spPr bwMode="auto">
            <a:xfrm>
              <a:off x="4133013" y="2760082"/>
              <a:ext cx="322263" cy="307975"/>
            </a:xfrm>
            <a:prstGeom prst="rect"/>
            <a:blipFill>
              <a:blip xmlns:r="http://schemas.openxmlformats.org/officeDocument/2006/relationships" r:embed="rId16"/>
              <a:stretch>
                <a:fillRect/>
              </a:stretch>
            </a:blipFill>
            <a:ln w="28575">
              <a:noFill/>
              <a:miter lim="800000"/>
              <a:headEnd/>
              <a:tailEnd/>
            </a:ln>
          </p:spPr>
          <p:txBody>
            <a:bodyPr/>
            <a:p>
              <a:r>
                <a:rPr altLang="en-US" lang="zh-CN">
                  <a:noFill/>
                </a:rPr>
                <a:t> </a:t>
              </a:r>
            </a:p>
          </p:txBody>
        </p:sp>
        <p:cxnSp>
          <p:nvCxnSpPr>
            <p:cNvPr id="3145970" name="直接箭头连接符 149"/>
            <p:cNvCxnSpPr>
              <a:cxnSpLocks/>
            </p:cNvCxnSpPr>
            <p:nvPr/>
          </p:nvCxnSpPr>
          <p:spPr>
            <a:xfrm>
              <a:off x="4175710" y="3012695"/>
              <a:ext cx="0" cy="365039"/>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grpSp>
      <p:sp>
        <p:nvSpPr>
          <p:cNvPr id="1051342" name="矩形 54"/>
          <p:cNvSpPr/>
          <p:nvPr/>
        </p:nvSpPr>
        <p:spPr>
          <a:xfrm>
            <a:off x="902984" y="1815041"/>
            <a:ext cx="5060635" cy="802640"/>
          </a:xfrm>
          <a:prstGeom prst="rect"/>
        </p:spPr>
        <p:txBody>
          <a:bodyPr wrap="square">
            <a:spAutoFit/>
          </a:bodyPr>
          <a:p>
            <a:r>
              <a:rPr altLang="zh-CN" dirty="0" sz="2400" lang="en-US" smtClean="0">
                <a:latin typeface="Arial" panose="020B0604020202020204" pitchFamily="34" charset="0"/>
                <a:cs typeface="Arial" panose="020B0604020202020204" pitchFamily="34" charset="0"/>
              </a:rPr>
              <a:t>Feedback network in series connection with output terminal</a:t>
            </a:r>
            <a:endParaRPr altLang="en-US" dirty="0" sz="2400" lang="zh-CN"/>
          </a:p>
        </p:txBody>
      </p:sp>
      <p:sp>
        <p:nvSpPr>
          <p:cNvPr id="1051343" name="矩形 56"/>
          <p:cNvSpPr/>
          <p:nvPr/>
        </p:nvSpPr>
        <p:spPr>
          <a:xfrm>
            <a:off x="960392" y="2944380"/>
            <a:ext cx="2682769" cy="461665"/>
          </a:xfrm>
          <a:prstGeom prst="rect"/>
        </p:spPr>
        <p:txBody>
          <a:bodyPr wrap="square">
            <a:spAutoFit/>
          </a:bodyPr>
          <a:p>
            <a:r>
              <a:rPr altLang="zh-CN" dirty="0" sz="2400" lang="en-US" smtClean="0">
                <a:latin typeface="Arial" panose="020B0604020202020204" pitchFamily="34" charset="0"/>
                <a:cs typeface="Arial" panose="020B0604020202020204" pitchFamily="34" charset="0"/>
              </a:rPr>
              <a:t>Current feedback!</a:t>
            </a:r>
            <a:endParaRPr altLang="en-US" dirty="0" sz="2400" lang="zh-CN"/>
          </a:p>
        </p:txBody>
      </p:sp>
      <p:sp>
        <p:nvSpPr>
          <p:cNvPr id="1051344" name="矩形 57"/>
          <p:cNvSpPr>
            <a:spLocks noChangeAspect="1" noMove="1" noResize="1" noRot="1" noAdjustHandles="1" noEditPoints="1" noChangeArrowheads="1" noChangeShapeType="1" noTextEdit="1"/>
          </p:cNvSpPr>
          <p:nvPr/>
        </p:nvSpPr>
        <p:spPr>
          <a:xfrm>
            <a:off x="978912" y="3799266"/>
            <a:ext cx="2558230" cy="461665"/>
          </a:xfrm>
          <a:prstGeom prst="rect"/>
          <a:blipFill>
            <a:blip xmlns:r="http://schemas.openxmlformats.org/officeDocument/2006/relationships" r:embed="rId17"/>
            <a:stretch>
              <a:fillRect b="-2632"/>
            </a:stretch>
          </a:blipFill>
        </p:spPr>
        <p:txBody>
          <a:bodyPr/>
          <a:p>
            <a:r>
              <a:rPr altLang="en-US" lang="zh-CN">
                <a:noFill/>
              </a:rPr>
              <a:t> </a:t>
            </a:r>
          </a:p>
        </p:txBody>
      </p:sp>
      <p:sp>
        <p:nvSpPr>
          <p:cNvPr id="1051345" name="矩形 58"/>
          <p:cNvSpPr/>
          <p:nvPr/>
        </p:nvSpPr>
        <p:spPr>
          <a:xfrm>
            <a:off x="1026866" y="4546759"/>
            <a:ext cx="2682769" cy="461665"/>
          </a:xfrm>
          <a:prstGeom prst="rect"/>
        </p:spPr>
        <p:txBody>
          <a:bodyPr wrap="square">
            <a:spAutoFit/>
          </a:bodyPr>
          <a:p>
            <a:r>
              <a:rPr altLang="zh-CN" dirty="0" sz="2400" lang="en-US" smtClean="0">
                <a:latin typeface="Arial" panose="020B0604020202020204" pitchFamily="34" charset="0"/>
                <a:cs typeface="Arial" panose="020B0604020202020204" pitchFamily="34" charset="0"/>
              </a:rPr>
              <a:t>Series feedback!</a:t>
            </a:r>
            <a:endParaRPr altLang="en-US" dirty="0" sz="2400" lang="zh-CN"/>
          </a:p>
        </p:txBody>
      </p:sp>
      <p:sp>
        <p:nvSpPr>
          <p:cNvPr id="1051346" name="矩形 59"/>
          <p:cNvSpPr/>
          <p:nvPr/>
        </p:nvSpPr>
        <p:spPr>
          <a:xfrm>
            <a:off x="712440" y="5356284"/>
            <a:ext cx="3776432" cy="461665"/>
          </a:xfrm>
          <a:prstGeom prst="rect"/>
        </p:spPr>
        <p:txBody>
          <a:bodyPr wrap="square">
            <a:spAutoFit/>
          </a:bodyPr>
          <a:p>
            <a:r>
              <a:rPr altLang="zh-CN" dirty="0" sz="2400" lang="en-US" smtClean="0">
                <a:latin typeface="Arial" panose="020B0604020202020204" pitchFamily="34" charset="0"/>
                <a:cs typeface="Arial" panose="020B0604020202020204" pitchFamily="34" charset="0"/>
              </a:rPr>
              <a:t>Current series feedback!</a:t>
            </a:r>
            <a:endParaRPr altLang="en-US" dirty="0" sz="2400" lang="zh-CN"/>
          </a:p>
        </p:txBody>
      </p:sp>
      <p:sp>
        <p:nvSpPr>
          <p:cNvPr id="1051347" name="圆角矩形 61"/>
          <p:cNvSpPr/>
          <p:nvPr/>
        </p:nvSpPr>
        <p:spPr>
          <a:xfrm>
            <a:off x="5398434" y="4086205"/>
            <a:ext cx="2952805" cy="840356"/>
          </a:xfrm>
          <a:prstGeom prst="roundRect"/>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mc:AlternateContent xmlns:mc="http://schemas.openxmlformats.org/markup-compatibility/2006">
        <mc:Choice xmlns:p14="http://schemas.microsoft.com/office/powerpoint/2010/main" Requires="p14">
          <p:contentPart p14:bwMode="auto" r:id="rId18">
            <p14:nvContentPartPr>
              <p14:cNvPr id="1051348" name=""/>
              <p14:cNvContentPartPr/>
              <p14:nvPr/>
            </p14:nvContentPartPr>
            <p14:xfrm>
              <a:off x="3131810" y="5007341"/>
              <a:ext cx="647951" cy="1047448"/>
            </p14:xfrm>
          </p:contentPart>
        </mc:Choice>
        <mc:Fallback>
          <p:sp>
            <p:nvSpPr>
              <p:cNvPr id="1051348" name=""/>
              <p:cNvSpPr/>
              <p:nvPr/>
            </p:nvSpPr>
            <p:spPr>
              <a:xfrm>
                <a:off x="3131810" y="5007341"/>
                <a:ext cx="647951" cy="1047448"/>
              </a:xfrm>
            </p:spPr>
          </p:sp>
        </mc:Fallback>
      </mc:AlternateContent>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4">
                                  <p:stCondLst>
                                    <p:cond delay="0"/>
                                  </p:stCondLst>
                                  <p:childTnLst>
                                    <p:set>
                                      <p:cBhvr>
                                        <p:cTn dur="1" fill="hold" id="6">
                                          <p:stCondLst>
                                            <p:cond delay="0"/>
                                          </p:stCondLst>
                                        </p:cTn>
                                        <p:tgtEl>
                                          <p:spTgt spid="1051342"/>
                                        </p:tgtEl>
                                        <p:attrNameLst>
                                          <p:attrName>style.visibility</p:attrName>
                                        </p:attrNameLst>
                                      </p:cBhvr>
                                      <p:to>
                                        <p:strVal val="visible"/>
                                      </p:to>
                                    </p:set>
                                    <p:animEffect transition="in" filter="wipe(down)">
                                      <p:cBhvr>
                                        <p:cTn dur="500" id="7"/>
                                        <p:tgtEl>
                                          <p:spTgt spid="1051342"/>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2" presetSubtype="4">
                                  <p:stCondLst>
                                    <p:cond delay="0"/>
                                  </p:stCondLst>
                                  <p:childTnLst>
                                    <p:set>
                                      <p:cBhvr>
                                        <p:cTn dur="1" fill="hold" id="11">
                                          <p:stCondLst>
                                            <p:cond delay="0"/>
                                          </p:stCondLst>
                                        </p:cTn>
                                        <p:tgtEl>
                                          <p:spTgt spid="1051343"/>
                                        </p:tgtEl>
                                        <p:attrNameLst>
                                          <p:attrName>style.visibility</p:attrName>
                                        </p:attrNameLst>
                                      </p:cBhvr>
                                      <p:to>
                                        <p:strVal val="visible"/>
                                      </p:to>
                                    </p:set>
                                    <p:animEffect transition="in" filter="wipe(down)">
                                      <p:cBhvr>
                                        <p:cTn dur="500" id="12"/>
                                        <p:tgtEl>
                                          <p:spTgt spid="105134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4">
                                  <p:stCondLst>
                                    <p:cond delay="0"/>
                                  </p:stCondLst>
                                  <p:childTnLst>
                                    <p:set>
                                      <p:cBhvr>
                                        <p:cTn dur="1" fill="hold" id="16">
                                          <p:stCondLst>
                                            <p:cond delay="0"/>
                                          </p:stCondLst>
                                        </p:cTn>
                                        <p:tgtEl>
                                          <p:spTgt spid="1051344"/>
                                        </p:tgtEl>
                                        <p:attrNameLst>
                                          <p:attrName>style.visibility</p:attrName>
                                        </p:attrNameLst>
                                      </p:cBhvr>
                                      <p:to>
                                        <p:strVal val="visible"/>
                                      </p:to>
                                    </p:set>
                                    <p:animEffect transition="in" filter="wipe(down)">
                                      <p:cBhvr>
                                        <p:cTn dur="500" id="17"/>
                                        <p:tgtEl>
                                          <p:spTgt spid="105134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22" presetSubtype="4">
                                  <p:stCondLst>
                                    <p:cond delay="0"/>
                                  </p:stCondLst>
                                  <p:childTnLst>
                                    <p:set>
                                      <p:cBhvr>
                                        <p:cTn dur="1" fill="hold" id="21">
                                          <p:stCondLst>
                                            <p:cond delay="0"/>
                                          </p:stCondLst>
                                        </p:cTn>
                                        <p:tgtEl>
                                          <p:spTgt spid="1051345"/>
                                        </p:tgtEl>
                                        <p:attrNameLst>
                                          <p:attrName>style.visibility</p:attrName>
                                        </p:attrNameLst>
                                      </p:cBhvr>
                                      <p:to>
                                        <p:strVal val="visible"/>
                                      </p:to>
                                    </p:set>
                                    <p:animEffect transition="in" filter="wipe(down)">
                                      <p:cBhvr>
                                        <p:cTn dur="500" id="22"/>
                                        <p:tgtEl>
                                          <p:spTgt spid="105134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22" presetSubtype="4">
                                  <p:stCondLst>
                                    <p:cond delay="0"/>
                                  </p:stCondLst>
                                  <p:childTnLst>
                                    <p:set>
                                      <p:cBhvr>
                                        <p:cTn dur="1" fill="hold" id="26">
                                          <p:stCondLst>
                                            <p:cond delay="0"/>
                                          </p:stCondLst>
                                        </p:cTn>
                                        <p:tgtEl>
                                          <p:spTgt spid="1051346"/>
                                        </p:tgtEl>
                                        <p:attrNameLst>
                                          <p:attrName>style.visibility</p:attrName>
                                        </p:attrNameLst>
                                      </p:cBhvr>
                                      <p:to>
                                        <p:strVal val="visible"/>
                                      </p:to>
                                    </p:set>
                                    <p:animEffect transition="in" filter="wipe(down)">
                                      <p:cBhvr>
                                        <p:cTn dur="500" id="27"/>
                                        <p:tgtEl>
                                          <p:spTgt spid="1051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342" grpId="0"/>
      <p:bldP spid="1051343" grpId="0"/>
      <p:bldP spid="1051344" grpId="0"/>
      <p:bldP spid="1051345" grpId="0"/>
      <p:bldP spid="105134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553" name=""/>
        <p:cNvGrpSpPr/>
        <p:nvPr/>
      </p:nvGrpSpPr>
      <p:grpSpPr>
        <a:xfrm>
          <a:off x="0" y="0"/>
          <a:ext cx="0" cy="0"/>
          <a:chOff x="0" y="0"/>
          <a:chExt cx="0" cy="0"/>
        </a:xfrm>
      </p:grpSpPr>
      <p:sp>
        <p:nvSpPr>
          <p:cNvPr id="1051352"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51353" name="文本框 42"/>
          <p:cNvSpPr txBox="1"/>
          <p:nvPr/>
        </p:nvSpPr>
        <p:spPr bwMode="auto">
          <a:xfrm>
            <a:off x="242769" y="356343"/>
            <a:ext cx="2287417" cy="461665"/>
          </a:xfrm>
          <a:prstGeom prst="rect"/>
          <a:noFill/>
          <a:ln>
            <a:noFill/>
          </a:ln>
          <a:effectLst/>
        </p:spPr>
        <p:txBody>
          <a:bodyPr rtlCol="0" wrap="square">
            <a:spAutoFit/>
          </a:bodyPr>
          <a:p>
            <a:pPr>
              <a:spcBef>
                <a:spcPct val="50000"/>
              </a:spcBef>
            </a:pPr>
            <a:r>
              <a:rPr altLang="zh-CN" b="1" dirty="0" sz="2400" kumimoji="1" lang="en-US" smtClean="0">
                <a:latin typeface="Arial" panose="020B0604020202020204" pitchFamily="34" charset="0"/>
                <a:cs typeface="Arial" panose="020B0604020202020204" pitchFamily="34" charset="0"/>
              </a:rPr>
              <a:t>Example 3:</a:t>
            </a:r>
            <a:endParaRPr altLang="en-US" b="1" dirty="0" sz="2400" kumimoji="1" lang="zh-CN" smtClean="0">
              <a:latin typeface="Arial" panose="020B0604020202020204" pitchFamily="34" charset="0"/>
              <a:cs typeface="Arial" panose="020B0604020202020204" pitchFamily="34" charset="0"/>
            </a:endParaRPr>
          </a:p>
        </p:txBody>
      </p:sp>
      <p:sp>
        <p:nvSpPr>
          <p:cNvPr id="1051354" name="文本框 4"/>
          <p:cNvSpPr txBox="1"/>
          <p:nvPr/>
        </p:nvSpPr>
        <p:spPr bwMode="auto">
          <a:xfrm>
            <a:off x="465524" y="1037809"/>
            <a:ext cx="7960227" cy="802640"/>
          </a:xfrm>
          <a:prstGeom prst="rect"/>
          <a:noFill/>
          <a:ln>
            <a:noFill/>
          </a:ln>
          <a:effectLst/>
        </p:spPr>
        <p:txBody>
          <a:bodyPr rtlCol="0" wrap="square">
            <a:spAutoFit/>
          </a:bodyPr>
          <a:p>
            <a:pPr eaLnBrk="1" hangingPunct="1">
              <a:spcBef>
                <a:spcPct val="50000"/>
              </a:spcBef>
            </a:pPr>
            <a:r>
              <a:rPr altLang="zh-CN" dirty="0" sz="2400" kumimoji="1" lang="en-US" smtClean="0">
                <a:latin typeface="Arial" panose="020B0604020202020204" pitchFamily="34" charset="0"/>
                <a:cs typeface="Arial" panose="020B0604020202020204" pitchFamily="34" charset="0"/>
              </a:rPr>
              <a:t>(4) The working principle of stabilizing the output current</a:t>
            </a:r>
            <a:endParaRPr altLang="en-US" dirty="0" sz="2400" kumimoji="1" lang="zh-CN" smtClean="0">
              <a:latin typeface="Arial" panose="020B0604020202020204" pitchFamily="34" charset="0"/>
              <a:cs typeface="Arial" panose="020B0604020202020204" pitchFamily="34" charset="0"/>
            </a:endParaRPr>
          </a:p>
        </p:txBody>
      </p:sp>
      <p:sp>
        <p:nvSpPr>
          <p:cNvPr id="1051355" name="矩形 60"/>
          <p:cNvSpPr>
            <a:spLocks noChangeAspect="1" noMove="1" noResize="1" noRot="1" noAdjustHandles="1" noEditPoints="1" noChangeArrowheads="1" noChangeShapeType="1" noTextEdit="1"/>
          </p:cNvSpPr>
          <p:nvPr/>
        </p:nvSpPr>
        <p:spPr>
          <a:xfrm>
            <a:off x="1211663" y="1870568"/>
            <a:ext cx="824713" cy="461665"/>
          </a:xfrm>
          <a:prstGeom prst="rect"/>
          <a:blipFill>
            <a:blip xmlns:r="http://schemas.openxmlformats.org/officeDocument/2006/relationships" r:embed="rId1"/>
            <a:stretch>
              <a:fillRect b="-1316"/>
            </a:stretch>
          </a:blipFill>
        </p:spPr>
        <p:txBody>
          <a:bodyPr/>
          <a:p>
            <a:r>
              <a:rPr altLang="en-US" lang="zh-CN">
                <a:noFill/>
              </a:rPr>
              <a:t> </a:t>
            </a:r>
          </a:p>
        </p:txBody>
      </p:sp>
      <p:sp>
        <p:nvSpPr>
          <p:cNvPr id="1051356" name="右箭头 61"/>
          <p:cNvSpPr/>
          <p:nvPr/>
        </p:nvSpPr>
        <p:spPr>
          <a:xfrm>
            <a:off x="2222592" y="1980832"/>
            <a:ext cx="410441" cy="241135"/>
          </a:xfrm>
          <a:prstGeom prst="right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1357" name="矩形 62"/>
          <p:cNvSpPr>
            <a:spLocks noChangeAspect="1" noMove="1" noResize="1" noRot="1" noAdjustHandles="1" noEditPoints="1" noChangeArrowheads="1" noChangeShapeType="1" noTextEdit="1"/>
          </p:cNvSpPr>
          <p:nvPr/>
        </p:nvSpPr>
        <p:spPr>
          <a:xfrm>
            <a:off x="2735791" y="1877083"/>
            <a:ext cx="805477" cy="461665"/>
          </a:xfrm>
          <a:prstGeom prst="rect"/>
          <a:blipFill>
            <a:blip xmlns:r="http://schemas.openxmlformats.org/officeDocument/2006/relationships" r:embed="rId2"/>
            <a:stretch>
              <a:fillRect b="-1316"/>
            </a:stretch>
          </a:blipFill>
        </p:spPr>
        <p:txBody>
          <a:bodyPr/>
          <a:p>
            <a:r>
              <a:rPr altLang="en-US" lang="zh-CN">
                <a:noFill/>
              </a:rPr>
              <a:t> </a:t>
            </a:r>
          </a:p>
        </p:txBody>
      </p:sp>
      <p:sp>
        <p:nvSpPr>
          <p:cNvPr id="1051358" name="右箭头 63"/>
          <p:cNvSpPr/>
          <p:nvPr/>
        </p:nvSpPr>
        <p:spPr>
          <a:xfrm rot="5400000">
            <a:off x="3057535" y="2686131"/>
            <a:ext cx="410441" cy="241135"/>
          </a:xfrm>
          <a:prstGeom prst="right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1359" name="矩形 64"/>
          <p:cNvSpPr>
            <a:spLocks noChangeAspect="1" noMove="1" noResize="1" noRot="1" noAdjustHandles="1" noEditPoints="1" noChangeArrowheads="1" noChangeShapeType="1" noTextEdit="1"/>
          </p:cNvSpPr>
          <p:nvPr/>
        </p:nvSpPr>
        <p:spPr>
          <a:xfrm>
            <a:off x="2735791" y="3070047"/>
            <a:ext cx="805477" cy="461665"/>
          </a:xfrm>
          <a:prstGeom prst="rect"/>
          <a:blipFill>
            <a:blip xmlns:r="http://schemas.openxmlformats.org/officeDocument/2006/relationships" r:embed="rId3"/>
            <a:stretch>
              <a:fillRect b="-2667"/>
            </a:stretch>
          </a:blipFill>
        </p:spPr>
        <p:txBody>
          <a:bodyPr/>
          <a:p>
            <a:r>
              <a:rPr altLang="en-US" lang="zh-CN">
                <a:noFill/>
              </a:rPr>
              <a:t> </a:t>
            </a:r>
          </a:p>
        </p:txBody>
      </p:sp>
      <p:sp>
        <p:nvSpPr>
          <p:cNvPr id="1051360" name="矩形 65"/>
          <p:cNvSpPr>
            <a:spLocks noChangeAspect="1" noMove="1" noResize="1" noRot="1" noAdjustHandles="1" noEditPoints="1" noChangeArrowheads="1" noChangeShapeType="1" noTextEdit="1"/>
          </p:cNvSpPr>
          <p:nvPr/>
        </p:nvSpPr>
        <p:spPr>
          <a:xfrm>
            <a:off x="2696224" y="4075206"/>
            <a:ext cx="986617" cy="461665"/>
          </a:xfrm>
          <a:prstGeom prst="rect"/>
          <a:blipFill>
            <a:blip xmlns:r="http://schemas.openxmlformats.org/officeDocument/2006/relationships" r:embed="rId4"/>
            <a:stretch>
              <a:fillRect b="-2667"/>
            </a:stretch>
          </a:blipFill>
        </p:spPr>
        <p:txBody>
          <a:bodyPr/>
          <a:p>
            <a:r>
              <a:rPr altLang="en-US" lang="zh-CN">
                <a:noFill/>
              </a:rPr>
              <a:t> </a:t>
            </a:r>
          </a:p>
        </p:txBody>
      </p:sp>
      <p:sp>
        <p:nvSpPr>
          <p:cNvPr id="1051361" name="右箭头 66"/>
          <p:cNvSpPr/>
          <p:nvPr/>
        </p:nvSpPr>
        <p:spPr>
          <a:xfrm rot="5400000">
            <a:off x="3057534" y="3737779"/>
            <a:ext cx="410441" cy="241135"/>
          </a:xfrm>
          <a:prstGeom prst="right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1362" name="矩形 67"/>
          <p:cNvSpPr>
            <a:spLocks noChangeAspect="1" noMove="1" noResize="1" noRot="1" noAdjustHandles="1" noEditPoints="1" noChangeArrowheads="1" noChangeShapeType="1" noTextEdit="1"/>
          </p:cNvSpPr>
          <p:nvPr/>
        </p:nvSpPr>
        <p:spPr>
          <a:xfrm>
            <a:off x="2823957" y="5008424"/>
            <a:ext cx="815095" cy="461665"/>
          </a:xfrm>
          <a:prstGeom prst="rect"/>
          <a:blipFill>
            <a:blip xmlns:r="http://schemas.openxmlformats.org/officeDocument/2006/relationships" r:embed="rId5"/>
            <a:stretch>
              <a:fillRect b="-2667"/>
            </a:stretch>
          </a:blipFill>
        </p:spPr>
        <p:txBody>
          <a:bodyPr/>
          <a:p>
            <a:r>
              <a:rPr altLang="en-US" lang="zh-CN">
                <a:noFill/>
              </a:rPr>
              <a:t> </a:t>
            </a:r>
          </a:p>
        </p:txBody>
      </p:sp>
      <p:sp>
        <p:nvSpPr>
          <p:cNvPr id="1051363" name="右箭头 68"/>
          <p:cNvSpPr/>
          <p:nvPr/>
        </p:nvSpPr>
        <p:spPr>
          <a:xfrm rot="5400000">
            <a:off x="3057534" y="4717933"/>
            <a:ext cx="410441" cy="241135"/>
          </a:xfrm>
          <a:prstGeom prst="right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1364" name="右箭头 69"/>
          <p:cNvSpPr/>
          <p:nvPr/>
        </p:nvSpPr>
        <p:spPr>
          <a:xfrm flipH="1">
            <a:off x="2325350" y="5166608"/>
            <a:ext cx="410441" cy="241135"/>
          </a:xfrm>
          <a:prstGeom prst="right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1365" name="矩形 70"/>
          <p:cNvSpPr>
            <a:spLocks noChangeAspect="1" noMove="1" noResize="1" noRot="1" noAdjustHandles="1" noEditPoints="1" noChangeArrowheads="1" noChangeShapeType="1" noTextEdit="1"/>
          </p:cNvSpPr>
          <p:nvPr/>
        </p:nvSpPr>
        <p:spPr>
          <a:xfrm>
            <a:off x="1333923" y="5010456"/>
            <a:ext cx="757387" cy="461665"/>
          </a:xfrm>
          <a:prstGeom prst="rect"/>
          <a:blipFill>
            <a:blip xmlns:r="http://schemas.openxmlformats.org/officeDocument/2006/relationships" r:embed="rId6"/>
            <a:stretch>
              <a:fillRect b="-1316"/>
            </a:stretch>
          </a:blipFill>
        </p:spPr>
        <p:txBody>
          <a:bodyPr/>
          <a:p>
            <a:r>
              <a:rPr altLang="en-US" lang="zh-CN">
                <a:noFill/>
              </a:rPr>
              <a:t> </a:t>
            </a:r>
          </a:p>
        </p:txBody>
      </p:sp>
      <p:grpSp>
        <p:nvGrpSpPr>
          <p:cNvPr id="554" name="组合 1"/>
          <p:cNvGrpSpPr/>
          <p:nvPr/>
        </p:nvGrpSpPr>
        <p:grpSpPr>
          <a:xfrm>
            <a:off x="4371699" y="1980832"/>
            <a:ext cx="4143630" cy="3396874"/>
            <a:chOff x="4619723" y="1719275"/>
            <a:chExt cx="4143630" cy="3396874"/>
          </a:xfrm>
        </p:grpSpPr>
        <p:grpSp>
          <p:nvGrpSpPr>
            <p:cNvPr id="555" name="组合 6"/>
            <p:cNvGrpSpPr/>
            <p:nvPr/>
          </p:nvGrpSpPr>
          <p:grpSpPr>
            <a:xfrm>
              <a:off x="4619723" y="1719275"/>
              <a:ext cx="4143630" cy="3396874"/>
              <a:chOff x="582855" y="1790180"/>
              <a:chExt cx="4143630" cy="3396874"/>
            </a:xfrm>
          </p:grpSpPr>
          <p:grpSp>
            <p:nvGrpSpPr>
              <p:cNvPr id="556" name="组合 82"/>
              <p:cNvGrpSpPr/>
              <p:nvPr/>
            </p:nvGrpSpPr>
            <p:grpSpPr>
              <a:xfrm>
                <a:off x="582855" y="2903576"/>
                <a:ext cx="4039120" cy="2283478"/>
                <a:chOff x="837472" y="1891662"/>
                <a:chExt cx="4039120" cy="2283478"/>
              </a:xfrm>
            </p:grpSpPr>
            <p:grpSp>
              <p:nvGrpSpPr>
                <p:cNvPr id="557" name="组合 83"/>
                <p:cNvGrpSpPr/>
                <p:nvPr/>
              </p:nvGrpSpPr>
              <p:grpSpPr>
                <a:xfrm>
                  <a:off x="837472" y="1891662"/>
                  <a:ext cx="4039120" cy="2283478"/>
                  <a:chOff x="837472" y="1891662"/>
                  <a:chExt cx="4039120" cy="2283478"/>
                </a:xfrm>
              </p:grpSpPr>
              <p:grpSp>
                <p:nvGrpSpPr>
                  <p:cNvPr id="558" name="组合 86"/>
                  <p:cNvGrpSpPr/>
                  <p:nvPr/>
                </p:nvGrpSpPr>
                <p:grpSpPr>
                  <a:xfrm>
                    <a:off x="837472" y="1991860"/>
                    <a:ext cx="4039120" cy="2183280"/>
                    <a:chOff x="837472" y="1991860"/>
                    <a:chExt cx="4039120" cy="2183280"/>
                  </a:xfrm>
                </p:grpSpPr>
                <p:grpSp>
                  <p:nvGrpSpPr>
                    <p:cNvPr id="559" name="组合 94"/>
                    <p:cNvGrpSpPr/>
                    <p:nvPr/>
                  </p:nvGrpSpPr>
                  <p:grpSpPr>
                    <a:xfrm>
                      <a:off x="1306897" y="2029856"/>
                      <a:ext cx="2995551" cy="2145284"/>
                      <a:chOff x="4862462" y="1672800"/>
                      <a:chExt cx="2995551" cy="2145284"/>
                    </a:xfrm>
                  </p:grpSpPr>
                  <p:grpSp>
                    <p:nvGrpSpPr>
                      <p:cNvPr id="560" name="组合 99"/>
                      <p:cNvGrpSpPr/>
                      <p:nvPr/>
                    </p:nvGrpSpPr>
                    <p:grpSpPr>
                      <a:xfrm>
                        <a:off x="4862462" y="1672800"/>
                        <a:ext cx="2676493" cy="992188"/>
                        <a:chOff x="3472529" y="2247880"/>
                        <a:chExt cx="2676493" cy="992188"/>
                      </a:xfrm>
                    </p:grpSpPr>
                    <p:grpSp>
                      <p:nvGrpSpPr>
                        <p:cNvPr id="561" name="Group 542"/>
                        <p:cNvGrpSpPr/>
                        <p:nvPr/>
                      </p:nvGrpSpPr>
                      <p:grpSpPr bwMode="auto">
                        <a:xfrm>
                          <a:off x="3594730" y="2247880"/>
                          <a:ext cx="2554292" cy="992188"/>
                          <a:chOff x="4424" y="2261"/>
                          <a:chExt cx="1609" cy="625"/>
                        </a:xfrm>
                      </p:grpSpPr>
                      <p:sp>
                        <p:nvSpPr>
                          <p:cNvPr id="1051366" name="Line 27"/>
                          <p:cNvSpPr>
                            <a:spLocks noChangeShapeType="1"/>
                          </p:cNvSpPr>
                          <p:nvPr/>
                        </p:nvSpPr>
                        <p:spPr bwMode="auto">
                          <a:xfrm flipH="1">
                            <a:off x="4424" y="2416"/>
                            <a:ext cx="571"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51367" name="Line 29"/>
                          <p:cNvSpPr>
                            <a:spLocks noChangeShapeType="1"/>
                          </p:cNvSpPr>
                          <p:nvPr/>
                        </p:nvSpPr>
                        <p:spPr bwMode="auto">
                          <a:xfrm>
                            <a:off x="5654" y="2574"/>
                            <a:ext cx="379"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51368" name="Rectangle 518"/>
                          <p:cNvSpPr>
                            <a:spLocks noChangeAspect="1" noMove="1" noResize="1" noRot="1" noAdjustHandles="1" noEditPoints="1" noChangeArrowheads="1" noChangeShapeType="1" noTextEdit="1"/>
                          </p:cNvSpPr>
                          <p:nvPr/>
                        </p:nvSpPr>
                        <p:spPr bwMode="auto">
                          <a:xfrm>
                            <a:off x="5011" y="2314"/>
                            <a:ext cx="158" cy="194"/>
                          </a:xfrm>
                          <a:prstGeom prst="rect"/>
                          <a:blipFill>
                            <a:blip xmlns:r="http://schemas.openxmlformats.org/officeDocument/2006/relationships" r:embed="rId7"/>
                            <a:stretch>
                              <a:fillRect l="-21951" r="-21951" b="-5882"/>
                            </a:stretch>
                          </a:blipFill>
                          <a:ln w="28575">
                            <a:noFill/>
                            <a:miter lim="800000"/>
                            <a:headEnd/>
                            <a:tailEnd/>
                          </a:ln>
                        </p:spPr>
                        <p:txBody>
                          <a:bodyPr/>
                          <a:p>
                            <a:r>
                              <a:rPr altLang="en-US" lang="zh-CN">
                                <a:noFill/>
                              </a:rPr>
                              <a:t> </a:t>
                            </a:r>
                          </a:p>
                        </p:txBody>
                      </p:sp>
                      <p:sp>
                        <p:nvSpPr>
                          <p:cNvPr id="1051369" name="Rectangle 519"/>
                          <p:cNvSpPr>
                            <a:spLocks noChangeAspect="1" noMove="1" noResize="1" noRot="1" noAdjustHandles="1" noEditPoints="1" noChangeArrowheads="1" noChangeShapeType="1" noTextEdit="1"/>
                          </p:cNvSpPr>
                          <p:nvPr/>
                        </p:nvSpPr>
                        <p:spPr bwMode="auto">
                          <a:xfrm>
                            <a:off x="4979" y="2646"/>
                            <a:ext cx="203" cy="194"/>
                          </a:xfrm>
                          <a:prstGeom prst="rect"/>
                          <a:blipFill>
                            <a:blip xmlns:r="http://schemas.openxmlformats.org/officeDocument/2006/relationships" r:embed="rId8"/>
                            <a:stretch>
                              <a:fillRect/>
                            </a:stretch>
                          </a:blipFill>
                          <a:ln w="28575">
                            <a:noFill/>
                            <a:miter lim="800000"/>
                            <a:headEnd/>
                            <a:tailEnd/>
                          </a:ln>
                        </p:spPr>
                        <p:txBody>
                          <a:bodyPr/>
                          <a:p>
                            <a:r>
                              <a:rPr altLang="en-US" lang="zh-CN">
                                <a:noFill/>
                              </a:rPr>
                              <a:t> </a:t>
                            </a:r>
                          </a:p>
                        </p:txBody>
                      </p:sp>
                      <p:sp>
                        <p:nvSpPr>
                          <p:cNvPr id="1051370" name="AutoShape 523"/>
                          <p:cNvSpPr>
                            <a:spLocks noChangeArrowheads="1"/>
                          </p:cNvSpPr>
                          <p:nvPr/>
                        </p:nvSpPr>
                        <p:spPr bwMode="auto">
                          <a:xfrm rot="5400000">
                            <a:off x="5022" y="2234"/>
                            <a:ext cx="625" cy="679"/>
                          </a:xfrm>
                          <a:prstGeom prst="triangle">
                            <a:avLst>
                              <a:gd name="adj" fmla="val 50000"/>
                            </a:avLst>
                          </a:prstGeom>
                          <a:noFill/>
                          <a:ln w="28575">
                            <a:solidFill>
                              <a:schemeClr val="tx1"/>
                            </a:solidFill>
                            <a:miter lim="800000"/>
                            <a:headEnd/>
                            <a:tailEnd/>
                          </a:ln>
                          <a:effectLst/>
                        </p:spPr>
                        <p:txBody>
                          <a:bodyPr anchor="ctr" wrap="none"/>
                          <a:p>
                            <a:pPr algn="ctr" fontAlgn="base">
                              <a:spcBef>
                                <a:spcPct val="0"/>
                              </a:spcBef>
                              <a:spcAft>
                                <a:spcPct val="0"/>
                              </a:spcAft>
                            </a:pPr>
                            <a:endParaRPr sz="2800" kumimoji="1" lang="en-US" smtClean="0">
                              <a:ea typeface="楷体_GB2312" pitchFamily="49" charset="-122"/>
                            </a:endParaRPr>
                          </a:p>
                        </p:txBody>
                      </p:sp>
                    </p:grpSp>
                    <p:sp>
                      <p:nvSpPr>
                        <p:cNvPr id="1051371" name="Oval 3165"/>
                        <p:cNvSpPr>
                          <a:spLocks noChangeArrowheads="1"/>
                        </p:cNvSpPr>
                        <p:nvPr/>
                      </p:nvSpPr>
                      <p:spPr bwMode="auto">
                        <a:xfrm>
                          <a:off x="3472529" y="2432029"/>
                          <a:ext cx="122238" cy="122238"/>
                        </a:xfrm>
                        <a:prstGeom prst="ellipse"/>
                        <a:noFill/>
                        <a:ln w="28575">
                          <a:solidFill>
                            <a:schemeClr val="tx1"/>
                          </a:solid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grpSp>
                  <p:sp>
                    <p:nvSpPr>
                      <p:cNvPr id="1051372" name="Line 28"/>
                      <p:cNvSpPr>
                        <a:spLocks noChangeShapeType="1"/>
                      </p:cNvSpPr>
                      <p:nvPr/>
                    </p:nvSpPr>
                    <p:spPr bwMode="auto">
                      <a:xfrm rot="5400000" flipH="1">
                        <a:off x="4904243" y="3124817"/>
                        <a:ext cx="1368921"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51373" name="矩形 101"/>
                      <p:cNvSpPr/>
                      <p:nvPr/>
                    </p:nvSpPr>
                    <p:spPr>
                      <a:xfrm rot="16200000">
                        <a:off x="5389579" y="3245547"/>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1374" name="Line 28"/>
                      <p:cNvSpPr>
                        <a:spLocks noChangeShapeType="1"/>
                      </p:cNvSpPr>
                      <p:nvPr/>
                    </p:nvSpPr>
                    <p:spPr bwMode="auto">
                      <a:xfrm flipH="1">
                        <a:off x="5582742" y="2452263"/>
                        <a:ext cx="308383"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51375" name="Line 28"/>
                      <p:cNvSpPr>
                        <a:spLocks noChangeShapeType="1"/>
                      </p:cNvSpPr>
                      <p:nvPr/>
                    </p:nvSpPr>
                    <p:spPr bwMode="auto">
                      <a:xfrm flipH="1">
                        <a:off x="5608142" y="2947021"/>
                        <a:ext cx="2249871"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51376" name="Line 28"/>
                      <p:cNvSpPr>
                        <a:spLocks noChangeShapeType="1"/>
                      </p:cNvSpPr>
                      <p:nvPr/>
                    </p:nvSpPr>
                    <p:spPr bwMode="auto">
                      <a:xfrm flipH="1">
                        <a:off x="5432281" y="3818084"/>
                        <a:ext cx="308383"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51377" name="矩形 112"/>
                      <p:cNvSpPr/>
                      <p:nvPr/>
                    </p:nvSpPr>
                    <p:spPr>
                      <a:xfrm>
                        <a:off x="6430084" y="2874587"/>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1378" name="Oval 3165"/>
                      <p:cNvSpPr>
                        <a:spLocks noChangeArrowheads="1"/>
                      </p:cNvSpPr>
                      <p:nvPr/>
                    </p:nvSpPr>
                    <p:spPr bwMode="auto">
                      <a:xfrm>
                        <a:off x="5528605" y="2888142"/>
                        <a:ext cx="122238" cy="122238"/>
                      </a:xfrm>
                      <a:prstGeom prst="ellipse"/>
                      <a:solidFill>
                        <a:schemeClr val="tx1"/>
                      </a:solidFill>
                      <a:ln w="28575">
                        <a:no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grpSp>
                <p:sp>
                  <p:nvSpPr>
                    <p:cNvPr id="1051379" name="矩形 95"/>
                    <p:cNvSpPr>
                      <a:spLocks noChangeAspect="1" noMove="1" noResize="1" noRot="1" noAdjustHandles="1" noEditPoints="1" noChangeArrowheads="1" noChangeShapeType="1" noTextEdit="1"/>
                    </p:cNvSpPr>
                    <p:nvPr/>
                  </p:nvSpPr>
                  <p:spPr>
                    <a:xfrm>
                      <a:off x="837472" y="2038535"/>
                      <a:ext cx="469424" cy="400110"/>
                    </a:xfrm>
                    <a:prstGeom prst="rect"/>
                    <a:blipFill>
                      <a:blip xmlns:r="http://schemas.openxmlformats.org/officeDocument/2006/relationships" r:embed="rId9"/>
                      <a:stretch>
                        <a:fillRect b="-1538"/>
                      </a:stretch>
                    </a:blipFill>
                  </p:spPr>
                  <p:txBody>
                    <a:bodyPr/>
                    <a:p>
                      <a:r>
                        <a:rPr altLang="en-US" lang="zh-CN">
                          <a:noFill/>
                        </a:rPr>
                        <a:t> </a:t>
                      </a:r>
                    </a:p>
                  </p:txBody>
                </p:sp>
                <p:sp>
                  <p:nvSpPr>
                    <p:cNvPr id="1051380" name="矩形 96"/>
                    <p:cNvSpPr>
                      <a:spLocks noChangeAspect="1" noMove="1" noResize="1" noRot="1" noAdjustHandles="1" noEditPoints="1" noChangeArrowheads="1" noChangeShapeType="1" noTextEdit="1"/>
                    </p:cNvSpPr>
                    <p:nvPr/>
                  </p:nvSpPr>
                  <p:spPr>
                    <a:xfrm>
                      <a:off x="4405566" y="1991860"/>
                      <a:ext cx="471026" cy="400110"/>
                    </a:xfrm>
                    <a:prstGeom prst="rect"/>
                    <a:blipFill>
                      <a:blip xmlns:r="http://schemas.openxmlformats.org/officeDocument/2006/relationships" r:embed="rId10"/>
                      <a:stretch>
                        <a:fillRect b="-1515"/>
                      </a:stretch>
                    </a:blipFill>
                  </p:spPr>
                  <p:txBody>
                    <a:bodyPr/>
                    <a:p>
                      <a:r>
                        <a:rPr altLang="en-US" lang="zh-CN">
                          <a:noFill/>
                        </a:rPr>
                        <a:t> </a:t>
                      </a:r>
                    </a:p>
                  </p:txBody>
                </p:sp>
                <p:sp>
                  <p:nvSpPr>
                    <p:cNvPr id="1051381" name="矩形 97"/>
                    <p:cNvSpPr>
                      <a:spLocks noChangeAspect="1" noMove="1" noResize="1" noRot="1" noAdjustHandles="1" noEditPoints="1" noChangeArrowheads="1" noChangeShapeType="1" noTextEdit="1"/>
                    </p:cNvSpPr>
                    <p:nvPr/>
                  </p:nvSpPr>
                  <p:spPr>
                    <a:xfrm>
                      <a:off x="2874519" y="3339499"/>
                      <a:ext cx="521168" cy="400110"/>
                    </a:xfrm>
                    <a:prstGeom prst="rect"/>
                    <a:blipFill>
                      <a:blip xmlns:r="http://schemas.openxmlformats.org/officeDocument/2006/relationships" r:embed="rId11"/>
                      <a:stretch>
                        <a:fillRect/>
                      </a:stretch>
                    </a:blipFill>
                  </p:spPr>
                  <p:txBody>
                    <a:bodyPr/>
                    <a:p>
                      <a:r>
                        <a:rPr altLang="en-US" lang="zh-CN">
                          <a:noFill/>
                        </a:rPr>
                        <a:t> </a:t>
                      </a:r>
                    </a:p>
                  </p:txBody>
                </p:sp>
                <p:sp>
                  <p:nvSpPr>
                    <p:cNvPr id="1051382" name="矩形 98"/>
                    <p:cNvSpPr>
                      <a:spLocks noChangeAspect="1" noMove="1" noResize="1" noRot="1" noAdjustHandles="1" noEditPoints="1" noChangeArrowheads="1" noChangeShapeType="1" noTextEdit="1"/>
                    </p:cNvSpPr>
                    <p:nvPr/>
                  </p:nvSpPr>
                  <p:spPr>
                    <a:xfrm>
                      <a:off x="2045126" y="3516662"/>
                      <a:ext cx="521168" cy="400110"/>
                    </a:xfrm>
                    <a:prstGeom prst="rect"/>
                    <a:blipFill>
                      <a:blip xmlns:r="http://schemas.openxmlformats.org/officeDocument/2006/relationships" r:embed="rId12"/>
                      <a:stretch>
                        <a:fillRect/>
                      </a:stretch>
                    </a:blipFill>
                  </p:spPr>
                  <p:txBody>
                    <a:bodyPr/>
                    <a:p>
                      <a:r>
                        <a:rPr altLang="en-US" lang="zh-CN">
                          <a:noFill/>
                        </a:rPr>
                        <a:t> </a:t>
                      </a:r>
                    </a:p>
                  </p:txBody>
                </p:sp>
              </p:grpSp>
              <p:sp>
                <p:nvSpPr>
                  <p:cNvPr id="1051383" name="矩形 87"/>
                  <p:cNvSpPr>
                    <a:spLocks noChangeAspect="1" noMove="1" noResize="1" noRot="1" noAdjustHandles="1" noEditPoints="1" noChangeArrowheads="1" noChangeShapeType="1" noTextEdit="1"/>
                  </p:cNvSpPr>
                  <p:nvPr/>
                </p:nvSpPr>
                <p:spPr>
                  <a:xfrm>
                    <a:off x="1549081" y="1891662"/>
                    <a:ext cx="519116" cy="400110"/>
                  </a:xfrm>
                  <a:prstGeom prst="rect"/>
                  <a:blipFill>
                    <a:blip xmlns:r="http://schemas.openxmlformats.org/officeDocument/2006/relationships" r:embed="rId13"/>
                    <a:stretch>
                      <a:fillRect b="-1538"/>
                    </a:stretch>
                  </a:blipFill>
                </p:spPr>
                <p:txBody>
                  <a:bodyPr/>
                  <a:p>
                    <a:r>
                      <a:rPr altLang="en-US" lang="zh-CN">
                        <a:noFill/>
                      </a:rPr>
                      <a:t> </a:t>
                    </a:r>
                  </a:p>
                </p:txBody>
              </p:sp>
              <p:sp>
                <p:nvSpPr>
                  <p:cNvPr id="1051384" name="矩形 88"/>
                  <p:cNvSpPr>
                    <a:spLocks noChangeAspect="1" noMove="1" noResize="1" noRot="1" noAdjustHandles="1" noEditPoints="1" noChangeArrowheads="1" noChangeShapeType="1" noTextEdit="1"/>
                  </p:cNvSpPr>
                  <p:nvPr/>
                </p:nvSpPr>
                <p:spPr>
                  <a:xfrm>
                    <a:off x="1497427" y="3480643"/>
                    <a:ext cx="511101" cy="400110"/>
                  </a:xfrm>
                  <a:prstGeom prst="rect"/>
                  <a:blipFill>
                    <a:blip xmlns:r="http://schemas.openxmlformats.org/officeDocument/2006/relationships" r:embed="rId14"/>
                    <a:stretch>
                      <a:fillRect b="-1515"/>
                    </a:stretch>
                  </a:blipFill>
                </p:spPr>
                <p:txBody>
                  <a:bodyPr/>
                  <a:p>
                    <a:r>
                      <a:rPr altLang="en-US" lang="zh-CN">
                        <a:noFill/>
                      </a:rPr>
                      <a:t> </a:t>
                    </a:r>
                  </a:p>
                </p:txBody>
              </p:sp>
            </p:grpSp>
            <p:sp>
              <p:nvSpPr>
                <p:cNvPr id="1051385" name="Oval 3165"/>
                <p:cNvSpPr>
                  <a:spLocks noChangeArrowheads="1"/>
                </p:cNvSpPr>
                <p:nvPr/>
              </p:nvSpPr>
              <p:spPr bwMode="auto">
                <a:xfrm>
                  <a:off x="1700652" y="2218339"/>
                  <a:ext cx="122238" cy="122238"/>
                </a:xfrm>
                <a:prstGeom prst="ellipse"/>
                <a:solidFill>
                  <a:schemeClr val="tx1"/>
                </a:solidFill>
                <a:ln w="28575">
                  <a:no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sp>
              <p:nvSpPr>
                <p:cNvPr id="1051386" name="矩形 85"/>
                <p:cNvSpPr>
                  <a:spLocks noChangeAspect="1" noMove="1" noResize="1" noRot="1" noAdjustHandles="1" noEditPoints="1" noChangeArrowheads="1" noChangeShapeType="1" noTextEdit="1"/>
                </p:cNvSpPr>
                <p:nvPr/>
              </p:nvSpPr>
              <p:spPr>
                <a:xfrm>
                  <a:off x="1781433" y="2299465"/>
                  <a:ext cx="607282" cy="400110"/>
                </a:xfrm>
                <a:prstGeom prst="rect"/>
                <a:blipFill>
                  <a:blip xmlns:r="http://schemas.openxmlformats.org/officeDocument/2006/relationships" r:embed="rId15"/>
                  <a:stretch>
                    <a:fillRect b="-1515"/>
                  </a:stretch>
                </a:blipFill>
              </p:spPr>
              <p:txBody>
                <a:bodyPr/>
                <a:p>
                  <a:r>
                    <a:rPr altLang="en-US" lang="zh-CN">
                      <a:noFill/>
                    </a:rPr>
                    <a:t> </a:t>
                  </a:r>
                </a:p>
              </p:txBody>
            </p:sp>
          </p:grpSp>
          <p:sp>
            <p:nvSpPr>
              <p:cNvPr id="1051387" name="Rectangle 518"/>
              <p:cNvSpPr>
                <a:spLocks noChangeAspect="1" noMove="1" noResize="1" noRot="1" noAdjustHandles="1" noEditPoints="1" noChangeArrowheads="1" noChangeShapeType="1" noTextEdit="1"/>
              </p:cNvSpPr>
              <p:nvPr/>
            </p:nvSpPr>
            <p:spPr bwMode="auto">
              <a:xfrm>
                <a:off x="1076040" y="2942529"/>
                <a:ext cx="250825" cy="307975"/>
              </a:xfrm>
              <a:prstGeom prst="rect"/>
              <a:blipFill>
                <a:blip xmlns:r="http://schemas.openxmlformats.org/officeDocument/2006/relationships" r:embed="rId16"/>
                <a:stretch>
                  <a:fillRect l="-21951" r="-21951" b="-8000"/>
                </a:stretch>
              </a:blipFill>
              <a:ln w="28575">
                <a:noFill/>
                <a:miter lim="800000"/>
                <a:headEnd/>
                <a:tailEnd/>
              </a:ln>
            </p:spPr>
            <p:txBody>
              <a:bodyPr/>
              <a:p>
                <a:r>
                  <a:rPr altLang="en-US" lang="zh-CN">
                    <a:noFill/>
                  </a:rPr>
                  <a:t> </a:t>
                </a:r>
              </a:p>
            </p:txBody>
          </p:sp>
          <p:sp>
            <p:nvSpPr>
              <p:cNvPr id="1051388" name="Rectangle 518"/>
              <p:cNvSpPr>
                <a:spLocks noChangeAspect="1" noMove="1" noResize="1" noRot="1" noAdjustHandles="1" noEditPoints="1" noChangeArrowheads="1" noChangeShapeType="1" noTextEdit="1"/>
              </p:cNvSpPr>
              <p:nvPr/>
            </p:nvSpPr>
            <p:spPr bwMode="auto">
              <a:xfrm>
                <a:off x="1412004" y="4125787"/>
                <a:ext cx="250825" cy="307975"/>
              </a:xfrm>
              <a:prstGeom prst="rect"/>
              <a:blipFill>
                <a:blip xmlns:r="http://schemas.openxmlformats.org/officeDocument/2006/relationships" r:embed="rId17"/>
                <a:stretch>
                  <a:fillRect l="-21951" r="-21951" b="-5882"/>
                </a:stretch>
              </a:blipFill>
              <a:ln w="28575">
                <a:noFill/>
                <a:miter lim="800000"/>
                <a:headEnd/>
                <a:tailEnd/>
              </a:ln>
            </p:spPr>
            <p:txBody>
              <a:bodyPr/>
              <a:p>
                <a:r>
                  <a:rPr altLang="en-US" lang="zh-CN">
                    <a:noFill/>
                  </a:rPr>
                  <a:t> </a:t>
                </a:r>
              </a:p>
            </p:txBody>
          </p:sp>
          <p:sp>
            <p:nvSpPr>
              <p:cNvPr id="1051389" name="Line 1072"/>
              <p:cNvSpPr>
                <a:spLocks noChangeShapeType="1"/>
              </p:cNvSpPr>
              <p:nvPr/>
            </p:nvSpPr>
            <p:spPr bwMode="auto">
              <a:xfrm>
                <a:off x="3727296" y="3193351"/>
                <a:ext cx="0" cy="67682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1390" name="Line 1074"/>
              <p:cNvSpPr>
                <a:spLocks noChangeShapeType="1"/>
              </p:cNvSpPr>
              <p:nvPr/>
            </p:nvSpPr>
            <p:spPr bwMode="auto">
              <a:xfrm flipV="1">
                <a:off x="3724452" y="3183398"/>
                <a:ext cx="312816" cy="221815"/>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1391" name="Line 1075"/>
              <p:cNvSpPr>
                <a:spLocks noChangeShapeType="1"/>
              </p:cNvSpPr>
              <p:nvPr/>
            </p:nvSpPr>
            <p:spPr bwMode="auto">
              <a:xfrm flipH="1" flipV="1">
                <a:off x="3723030" y="3662575"/>
                <a:ext cx="328457" cy="244565"/>
              </a:xfrm>
              <a:prstGeom prst="line"/>
              <a:noFill/>
              <a:ln w="28575">
                <a:solidFill>
                  <a:srgbClr val="C00000"/>
                </a:solidFill>
                <a:round/>
                <a:headEnd type="arrow" w="med" len="me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1392" name="Line 1076"/>
              <p:cNvSpPr>
                <a:spLocks noChangeShapeType="1"/>
              </p:cNvSpPr>
              <p:nvPr/>
            </p:nvSpPr>
            <p:spPr bwMode="auto">
              <a:xfrm flipV="1">
                <a:off x="4027419" y="2010807"/>
                <a:ext cx="0" cy="1180564"/>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1393" name="矩形 135"/>
              <p:cNvSpPr/>
              <p:nvPr/>
            </p:nvSpPr>
            <p:spPr>
              <a:xfrm rot="16200000">
                <a:off x="3834340" y="2572170"/>
                <a:ext cx="391195" cy="16485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1394" name="文本框 136"/>
              <p:cNvSpPr txBox="1"/>
              <p:nvPr/>
            </p:nvSpPr>
            <p:spPr>
              <a:xfrm>
                <a:off x="3489156" y="2438734"/>
                <a:ext cx="548112" cy="472440"/>
              </a:xfrm>
              <a:prstGeom prst="rect"/>
              <a:noFill/>
            </p:spPr>
            <p:txBody>
              <a:bodyPr rtlCol="0" wrap="square">
                <a:spAutoFit/>
              </a:bodyPr>
              <a:p>
                <a:r>
                  <a:rPr altLang="zh-CN" dirty="0" sz="2000" i="1" lang="en-US" smtClean="0">
                    <a:latin typeface="Arial" panose="020B0604020202020204" pitchFamily="34" charset="0"/>
                    <a:cs typeface="Arial" panose="020B0604020202020204" pitchFamily="34" charset="0"/>
                  </a:rPr>
                  <a:t>R</a:t>
                </a:r>
                <a:r>
                  <a:rPr altLang="zh-CN" baseline="-25000" dirty="0" sz="2000" lang="en-US" smtClean="0">
                    <a:latin typeface="Arial" panose="020B0604020202020204" pitchFamily="34" charset="0"/>
                    <a:cs typeface="Arial" panose="020B0604020202020204" pitchFamily="34" charset="0"/>
                  </a:rPr>
                  <a:t>L</a:t>
                </a:r>
                <a:endParaRPr altLang="en-US" dirty="0" sz="2000" lang="zh-CN">
                  <a:latin typeface="Arial" panose="020B0604020202020204" pitchFamily="34" charset="0"/>
                  <a:cs typeface="Arial" panose="020B0604020202020204" pitchFamily="34" charset="0"/>
                </a:endParaRPr>
              </a:p>
            </p:txBody>
          </p:sp>
          <p:sp>
            <p:nvSpPr>
              <p:cNvPr id="1051395" name="文本框 137"/>
              <p:cNvSpPr txBox="1"/>
              <p:nvPr/>
            </p:nvSpPr>
            <p:spPr>
              <a:xfrm>
                <a:off x="3421751" y="1790180"/>
                <a:ext cx="626081" cy="472440"/>
              </a:xfrm>
              <a:prstGeom prst="rect"/>
              <a:noFill/>
            </p:spPr>
            <p:txBody>
              <a:bodyPr rtlCol="0" wrap="square">
                <a:spAutoFit/>
              </a:bodyPr>
              <a:p>
                <a:r>
                  <a:rPr altLang="zh-CN" dirty="0" sz="2000" i="1" lang="en-US" smtClean="0">
                    <a:latin typeface="Arial" panose="020B0604020202020204" pitchFamily="34" charset="0"/>
                    <a:cs typeface="Arial" panose="020B0604020202020204" pitchFamily="34" charset="0"/>
                  </a:rPr>
                  <a:t>V</a:t>
                </a:r>
                <a:r>
                  <a:rPr altLang="zh-CN" baseline="-25000" dirty="0" sz="2000" lang="en-US" smtClean="0">
                    <a:latin typeface="Arial" panose="020B0604020202020204" pitchFamily="34" charset="0"/>
                    <a:cs typeface="Arial" panose="020B0604020202020204" pitchFamily="34" charset="0"/>
                  </a:rPr>
                  <a:t>CC</a:t>
                </a:r>
                <a:endParaRPr altLang="en-US" dirty="0" sz="2000" lang="zh-CN">
                  <a:latin typeface="Arial" panose="020B0604020202020204" pitchFamily="34" charset="0"/>
                  <a:cs typeface="Arial" panose="020B0604020202020204" pitchFamily="34" charset="0"/>
                </a:endParaRPr>
              </a:p>
            </p:txBody>
          </p:sp>
          <p:sp>
            <p:nvSpPr>
              <p:cNvPr id="1051396" name="椭圆 139"/>
              <p:cNvSpPr/>
              <p:nvPr/>
            </p:nvSpPr>
            <p:spPr>
              <a:xfrm>
                <a:off x="3965276" y="1890106"/>
                <a:ext cx="155017" cy="155017"/>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1397" name="Line 1076"/>
              <p:cNvSpPr>
                <a:spLocks noChangeShapeType="1"/>
              </p:cNvSpPr>
              <p:nvPr/>
            </p:nvSpPr>
            <p:spPr bwMode="auto">
              <a:xfrm flipV="1">
                <a:off x="4027419" y="3898765"/>
                <a:ext cx="0" cy="1180564"/>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sz="3600" kumimoji="1" lang="en-US" smtClean="0">
                  <a:solidFill>
                    <a:srgbClr val="FFFFFF"/>
                  </a:solidFill>
                </a:endParaRPr>
              </a:p>
            </p:txBody>
          </p:sp>
          <p:sp>
            <p:nvSpPr>
              <p:cNvPr id="1051398" name="Line 28"/>
              <p:cNvSpPr>
                <a:spLocks noChangeShapeType="1"/>
              </p:cNvSpPr>
              <p:nvPr/>
            </p:nvSpPr>
            <p:spPr bwMode="auto">
              <a:xfrm flipH="1">
                <a:off x="3868667" y="5079329"/>
                <a:ext cx="308383" cy="0"/>
              </a:xfrm>
              <a:prstGeom prst="line"/>
              <a:noFill/>
              <a:ln w="28575">
                <a:solidFill>
                  <a:schemeClr val="tx1"/>
                </a:solidFill>
                <a:round/>
                <a:headEnd/>
                <a:tailEnd/>
              </a:ln>
            </p:spPr>
            <p:txBody>
              <a:bodyPr vert="eaVert"/>
              <a:p>
                <a:pPr algn="ctr" fontAlgn="base">
                  <a:spcBef>
                    <a:spcPct val="0"/>
                  </a:spcBef>
                  <a:spcAft>
                    <a:spcPct val="0"/>
                  </a:spcAft>
                </a:pPr>
                <a:endParaRPr sz="2800" kumimoji="1" lang="en-US" smtClean="0">
                  <a:ea typeface="楷体_GB2312" pitchFamily="49" charset="-122"/>
                </a:endParaRPr>
              </a:p>
            </p:txBody>
          </p:sp>
          <p:sp>
            <p:nvSpPr>
              <p:cNvPr id="1051399" name="Oval 3165"/>
              <p:cNvSpPr>
                <a:spLocks noChangeArrowheads="1"/>
              </p:cNvSpPr>
              <p:nvPr/>
            </p:nvSpPr>
            <p:spPr bwMode="auto">
              <a:xfrm>
                <a:off x="3964487" y="4238666"/>
                <a:ext cx="122238" cy="122238"/>
              </a:xfrm>
              <a:prstGeom prst="ellipse"/>
              <a:solidFill>
                <a:schemeClr val="tx1"/>
              </a:solidFill>
              <a:ln w="28575">
                <a:noFill/>
                <a:round/>
                <a:headEnd/>
                <a:tailEnd/>
              </a:ln>
            </p:spPr>
            <p:txBody>
              <a:bodyPr/>
              <a:p>
                <a:pPr algn="ctr" fontAlgn="base">
                  <a:spcBef>
                    <a:spcPct val="0"/>
                  </a:spcBef>
                  <a:spcAft>
                    <a:spcPct val="0"/>
                  </a:spcAft>
                </a:pPr>
                <a:endParaRPr altLang="en-US" sz="2800" kumimoji="1" lang="en-US" smtClean="0">
                  <a:solidFill>
                    <a:srgbClr val="FFFFCC"/>
                  </a:solidFill>
                  <a:ea typeface="楷体_GB2312" pitchFamily="49" charset="-122"/>
                </a:endParaRPr>
              </a:p>
            </p:txBody>
          </p:sp>
          <p:sp>
            <p:nvSpPr>
              <p:cNvPr id="1051400" name="矩形 144"/>
              <p:cNvSpPr/>
              <p:nvPr/>
            </p:nvSpPr>
            <p:spPr>
              <a:xfrm rot="16200000">
                <a:off x="3820724" y="4637998"/>
                <a:ext cx="386328" cy="144867"/>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51401" name="矩形 145"/>
              <p:cNvSpPr>
                <a:spLocks noChangeAspect="1" noMove="1" noResize="1" noRot="1" noAdjustHandles="1" noEditPoints="1" noChangeArrowheads="1" noChangeShapeType="1" noTextEdit="1"/>
              </p:cNvSpPr>
              <p:nvPr/>
            </p:nvSpPr>
            <p:spPr>
              <a:xfrm>
                <a:off x="3499701" y="4527376"/>
                <a:ext cx="521168" cy="400110"/>
              </a:xfrm>
              <a:prstGeom prst="rect"/>
              <a:blipFill>
                <a:blip xmlns:r="http://schemas.openxmlformats.org/officeDocument/2006/relationships" r:embed="rId18"/>
                <a:stretch>
                  <a:fillRect/>
                </a:stretch>
              </a:blipFill>
            </p:spPr>
            <p:txBody>
              <a:bodyPr/>
              <a:p>
                <a:r>
                  <a:rPr altLang="en-US" lang="zh-CN">
                    <a:noFill/>
                  </a:rPr>
                  <a:t> </a:t>
                </a:r>
              </a:p>
            </p:txBody>
          </p:sp>
          <p:sp>
            <p:nvSpPr>
              <p:cNvPr id="1051402" name="矩形 146"/>
              <p:cNvSpPr>
                <a:spLocks noChangeAspect="1" noMove="1" noResize="1" noRot="1" noAdjustHandles="1" noEditPoints="1" noChangeArrowheads="1" noChangeShapeType="1" noTextEdit="1"/>
              </p:cNvSpPr>
              <p:nvPr/>
            </p:nvSpPr>
            <p:spPr>
              <a:xfrm>
                <a:off x="4120293" y="2410499"/>
                <a:ext cx="606192" cy="461665"/>
              </a:xfrm>
              <a:prstGeom prst="rect"/>
              <a:blipFill>
                <a:blip xmlns:r="http://schemas.openxmlformats.org/officeDocument/2006/relationships" r:embed="rId19"/>
                <a:stretch>
                  <a:fillRect b="-2667"/>
                </a:stretch>
              </a:blipFill>
            </p:spPr>
            <p:txBody>
              <a:bodyPr/>
              <a:p>
                <a:r>
                  <a:rPr altLang="en-US" lang="zh-CN">
                    <a:noFill/>
                  </a:rPr>
                  <a:t> </a:t>
                </a:r>
              </a:p>
            </p:txBody>
          </p:sp>
          <p:sp>
            <p:nvSpPr>
              <p:cNvPr id="1051403" name="Rectangle 518"/>
              <p:cNvSpPr>
                <a:spLocks noChangeAspect="1" noMove="1" noResize="1" noRot="1" noAdjustHandles="1" noEditPoints="1" noChangeArrowheads="1" noChangeShapeType="1" noTextEdit="1"/>
              </p:cNvSpPr>
              <p:nvPr/>
            </p:nvSpPr>
            <p:spPr bwMode="auto">
              <a:xfrm>
                <a:off x="4171245" y="2208517"/>
                <a:ext cx="217639" cy="307777"/>
              </a:xfrm>
              <a:prstGeom prst="rect"/>
              <a:blipFill>
                <a:blip xmlns:r="http://schemas.openxmlformats.org/officeDocument/2006/relationships" r:embed="rId20"/>
                <a:stretch>
                  <a:fillRect l="-34286" r="-34286" b="-8000"/>
                </a:stretch>
              </a:blipFill>
              <a:ln w="28575">
                <a:noFill/>
                <a:miter lim="800000"/>
                <a:headEnd/>
                <a:tailEnd/>
              </a:ln>
            </p:spPr>
            <p:txBody>
              <a:bodyPr/>
              <a:p>
                <a:r>
                  <a:rPr altLang="en-US" lang="zh-CN">
                    <a:noFill/>
                  </a:rPr>
                  <a:t> </a:t>
                </a:r>
              </a:p>
            </p:txBody>
          </p:sp>
          <p:sp>
            <p:nvSpPr>
              <p:cNvPr id="1051404" name="Rectangle 519"/>
              <p:cNvSpPr>
                <a:spLocks noChangeAspect="1" noMove="1" noResize="1" noRot="1" noAdjustHandles="1" noEditPoints="1" noChangeArrowheads="1" noChangeShapeType="1" noTextEdit="1"/>
              </p:cNvSpPr>
              <p:nvPr/>
            </p:nvSpPr>
            <p:spPr bwMode="auto">
              <a:xfrm>
                <a:off x="4133013" y="2760082"/>
                <a:ext cx="322263" cy="307975"/>
              </a:xfrm>
              <a:prstGeom prst="rect"/>
              <a:blipFill>
                <a:blip xmlns:r="http://schemas.openxmlformats.org/officeDocument/2006/relationships" r:embed="rId21"/>
                <a:stretch>
                  <a:fillRect/>
                </a:stretch>
              </a:blipFill>
              <a:ln w="28575">
                <a:noFill/>
                <a:miter lim="800000"/>
                <a:headEnd/>
                <a:tailEnd/>
              </a:ln>
            </p:spPr>
            <p:txBody>
              <a:bodyPr/>
              <a:p>
                <a:r>
                  <a:rPr altLang="en-US" lang="zh-CN">
                    <a:noFill/>
                  </a:rPr>
                  <a:t> </a:t>
                </a:r>
              </a:p>
            </p:txBody>
          </p:sp>
          <p:cxnSp>
            <p:nvCxnSpPr>
              <p:cNvPr id="3145971" name="直接箭头连接符 149"/>
              <p:cNvCxnSpPr>
                <a:cxnSpLocks/>
              </p:cNvCxnSpPr>
              <p:nvPr/>
            </p:nvCxnSpPr>
            <p:spPr>
              <a:xfrm>
                <a:off x="4175710" y="3012695"/>
                <a:ext cx="0" cy="365039"/>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grpSp>
        <p:sp>
          <p:nvSpPr>
            <p:cNvPr id="1051405" name="矩形 71"/>
            <p:cNvSpPr>
              <a:spLocks noChangeAspect="1" noMove="1" noResize="1" noRot="1" noAdjustHandles="1" noEditPoints="1" noChangeArrowheads="1" noChangeShapeType="1" noTextEdit="1"/>
            </p:cNvSpPr>
            <p:nvPr/>
          </p:nvSpPr>
          <p:spPr>
            <a:xfrm>
              <a:off x="8163131" y="3749721"/>
              <a:ext cx="471026" cy="400110"/>
            </a:xfrm>
            <a:prstGeom prst="rect"/>
            <a:blipFill>
              <a:blip xmlns:r="http://schemas.openxmlformats.org/officeDocument/2006/relationships" r:embed="rId22"/>
              <a:stretch>
                <a:fillRect b="-1515"/>
              </a:stretch>
            </a:blipFill>
          </p:spPr>
          <p:txBody>
            <a:bodyPr/>
            <a:p>
              <a:r>
                <a:rPr altLang="en-US" lang="zh-CN">
                  <a:noFill/>
                </a:rPr>
                <a:t> </a:t>
              </a:r>
            </a:p>
          </p:txBody>
        </p:sp>
        <p:cxnSp>
          <p:nvCxnSpPr>
            <p:cNvPr id="3145972" name="直接箭头连接符 72"/>
            <p:cNvCxnSpPr>
              <a:cxnSpLocks/>
            </p:cNvCxnSpPr>
            <p:nvPr/>
          </p:nvCxnSpPr>
          <p:spPr>
            <a:xfrm>
              <a:off x="8187892" y="3758642"/>
              <a:ext cx="0" cy="365039"/>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145973" name="直接箭头连接符 73"/>
            <p:cNvCxnSpPr>
              <a:cxnSpLocks/>
            </p:cNvCxnSpPr>
            <p:nvPr/>
          </p:nvCxnSpPr>
          <p:spPr>
            <a:xfrm rot="16200000">
              <a:off x="7447487" y="3159380"/>
              <a:ext cx="0" cy="365039"/>
            </a:xfrm>
            <a:prstGeom prst="straightConnector1"/>
            <a:ln w="25400">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051406" name="矩形 74"/>
            <p:cNvSpPr>
              <a:spLocks noChangeAspect="1" noMove="1" noResize="1" noRot="1" noAdjustHandles="1" noEditPoints="1" noChangeArrowheads="1" noChangeShapeType="1" noTextEdit="1"/>
            </p:cNvSpPr>
            <p:nvPr/>
          </p:nvSpPr>
          <p:spPr>
            <a:xfrm>
              <a:off x="7172040" y="2894312"/>
              <a:ext cx="471026" cy="400110"/>
            </a:xfrm>
            <a:prstGeom prst="rect"/>
            <a:blipFill>
              <a:blip xmlns:r="http://schemas.openxmlformats.org/officeDocument/2006/relationships" r:embed="rId23"/>
              <a:stretch>
                <a:fillRect b="-1538"/>
              </a:stretch>
            </a:blipFill>
          </p:spPr>
          <p:txBody>
            <a:bodyPr/>
            <a:p>
              <a:r>
                <a:rPr altLang="en-US" lang="zh-CN">
                  <a:noFill/>
                </a:rPr>
                <a:t> </a:t>
              </a:r>
            </a:p>
          </p:txBody>
        </p:sp>
      </p:grpSp>
      <mc:AlternateContent xmlns:mc="http://schemas.openxmlformats.org/markup-compatibility/2006">
        <mc:Choice xmlns:p14="http://schemas.microsoft.com/office/powerpoint/2010/main" Requires="p14">
          <p:contentPart p14:bwMode="auto" r:id="rId24">
            <p14:nvContentPartPr>
              <p14:cNvPr id="1051407" name=""/>
              <p14:cNvContentPartPr/>
              <p14:nvPr/>
            </p14:nvContentPartPr>
            <p14:xfrm>
              <a:off x="4905023" y="1669703"/>
              <a:ext cx="58596" cy="543339"/>
            </p14:xfrm>
          </p:contentPart>
        </mc:Choice>
        <mc:Fallback>
          <p:sp>
            <p:nvSpPr>
              <p:cNvPr id="1051407" name=""/>
              <p:cNvSpPr/>
              <p:nvPr/>
            </p:nvSpPr>
            <p:spPr>
              <a:xfrm>
                <a:off x="4905023" y="1669703"/>
                <a:ext cx="58596" cy="543339"/>
              </a:xfrm>
            </p:spPr>
          </p:sp>
        </mc:Fallback>
      </mc:AlternateContent>
      <mc:AlternateContent xmlns:mc="http://schemas.openxmlformats.org/markup-compatibility/2006">
        <mc:Choice xmlns:p14="http://schemas.microsoft.com/office/powerpoint/2010/main" Requires="p14">
          <p:contentPart p14:bwMode="auto" r:id="rId25">
            <p14:nvContentPartPr>
              <p14:cNvPr id="1051408" name=""/>
              <p14:cNvContentPartPr/>
              <p14:nvPr/>
            </p14:nvContentPartPr>
            <p14:xfrm>
              <a:off x="4880326" y="1662554"/>
              <a:ext cx="555486" cy="617625"/>
            </p14:xfrm>
          </p:contentPart>
        </mc:Choice>
        <mc:Fallback>
          <p:sp>
            <p:nvSpPr>
              <p:cNvPr id="1051408" name=""/>
              <p:cNvSpPr/>
              <p:nvPr/>
            </p:nvSpPr>
            <p:spPr>
              <a:xfrm>
                <a:off x="4880326" y="1662554"/>
                <a:ext cx="555486" cy="617625"/>
              </a:xfrm>
            </p:spPr>
          </p:sp>
        </mc:Fallback>
      </mc:AlternateContent>
      <mc:AlternateContent xmlns:mc="http://schemas.openxmlformats.org/markup-compatibility/2006">
        <mc:Choice xmlns:p14="http://schemas.microsoft.com/office/powerpoint/2010/main" Requires="p14">
          <p:contentPart p14:bwMode="auto" r:id="rId26">
            <p14:nvContentPartPr>
              <p14:cNvPr id="1051409" name=""/>
              <p14:cNvContentPartPr/>
              <p14:nvPr/>
            </p14:nvContentPartPr>
            <p14:xfrm>
              <a:off x="4913471" y="1812956"/>
              <a:ext cx="152546" cy="19865"/>
            </p14:xfrm>
          </p:contentPart>
        </mc:Choice>
        <mc:Fallback>
          <p:sp>
            <p:nvSpPr>
              <p:cNvPr id="1051409" name=""/>
              <p:cNvSpPr/>
              <p:nvPr/>
            </p:nvSpPr>
            <p:spPr>
              <a:xfrm>
                <a:off x="4913471" y="1812956"/>
                <a:ext cx="152546" cy="19865"/>
              </a:xfrm>
            </p:spPr>
          </p:sp>
        </mc:Fallback>
      </mc:AlternateContent>
      <mc:AlternateContent xmlns:mc="http://schemas.openxmlformats.org/markup-compatibility/2006">
        <mc:Choice xmlns:p14="http://schemas.microsoft.com/office/powerpoint/2010/main" Requires="p14">
          <p:contentPart p14:bwMode="auto" r:id="rId27">
            <p14:nvContentPartPr>
              <p14:cNvPr id="1051410" name=""/>
              <p14:cNvContentPartPr/>
              <p14:nvPr/>
            </p14:nvContentPartPr>
            <p14:xfrm>
              <a:off x="5007706" y="1780181"/>
              <a:ext cx="20074" cy="174180"/>
            </p14:xfrm>
          </p:contentPart>
        </mc:Choice>
        <mc:Fallback>
          <p:sp>
            <p:nvSpPr>
              <p:cNvPr id="1051410" name=""/>
              <p:cNvSpPr/>
              <p:nvPr/>
            </p:nvSpPr>
            <p:spPr>
              <a:xfrm>
                <a:off x="5007706" y="1780181"/>
                <a:ext cx="20074" cy="174180"/>
              </a:xfrm>
            </p:spPr>
          </p:sp>
        </mc:Fallback>
      </mc:AlternateContent>
      <mc:AlternateContent xmlns:mc="http://schemas.openxmlformats.org/markup-compatibility/2006">
        <mc:Choice xmlns:p14="http://schemas.microsoft.com/office/powerpoint/2010/main" Requires="p14">
          <p:contentPart p14:bwMode="auto" r:id="rId28">
            <p14:nvContentPartPr>
              <p14:cNvPr id="1051411" name=""/>
              <p14:cNvContentPartPr/>
              <p14:nvPr/>
            </p14:nvContentPartPr>
            <p14:xfrm>
              <a:off x="4990158" y="2019336"/>
              <a:ext cx="91747" cy="11696"/>
            </p14:xfrm>
          </p:contentPart>
        </mc:Choice>
        <mc:Fallback>
          <p:sp>
            <p:nvSpPr>
              <p:cNvPr id="1051411" name=""/>
              <p:cNvSpPr/>
              <p:nvPr/>
            </p:nvSpPr>
            <p:spPr>
              <a:xfrm>
                <a:off x="4990158" y="2019336"/>
                <a:ext cx="91747" cy="11696"/>
              </a:xfrm>
            </p:spPr>
          </p:sp>
        </mc:Fallback>
      </mc:AlternateContent>
      <mc:AlternateContent xmlns:mc="http://schemas.openxmlformats.org/markup-compatibility/2006">
        <mc:Choice xmlns:p14="http://schemas.microsoft.com/office/powerpoint/2010/main" Requires="p14">
          <p:contentPart p14:bwMode="auto" r:id="rId29">
            <p14:nvContentPartPr>
              <p14:cNvPr id="1051412" name=""/>
              <p14:cNvContentPartPr/>
              <p14:nvPr/>
            </p14:nvContentPartPr>
            <p14:xfrm>
              <a:off x="5400240" y="1811785"/>
              <a:ext cx="720178" cy="300740"/>
            </p14:xfrm>
          </p:contentPart>
        </mc:Choice>
        <mc:Fallback>
          <p:sp>
            <p:nvSpPr>
              <p:cNvPr id="1051412" name=""/>
              <p:cNvSpPr/>
              <p:nvPr/>
            </p:nvSpPr>
            <p:spPr>
              <a:xfrm>
                <a:off x="5400240" y="1811785"/>
                <a:ext cx="720178" cy="300740"/>
              </a:xfrm>
            </p:spPr>
          </p:sp>
        </mc:Fallback>
      </mc:AlternateContent>
      <mc:AlternateContent xmlns:mc="http://schemas.openxmlformats.org/markup-compatibility/2006">
        <mc:Choice xmlns:p14="http://schemas.microsoft.com/office/powerpoint/2010/main" Requires="p14">
          <p:contentPart p14:bwMode="auto" r:id="rId30">
            <p14:nvContentPartPr>
              <p14:cNvPr id="1051413" name=""/>
              <p14:cNvContentPartPr/>
              <p14:nvPr/>
            </p14:nvContentPartPr>
            <p14:xfrm>
              <a:off x="5971496" y="2084972"/>
              <a:ext cx="25762" cy="273899"/>
            </p14:xfrm>
          </p:contentPart>
        </mc:Choice>
        <mc:Fallback>
          <p:sp>
            <p:nvSpPr>
              <p:cNvPr id="1051413" name=""/>
              <p:cNvSpPr/>
              <p:nvPr/>
            </p:nvSpPr>
            <p:spPr>
              <a:xfrm>
                <a:off x="5971496" y="2084972"/>
                <a:ext cx="25762" cy="273899"/>
              </a:xfrm>
            </p:spPr>
          </p:sp>
        </mc:Fallback>
      </mc:AlternateContent>
      <mc:AlternateContent xmlns:mc="http://schemas.openxmlformats.org/markup-compatibility/2006">
        <mc:Choice xmlns:p14="http://schemas.microsoft.com/office/powerpoint/2010/main" Requires="p14">
          <p:contentPart p14:bwMode="auto" r:id="rId31">
            <p14:nvContentPartPr>
              <p14:cNvPr id="1051414" name=""/>
              <p14:cNvContentPartPr/>
              <p14:nvPr/>
            </p14:nvContentPartPr>
            <p14:xfrm>
              <a:off x="6007890" y="2099269"/>
              <a:ext cx="186348" cy="245738"/>
            </p14:xfrm>
          </p:contentPart>
        </mc:Choice>
        <mc:Fallback>
          <p:sp>
            <p:nvSpPr>
              <p:cNvPr id="1051414" name=""/>
              <p:cNvSpPr/>
              <p:nvPr/>
            </p:nvSpPr>
            <p:spPr>
              <a:xfrm>
                <a:off x="6007890" y="2099269"/>
                <a:ext cx="186348" cy="245738"/>
              </a:xfrm>
            </p:spPr>
          </p:sp>
        </mc:Fallback>
      </mc:AlternateContent>
      <mc:AlternateContent xmlns:mc="http://schemas.openxmlformats.org/markup-compatibility/2006">
        <mc:Choice xmlns:p14="http://schemas.microsoft.com/office/powerpoint/2010/main" Requires="p14">
          <p:contentPart p14:bwMode="auto" r:id="rId32">
            <p14:nvContentPartPr>
              <p14:cNvPr id="1051415" name=""/>
              <p14:cNvContentPartPr/>
              <p14:nvPr/>
            </p14:nvContentPartPr>
            <p14:xfrm>
              <a:off x="6003991" y="2369617"/>
              <a:ext cx="201963" cy="32204"/>
            </p14:xfrm>
          </p:contentPart>
        </mc:Choice>
        <mc:Fallback>
          <p:sp>
            <p:nvSpPr>
              <p:cNvPr id="1051415" name=""/>
              <p:cNvSpPr/>
              <p:nvPr/>
            </p:nvSpPr>
            <p:spPr>
              <a:xfrm>
                <a:off x="6003991" y="2369617"/>
                <a:ext cx="201963" cy="32204"/>
              </a:xfrm>
            </p:spPr>
          </p:sp>
        </mc:Fallback>
      </mc:AlternateContent>
      <mc:AlternateContent xmlns:mc="http://schemas.openxmlformats.org/markup-compatibility/2006">
        <mc:Choice xmlns:p14="http://schemas.microsoft.com/office/powerpoint/2010/main" Requires="p14">
          <p:contentPart p14:bwMode="auto" r:id="rId33">
            <p14:nvContentPartPr>
              <p14:cNvPr id="1051416" name=""/>
              <p14:cNvContentPartPr/>
              <p14:nvPr/>
            </p14:nvContentPartPr>
            <p14:xfrm>
              <a:off x="4582026" y="2085081"/>
              <a:ext cx="318235" cy="42133"/>
            </p14:xfrm>
          </p:contentPart>
        </mc:Choice>
        <mc:Fallback>
          <p:sp>
            <p:nvSpPr>
              <p:cNvPr id="1051416" name=""/>
              <p:cNvSpPr/>
              <p:nvPr/>
            </p:nvSpPr>
            <p:spPr>
              <a:xfrm>
                <a:off x="4582026" y="2085081"/>
                <a:ext cx="318235" cy="42133"/>
              </a:xfrm>
            </p:spPr>
          </p:sp>
        </mc:Fallback>
      </mc:AlternateContent>
      <mc:AlternateContent xmlns:mc="http://schemas.openxmlformats.org/markup-compatibility/2006">
        <mc:Choice xmlns:p14="http://schemas.microsoft.com/office/powerpoint/2010/main" Requires="p14">
          <p:contentPart p14:bwMode="auto" r:id="rId34">
            <p14:nvContentPartPr>
              <p14:cNvPr id="1051417" name=""/>
              <p14:cNvContentPartPr/>
              <p14:nvPr/>
            </p14:nvContentPartPr>
            <p14:xfrm>
              <a:off x="4549501" y="2131113"/>
              <a:ext cx="14328" cy="619747"/>
            </p14:xfrm>
          </p:contentPart>
        </mc:Choice>
        <mc:Fallback>
          <p:sp>
            <p:nvSpPr>
              <p:cNvPr id="1051417" name=""/>
              <p:cNvSpPr/>
              <p:nvPr/>
            </p:nvSpPr>
            <p:spPr>
              <a:xfrm>
                <a:off x="4549501" y="2131113"/>
                <a:ext cx="14328" cy="619747"/>
              </a:xfrm>
            </p:spPr>
          </p:sp>
        </mc:Fallback>
      </mc:AlternateContent>
      <mc:AlternateContent xmlns:mc="http://schemas.openxmlformats.org/markup-compatibility/2006">
        <mc:Choice xmlns:p14="http://schemas.microsoft.com/office/powerpoint/2010/main" Requires="p14">
          <p:contentPart p14:bwMode="auto" r:id="rId35">
            <p14:nvContentPartPr>
              <p14:cNvPr id="1051418" name=""/>
              <p14:cNvContentPartPr/>
              <p14:nvPr/>
            </p14:nvContentPartPr>
            <p14:xfrm>
              <a:off x="4543682" y="2719169"/>
              <a:ext cx="1457822" cy="51666"/>
            </p14:xfrm>
          </p:contentPart>
        </mc:Choice>
        <mc:Fallback>
          <p:sp>
            <p:nvSpPr>
              <p:cNvPr id="1051418" name=""/>
              <p:cNvSpPr/>
              <p:nvPr/>
            </p:nvSpPr>
            <p:spPr>
              <a:xfrm>
                <a:off x="4543682" y="2719169"/>
                <a:ext cx="1457822" cy="51666"/>
              </a:xfrm>
            </p:spPr>
          </p:sp>
        </mc:Fallback>
      </mc:AlternateContent>
      <mc:AlternateContent xmlns:mc="http://schemas.openxmlformats.org/markup-compatibility/2006">
        <mc:Choice xmlns:p14="http://schemas.microsoft.com/office/powerpoint/2010/main" Requires="p14">
          <p:contentPart p14:bwMode="auto" r:id="rId36">
            <p14:nvContentPartPr>
              <p14:cNvPr id="1051419" name=""/>
              <p14:cNvContentPartPr/>
              <p14:nvPr/>
            </p14:nvContentPartPr>
            <p14:xfrm>
              <a:off x="6009885" y="2427455"/>
              <a:ext cx="15195" cy="356859"/>
            </p14:xfrm>
          </p:contentPart>
        </mc:Choice>
        <mc:Fallback>
          <p:sp>
            <p:nvSpPr>
              <p:cNvPr id="1051419" name=""/>
              <p:cNvSpPr/>
              <p:nvPr/>
            </p:nvSpPr>
            <p:spPr>
              <a:xfrm>
                <a:off x="6009885" y="2427455"/>
                <a:ext cx="15195" cy="356859"/>
              </a:xfrm>
            </p:spPr>
          </p:sp>
        </mc:Fallback>
      </mc:AlternateContent>
      <mc:AlternateContent xmlns:mc="http://schemas.openxmlformats.org/markup-compatibility/2006">
        <mc:Choice xmlns:p14="http://schemas.microsoft.com/office/powerpoint/2010/main" Requires="p14">
          <p:contentPart p14:bwMode="auto" r:id="rId37">
            <p14:nvContentPartPr>
              <p14:cNvPr id="1051420" name=""/>
              <p14:cNvContentPartPr/>
              <p14:nvPr/>
            </p14:nvContentPartPr>
            <p14:xfrm>
              <a:off x="4016619" y="1775771"/>
              <a:ext cx="943142" cy="24696"/>
            </p14:xfrm>
          </p:contentPart>
        </mc:Choice>
        <mc:Fallback>
          <p:sp>
            <p:nvSpPr>
              <p:cNvPr id="1051420" name=""/>
              <p:cNvSpPr/>
              <p:nvPr/>
            </p:nvSpPr>
            <p:spPr>
              <a:xfrm>
                <a:off x="4016619" y="1775771"/>
                <a:ext cx="943142" cy="24696"/>
              </a:xfrm>
            </p:spPr>
          </p:sp>
        </mc:Fallback>
      </mc:AlternateContent>
      <mc:AlternateContent xmlns:mc="http://schemas.openxmlformats.org/markup-compatibility/2006">
        <mc:Choice xmlns:p14="http://schemas.microsoft.com/office/powerpoint/2010/main" Requires="p14">
          <p:contentPart p14:bwMode="auto" r:id="rId38">
            <p14:nvContentPartPr>
              <p14:cNvPr id="1051421" name=""/>
              <p14:cNvContentPartPr/>
              <p14:nvPr/>
            </p14:nvContentPartPr>
            <p14:xfrm>
              <a:off x="3994993" y="1847118"/>
              <a:ext cx="26815" cy="1252845"/>
            </p14:xfrm>
          </p:contentPart>
        </mc:Choice>
        <mc:Fallback>
          <p:sp>
            <p:nvSpPr>
              <p:cNvPr id="1051421" name=""/>
              <p:cNvSpPr/>
              <p:nvPr/>
            </p:nvSpPr>
            <p:spPr>
              <a:xfrm>
                <a:off x="3994993" y="1847118"/>
                <a:ext cx="26815" cy="1252845"/>
              </a:xfrm>
            </p:spPr>
          </p:sp>
        </mc:Fallback>
      </mc:AlternateContent>
      <mc:AlternateContent xmlns:mc="http://schemas.openxmlformats.org/markup-compatibility/2006">
        <mc:Choice xmlns:p14="http://schemas.microsoft.com/office/powerpoint/2010/main" Requires="p14">
          <p:contentPart p14:bwMode="auto" r:id="rId39">
            <p14:nvContentPartPr>
              <p14:cNvPr id="1051422" name=""/>
              <p14:cNvContentPartPr/>
              <p14:nvPr/>
            </p14:nvContentPartPr>
            <p14:xfrm>
              <a:off x="5182958" y="2760191"/>
              <a:ext cx="8890" cy="249853"/>
            </p14:xfrm>
          </p:contentPart>
        </mc:Choice>
        <mc:Fallback>
          <p:sp>
            <p:nvSpPr>
              <p:cNvPr id="1051422" name=""/>
              <p:cNvSpPr/>
              <p:nvPr/>
            </p:nvSpPr>
            <p:spPr>
              <a:xfrm>
                <a:off x="5182958" y="2760191"/>
                <a:ext cx="8890" cy="249853"/>
              </a:xfrm>
            </p:spPr>
          </p:sp>
        </mc:Fallback>
      </mc:AlternateContent>
      <mc:AlternateContent xmlns:mc="http://schemas.openxmlformats.org/markup-compatibility/2006">
        <mc:Choice xmlns:p14="http://schemas.microsoft.com/office/powerpoint/2010/main" Requires="p14">
          <p:contentPart p14:bwMode="auto" r:id="rId40">
            <p14:nvContentPartPr>
              <p14:cNvPr id="1051423" name=""/>
              <p14:cNvContentPartPr/>
              <p14:nvPr/>
            </p14:nvContentPartPr>
            <p14:xfrm>
              <a:off x="5131503" y="3003243"/>
              <a:ext cx="11334" cy="175775"/>
            </p14:xfrm>
          </p:contentPart>
        </mc:Choice>
        <mc:Fallback>
          <p:sp>
            <p:nvSpPr>
              <p:cNvPr id="1051423" name=""/>
              <p:cNvSpPr/>
              <p:nvPr/>
            </p:nvSpPr>
            <p:spPr>
              <a:xfrm>
                <a:off x="5131503" y="3003243"/>
                <a:ext cx="11334" cy="175775"/>
              </a:xfrm>
            </p:spPr>
          </p:sp>
        </mc:Fallback>
      </mc:AlternateContent>
      <mc:AlternateContent xmlns:mc="http://schemas.openxmlformats.org/markup-compatibility/2006">
        <mc:Choice xmlns:p14="http://schemas.microsoft.com/office/powerpoint/2010/main" Requires="p14">
          <p:contentPart p14:bwMode="auto" r:id="rId41">
            <p14:nvContentPartPr>
              <p14:cNvPr id="1051424" name=""/>
              <p14:cNvContentPartPr/>
              <p14:nvPr/>
            </p14:nvContentPartPr>
            <p14:xfrm>
              <a:off x="5131185" y="2988503"/>
              <a:ext cx="117353" cy="230780"/>
            </p14:xfrm>
          </p:contentPart>
        </mc:Choice>
        <mc:Fallback>
          <p:sp>
            <p:nvSpPr>
              <p:cNvPr id="1051424" name=""/>
              <p:cNvSpPr/>
              <p:nvPr/>
            </p:nvSpPr>
            <p:spPr>
              <a:xfrm>
                <a:off x="5131185" y="2988503"/>
                <a:ext cx="117353" cy="230780"/>
              </a:xfrm>
            </p:spPr>
          </p:sp>
        </mc:Fallback>
      </mc:AlternateContent>
      <mc:AlternateContent xmlns:mc="http://schemas.openxmlformats.org/markup-compatibility/2006">
        <mc:Choice xmlns:p14="http://schemas.microsoft.com/office/powerpoint/2010/main" Requires="p14">
          <p:contentPart p14:bwMode="auto" r:id="rId42">
            <p14:nvContentPartPr>
              <p14:cNvPr id="1051425" name=""/>
              <p14:cNvContentPartPr/>
              <p14:nvPr/>
            </p14:nvContentPartPr>
            <p14:xfrm>
              <a:off x="5139616" y="3189114"/>
              <a:ext cx="123084" cy="36386"/>
            </p14:xfrm>
          </p:contentPart>
        </mc:Choice>
        <mc:Fallback>
          <p:sp>
            <p:nvSpPr>
              <p:cNvPr id="1051425" name=""/>
              <p:cNvSpPr/>
              <p:nvPr/>
            </p:nvSpPr>
            <p:spPr>
              <a:xfrm>
                <a:off x="5139616" y="3189114"/>
                <a:ext cx="123084" cy="36386"/>
              </a:xfrm>
            </p:spPr>
          </p:sp>
        </mc:Fallback>
      </mc:AlternateContent>
      <mc:AlternateContent xmlns:mc="http://schemas.openxmlformats.org/markup-compatibility/2006">
        <mc:Choice xmlns:p14="http://schemas.microsoft.com/office/powerpoint/2010/main" Requires="p14">
          <p:contentPart p14:bwMode="auto" r:id="rId43">
            <p14:nvContentPartPr>
              <p14:cNvPr id="1051426" name=""/>
              <p14:cNvContentPartPr/>
              <p14:nvPr/>
            </p14:nvContentPartPr>
            <p14:xfrm>
              <a:off x="4018569" y="3057183"/>
              <a:ext cx="1167895" cy="610003"/>
            </p14:xfrm>
          </p:contentPart>
        </mc:Choice>
        <mc:Fallback>
          <p:sp>
            <p:nvSpPr>
              <p:cNvPr id="1051426" name=""/>
              <p:cNvSpPr/>
              <p:nvPr/>
            </p:nvSpPr>
            <p:spPr>
              <a:xfrm>
                <a:off x="4018569" y="3057183"/>
                <a:ext cx="1167895" cy="610003"/>
              </a:xfrm>
            </p:spPr>
          </p:sp>
        </mc:Fallback>
      </mc:AlternateContent>
      <mc:AlternateContent xmlns:mc="http://schemas.openxmlformats.org/markup-compatibility/2006">
        <mc:Choice xmlns:p14="http://schemas.microsoft.com/office/powerpoint/2010/main" Requires="p14">
          <p:contentPart p14:bwMode="auto" r:id="rId44">
            <p14:nvContentPartPr>
              <p14:cNvPr id="1051427" name=""/>
              <p14:cNvContentPartPr/>
              <p14:nvPr/>
            </p14:nvContentPartPr>
            <p14:xfrm>
              <a:off x="5138984" y="3232649"/>
              <a:ext cx="41564" cy="614593"/>
            </p14:xfrm>
          </p:contentPart>
        </mc:Choice>
        <mc:Fallback>
          <p:sp>
            <p:nvSpPr>
              <p:cNvPr id="1051427" name=""/>
              <p:cNvSpPr/>
              <p:nvPr/>
            </p:nvSpPr>
            <p:spPr>
              <a:xfrm>
                <a:off x="5138984" y="3232649"/>
                <a:ext cx="41564" cy="614593"/>
              </a:xfrm>
            </p:spPr>
          </p:sp>
        </mc:Fallback>
      </mc:AlternateContent>
      <mc:AlternateContent xmlns:mc="http://schemas.openxmlformats.org/markup-compatibility/2006">
        <mc:Choice xmlns:p14="http://schemas.microsoft.com/office/powerpoint/2010/main" Requires="p14">
          <p:contentPart p14:bwMode="auto" r:id="rId45">
            <p14:nvContentPartPr>
              <p14:cNvPr id="1051428" name=""/>
              <p14:cNvContentPartPr/>
              <p14:nvPr/>
            </p14:nvContentPartPr>
            <p14:xfrm>
              <a:off x="5116237" y="3826923"/>
              <a:ext cx="229671" cy="16606"/>
            </p14:xfrm>
          </p:contentPart>
        </mc:Choice>
        <mc:Fallback>
          <p:sp>
            <p:nvSpPr>
              <p:cNvPr id="1051428" name=""/>
              <p:cNvSpPr/>
              <p:nvPr/>
            </p:nvSpPr>
            <p:spPr>
              <a:xfrm>
                <a:off x="5116237" y="3826923"/>
                <a:ext cx="229671" cy="16606"/>
              </a:xfrm>
            </p:spPr>
          </p:sp>
        </mc:Fallback>
      </mc:AlternateContent>
      <mc:AlternateContent xmlns:mc="http://schemas.openxmlformats.org/markup-compatibility/2006">
        <mc:Choice xmlns:p14="http://schemas.microsoft.com/office/powerpoint/2010/main" Requires="p14">
          <p:contentPart p14:bwMode="auto" r:id="rId46">
            <p14:nvContentPartPr>
              <p14:cNvPr id="1051429" name=""/>
              <p14:cNvContentPartPr/>
              <p14:nvPr/>
            </p14:nvContentPartPr>
            <p14:xfrm>
              <a:off x="3859180" y="2495676"/>
              <a:ext cx="256414" cy="365050"/>
            </p14:xfrm>
          </p:contentPart>
        </mc:Choice>
        <mc:Fallback>
          <p:sp>
            <p:nvSpPr>
              <p:cNvPr id="1051429" name=""/>
              <p:cNvSpPr/>
              <p:nvPr/>
            </p:nvSpPr>
            <p:spPr>
              <a:xfrm>
                <a:off x="3859180" y="2495676"/>
                <a:ext cx="256414" cy="365050"/>
              </a:xfrm>
            </p:spPr>
          </p:sp>
        </mc:Fallback>
      </mc:AlternateContent>
      <mc:AlternateContent xmlns:mc="http://schemas.openxmlformats.org/markup-compatibility/2006">
        <mc:Choice xmlns:p14="http://schemas.microsoft.com/office/powerpoint/2010/main" Requires="p14">
          <p:contentPart p14:bwMode="auto" r:id="rId47">
            <p14:nvContentPartPr>
              <p14:cNvPr id="1051430" name=""/>
              <p14:cNvContentPartPr/>
              <p14:nvPr/>
            </p14:nvContentPartPr>
            <p14:xfrm>
              <a:off x="4118003" y="2421607"/>
              <a:ext cx="131030" cy="15395"/>
            </p14:xfrm>
          </p:contentPart>
        </mc:Choice>
        <mc:Fallback>
          <p:sp>
            <p:nvSpPr>
              <p:cNvPr id="1051430" name=""/>
              <p:cNvSpPr/>
              <p:nvPr/>
            </p:nvSpPr>
            <p:spPr>
              <a:xfrm>
                <a:off x="4118003" y="2421607"/>
                <a:ext cx="131030" cy="15395"/>
              </a:xfrm>
            </p:spPr>
          </p:sp>
        </mc:Fallback>
      </mc:AlternateContent>
      <mc:AlternateContent xmlns:mc="http://schemas.openxmlformats.org/markup-compatibility/2006">
        <mc:Choice xmlns:p14="http://schemas.microsoft.com/office/powerpoint/2010/main" Requires="p14">
          <p:contentPart p14:bwMode="auto" r:id="rId48">
            <p14:nvContentPartPr>
              <p14:cNvPr id="1051431" name=""/>
              <p14:cNvContentPartPr/>
              <p14:nvPr/>
            </p14:nvContentPartPr>
            <p14:xfrm>
              <a:off x="4158914" y="2338423"/>
              <a:ext cx="17578" cy="254100"/>
            </p14:xfrm>
          </p:contentPart>
        </mc:Choice>
        <mc:Fallback>
          <p:sp>
            <p:nvSpPr>
              <p:cNvPr id="1051431" name=""/>
              <p:cNvSpPr/>
              <p:nvPr/>
            </p:nvSpPr>
            <p:spPr>
              <a:xfrm>
                <a:off x="4158914" y="2338423"/>
                <a:ext cx="17578" cy="254100"/>
              </a:xfrm>
            </p:spPr>
          </p:sp>
        </mc:Fallback>
      </mc:AlternateContent>
      <mc:AlternateContent xmlns:mc="http://schemas.openxmlformats.org/markup-compatibility/2006">
        <mc:Choice xmlns:p14="http://schemas.microsoft.com/office/powerpoint/2010/main" Requires="p14">
          <p:contentPart p14:bwMode="auto" r:id="rId49">
            <p14:nvContentPartPr>
              <p14:cNvPr id="1051432" name=""/>
              <p14:cNvContentPartPr/>
              <p14:nvPr/>
            </p14:nvContentPartPr>
            <p14:xfrm>
              <a:off x="4123202" y="2834086"/>
              <a:ext cx="166227" cy="14803"/>
            </p14:xfrm>
          </p:contentPart>
        </mc:Choice>
        <mc:Fallback>
          <p:sp>
            <p:nvSpPr>
              <p:cNvPr id="1051432" name=""/>
              <p:cNvSpPr/>
              <p:nvPr/>
            </p:nvSpPr>
            <p:spPr>
              <a:xfrm>
                <a:off x="4123202" y="2834086"/>
                <a:ext cx="166227" cy="14803"/>
              </a:xfrm>
            </p:spPr>
          </p:sp>
        </mc:Fallback>
      </mc:AlternateContent>
      <mc:AlternateContent xmlns:mc="http://schemas.openxmlformats.org/markup-compatibility/2006">
        <mc:Choice xmlns:p14="http://schemas.microsoft.com/office/powerpoint/2010/main" Requires="p14">
          <p:contentPart p14:bwMode="auto" r:id="rId50">
            <p14:nvContentPartPr>
              <p14:cNvPr id="1051433" name=""/>
              <p14:cNvContentPartPr/>
              <p14:nvPr/>
            </p14:nvContentPartPr>
            <p14:xfrm>
              <a:off x="3462786" y="2495943"/>
              <a:ext cx="224234" cy="285869"/>
            </p14:xfrm>
          </p:contentPart>
        </mc:Choice>
        <mc:Fallback>
          <p:sp>
            <p:nvSpPr>
              <p:cNvPr id="1051433" name=""/>
              <p:cNvSpPr/>
              <p:nvPr/>
            </p:nvSpPr>
            <p:spPr>
              <a:xfrm>
                <a:off x="3462786" y="2495943"/>
                <a:ext cx="224234" cy="285869"/>
              </a:xfrm>
            </p:spPr>
          </p:sp>
        </mc:Fallback>
      </mc:AlternateContent>
      <mc:AlternateContent xmlns:mc="http://schemas.openxmlformats.org/markup-compatibility/2006">
        <mc:Choice xmlns:p14="http://schemas.microsoft.com/office/powerpoint/2010/main" Requires="p14">
          <p:contentPart p14:bwMode="auto" r:id="rId51">
            <p14:nvContentPartPr>
              <p14:cNvPr id="1051434" name=""/>
              <p14:cNvContentPartPr/>
              <p14:nvPr/>
            </p14:nvContentPartPr>
            <p14:xfrm>
              <a:off x="3674776" y="2610156"/>
              <a:ext cx="56911" cy="167175"/>
            </p14:xfrm>
          </p:contentPart>
        </mc:Choice>
        <mc:Fallback>
          <p:sp>
            <p:nvSpPr>
              <p:cNvPr id="1051434" name=""/>
              <p:cNvSpPr/>
              <p:nvPr/>
            </p:nvSpPr>
            <p:spPr>
              <a:xfrm>
                <a:off x="3674776" y="2610156"/>
                <a:ext cx="56911" cy="167175"/>
              </a:xfrm>
            </p:spPr>
          </p:sp>
        </mc:Fallback>
      </mc:AlternateContent>
      <mc:AlternateContent xmlns:mc="http://schemas.openxmlformats.org/markup-compatibility/2006">
        <mc:Choice xmlns:p14="http://schemas.microsoft.com/office/powerpoint/2010/main" Requires="p14">
          <p:contentPart p14:bwMode="auto" r:id="rId52">
            <p14:nvContentPartPr>
              <p14:cNvPr id="1051435" name=""/>
              <p14:cNvContentPartPr/>
              <p14:nvPr/>
            </p14:nvContentPartPr>
            <p14:xfrm>
              <a:off x="3677761" y="2777581"/>
              <a:ext cx="58396" cy="4705"/>
            </p14:xfrm>
          </p:contentPart>
        </mc:Choice>
        <mc:Fallback>
          <p:sp>
            <p:nvSpPr>
              <p:cNvPr id="1051435" name=""/>
              <p:cNvSpPr/>
              <p:nvPr/>
            </p:nvSpPr>
            <p:spPr>
              <a:xfrm>
                <a:off x="3677761" y="2777581"/>
                <a:ext cx="58396" cy="4705"/>
              </a:xfrm>
            </p:spPr>
          </p:sp>
        </mc:Fallback>
      </mc:AlternateContent>
      <mc:AlternateContent xmlns:mc="http://schemas.openxmlformats.org/markup-compatibility/2006">
        <mc:Choice xmlns:p14="http://schemas.microsoft.com/office/powerpoint/2010/main" Requires="p14">
          <p:contentPart p14:bwMode="auto" r:id="rId53">
            <p14:nvContentPartPr>
              <p14:cNvPr id="1051436" name=""/>
              <p14:cNvContentPartPr/>
              <p14:nvPr/>
            </p14:nvContentPartPr>
            <p14:xfrm>
              <a:off x="4582026" y="1834547"/>
              <a:ext cx="59296" cy="9322"/>
            </p14:xfrm>
          </p:contentPart>
        </mc:Choice>
        <mc:Fallback>
          <p:sp>
            <p:nvSpPr>
              <p:cNvPr id="1051436" name=""/>
              <p:cNvSpPr/>
              <p:nvPr/>
            </p:nvSpPr>
            <p:spPr>
              <a:xfrm>
                <a:off x="4582026" y="1834547"/>
                <a:ext cx="59296" cy="9322"/>
              </a:xfrm>
            </p:spPr>
          </p:sp>
        </mc:Fallback>
      </mc:AlternateContent>
      <mc:AlternateContent xmlns:mc="http://schemas.openxmlformats.org/markup-compatibility/2006">
        <mc:Choice xmlns:p14="http://schemas.microsoft.com/office/powerpoint/2010/main" Requires="p14">
          <p:contentPart p14:bwMode="auto" r:id="rId54">
            <p14:nvContentPartPr>
              <p14:cNvPr id="1051437" name=""/>
              <p14:cNvContentPartPr/>
              <p14:nvPr/>
            </p14:nvContentPartPr>
            <p14:xfrm>
              <a:off x="4621669" y="1814625"/>
              <a:ext cx="3580" cy="106391"/>
            </p14:xfrm>
          </p:contentPart>
        </mc:Choice>
        <mc:Fallback>
          <p:sp>
            <p:nvSpPr>
              <p:cNvPr id="1051437" name=""/>
              <p:cNvSpPr/>
              <p:nvPr/>
            </p:nvSpPr>
            <p:spPr>
              <a:xfrm>
                <a:off x="4621669" y="1814625"/>
                <a:ext cx="3580" cy="106391"/>
              </a:xfrm>
            </p:spPr>
          </p:sp>
        </mc:Fallback>
      </mc:AlternateContent>
      <mc:AlternateContent xmlns:mc="http://schemas.openxmlformats.org/markup-compatibility/2006">
        <mc:Choice xmlns:p14="http://schemas.microsoft.com/office/powerpoint/2010/main" Requires="p14">
          <p:contentPart p14:bwMode="auto" r:id="rId55">
            <p14:nvContentPartPr>
              <p14:cNvPr id="1051438" name=""/>
              <p14:cNvContentPartPr/>
              <p14:nvPr/>
            </p14:nvContentPartPr>
            <p14:xfrm>
              <a:off x="4608021" y="2026769"/>
              <a:ext cx="98861" cy="7512"/>
            </p14:xfrm>
          </p:contentPart>
        </mc:Choice>
        <mc:Fallback>
          <p:sp>
            <p:nvSpPr>
              <p:cNvPr id="1051438" name=""/>
              <p:cNvSpPr/>
              <p:nvPr/>
            </p:nvSpPr>
            <p:spPr>
              <a:xfrm>
                <a:off x="4608021" y="2026769"/>
                <a:ext cx="98861" cy="7512"/>
              </a:xfrm>
            </p:spPr>
          </p:sp>
        </mc:Fallback>
      </mc:AlternateContent>
      <mc:AlternateContent xmlns:mc="http://schemas.openxmlformats.org/markup-compatibility/2006">
        <mc:Choice xmlns:p14="http://schemas.microsoft.com/office/powerpoint/2010/main" Requires="p14">
          <p:contentPart p14:bwMode="auto" r:id="rId56">
            <p14:nvContentPartPr>
              <p14:cNvPr id="1051439" name=""/>
              <p14:cNvContentPartPr/>
              <p14:nvPr/>
            </p14:nvContentPartPr>
            <p14:xfrm>
              <a:off x="4267478" y="1843219"/>
              <a:ext cx="171845" cy="190285"/>
            </p14:xfrm>
          </p:contentPart>
        </mc:Choice>
        <mc:Fallback>
          <p:sp>
            <p:nvSpPr>
              <p:cNvPr id="1051439" name=""/>
              <p:cNvSpPr/>
              <p:nvPr/>
            </p:nvSpPr>
            <p:spPr>
              <a:xfrm>
                <a:off x="4267478" y="1843219"/>
                <a:ext cx="171845" cy="190285"/>
              </a:xfrm>
            </p:spPr>
          </p:sp>
        </mc:Fallback>
      </mc:AlternateContent>
      <mc:AlternateContent xmlns:mc="http://schemas.openxmlformats.org/markup-compatibility/2006">
        <mc:Choice xmlns:p14="http://schemas.microsoft.com/office/powerpoint/2010/main" Requires="p14">
          <p:contentPart p14:bwMode="auto" r:id="rId57">
            <p14:nvContentPartPr>
              <p14:cNvPr id="1051440" name=""/>
              <p14:cNvContentPartPr/>
              <p14:nvPr/>
            </p14:nvContentPartPr>
            <p14:xfrm>
              <a:off x="4477199" y="1964746"/>
              <a:ext cx="25156" cy="56882"/>
            </p14:xfrm>
          </p:contentPart>
        </mc:Choice>
        <mc:Fallback>
          <p:sp>
            <p:nvSpPr>
              <p:cNvPr id="1051440" name=""/>
              <p:cNvSpPr/>
              <p:nvPr/>
            </p:nvSpPr>
            <p:spPr>
              <a:xfrm>
                <a:off x="4477199" y="1964746"/>
                <a:ext cx="25156" cy="56882"/>
              </a:xfrm>
            </p:spPr>
          </p:sp>
        </mc:Fallback>
      </mc:AlternateContent>
      <mc:AlternateContent xmlns:mc="http://schemas.openxmlformats.org/markup-compatibility/2006">
        <mc:Choice xmlns:p14="http://schemas.microsoft.com/office/powerpoint/2010/main" Requires="p14">
          <p:contentPart p14:bwMode="auto" r:id="rId58">
            <p14:nvContentPartPr>
              <p14:cNvPr id="1051441" name=""/>
              <p14:cNvContentPartPr/>
              <p14:nvPr/>
            </p14:nvContentPartPr>
            <p14:xfrm>
              <a:off x="4458708" y="1870863"/>
              <a:ext cx="25184" cy="48391"/>
            </p14:xfrm>
          </p:contentPart>
        </mc:Choice>
        <mc:Fallback>
          <p:sp>
            <p:nvSpPr>
              <p:cNvPr id="1051441" name=""/>
              <p:cNvSpPr/>
              <p:nvPr/>
            </p:nvSpPr>
            <p:spPr>
              <a:xfrm>
                <a:off x="4458708" y="1870863"/>
                <a:ext cx="25184" cy="48391"/>
              </a:xfrm>
            </p:spPr>
          </p:sp>
        </mc:Fallback>
      </mc:AlternateContent>
      <mc:AlternateContent xmlns:mc="http://schemas.openxmlformats.org/markup-compatibility/2006">
        <mc:Choice xmlns:p14="http://schemas.microsoft.com/office/powerpoint/2010/main" Requires="p14">
          <p:contentPart p14:bwMode="auto" r:id="rId59">
            <p14:nvContentPartPr>
              <p14:cNvPr id="1051442" name=""/>
              <p14:cNvContentPartPr/>
              <p14:nvPr/>
            </p14:nvContentPartPr>
            <p14:xfrm>
              <a:off x="4522438" y="1861554"/>
              <a:ext cx="73494" cy="160572"/>
            </p14:xfrm>
          </p:contentPart>
        </mc:Choice>
        <mc:Fallback>
          <p:sp>
            <p:nvSpPr>
              <p:cNvPr id="1051442" name=""/>
              <p:cNvSpPr/>
              <p:nvPr/>
            </p:nvSpPr>
            <p:spPr>
              <a:xfrm>
                <a:off x="4522438" y="1861554"/>
                <a:ext cx="73494" cy="160572"/>
              </a:xfrm>
            </p:spPr>
          </p:sp>
        </mc:Fallback>
      </mc:AlternateContent>
      <mc:AlternateContent xmlns:mc="http://schemas.openxmlformats.org/markup-compatibility/2006">
        <mc:Choice xmlns:p14="http://schemas.microsoft.com/office/powerpoint/2010/main" Requires="p14">
          <p:contentPart p14:bwMode="auto" r:id="rId60">
            <p14:nvContentPartPr>
              <p14:cNvPr id="1051443" name=""/>
              <p14:cNvContentPartPr/>
              <p14:nvPr/>
            </p14:nvContentPartPr>
            <p14:xfrm>
              <a:off x="5686193" y="1833463"/>
              <a:ext cx="145157" cy="25353"/>
            </p14:xfrm>
          </p:contentPart>
        </mc:Choice>
        <mc:Fallback>
          <p:sp>
            <p:nvSpPr>
              <p:cNvPr id="1051443" name=""/>
              <p:cNvSpPr/>
              <p:nvPr/>
            </p:nvSpPr>
            <p:spPr>
              <a:xfrm>
                <a:off x="5686193" y="1833463"/>
                <a:ext cx="145157" cy="25353"/>
              </a:xfrm>
            </p:spPr>
          </p:sp>
        </mc:Fallback>
      </mc:AlternateContent>
      <mc:AlternateContent xmlns:mc="http://schemas.openxmlformats.org/markup-compatibility/2006">
        <mc:Choice xmlns:p14="http://schemas.microsoft.com/office/powerpoint/2010/main" Requires="p14">
          <p:contentPart p14:bwMode="auto" r:id="rId61">
            <p14:nvContentPartPr>
              <p14:cNvPr id="1051444" name=""/>
              <p14:cNvContentPartPr/>
              <p14:nvPr/>
            </p14:nvContentPartPr>
            <p14:xfrm>
              <a:off x="5743393" y="1802927"/>
              <a:ext cx="6537" cy="151857"/>
            </p14:xfrm>
          </p:contentPart>
        </mc:Choice>
        <mc:Fallback>
          <p:sp>
            <p:nvSpPr>
              <p:cNvPr id="1051444" name=""/>
              <p:cNvSpPr/>
              <p:nvPr/>
            </p:nvSpPr>
            <p:spPr>
              <a:xfrm>
                <a:off x="5743393" y="1802927"/>
                <a:ext cx="6537" cy="151857"/>
              </a:xfrm>
            </p:spPr>
          </p:sp>
        </mc:Fallback>
      </mc:AlternateContent>
      <mc:AlternateContent xmlns:mc="http://schemas.openxmlformats.org/markup-compatibility/2006">
        <mc:Choice xmlns:p14="http://schemas.microsoft.com/office/powerpoint/2010/main" Requires="p14">
          <p:contentPart p14:bwMode="auto" r:id="rId62">
            <p14:nvContentPartPr>
              <p14:cNvPr id="1051445" name=""/>
              <p14:cNvContentPartPr/>
              <p14:nvPr/>
            </p14:nvContentPartPr>
            <p14:xfrm>
              <a:off x="5756382" y="2692292"/>
              <a:ext cx="136987" cy="16043"/>
            </p14:xfrm>
          </p:contentPart>
        </mc:Choice>
        <mc:Fallback>
          <p:sp>
            <p:nvSpPr>
              <p:cNvPr id="1051445" name=""/>
              <p:cNvSpPr/>
              <p:nvPr/>
            </p:nvSpPr>
            <p:spPr>
              <a:xfrm>
                <a:off x="5756382" y="2692292"/>
                <a:ext cx="136987" cy="16043"/>
              </a:xfrm>
            </p:spPr>
          </p:sp>
        </mc:Fallback>
      </mc:AlternateContent>
      <mc:AlternateContent xmlns:mc="http://schemas.openxmlformats.org/markup-compatibility/2006">
        <mc:Choice xmlns:p14="http://schemas.microsoft.com/office/powerpoint/2010/main" Requires="p14">
          <p:contentPart p14:bwMode="auto" r:id="rId63">
            <p14:nvContentPartPr>
              <p14:cNvPr id="1051446" name=""/>
              <p14:cNvContentPartPr/>
              <p14:nvPr/>
            </p14:nvContentPartPr>
            <p14:xfrm>
              <a:off x="5641132" y="2173005"/>
              <a:ext cx="177401" cy="283843"/>
            </p14:xfrm>
          </p:contentPart>
        </mc:Choice>
        <mc:Fallback>
          <p:sp>
            <p:nvSpPr>
              <p:cNvPr id="1051446" name=""/>
              <p:cNvSpPr/>
              <p:nvPr/>
            </p:nvSpPr>
            <p:spPr>
              <a:xfrm>
                <a:off x="5641132" y="2173005"/>
                <a:ext cx="177401" cy="283843"/>
              </a:xfrm>
            </p:spPr>
          </p:sp>
        </mc:Fallback>
      </mc:AlternateContent>
      <mc:AlternateContent xmlns:mc="http://schemas.openxmlformats.org/markup-compatibility/2006">
        <mc:Choice xmlns:p14="http://schemas.microsoft.com/office/powerpoint/2010/main" Requires="p14">
          <p:contentPart p14:bwMode="auto" r:id="rId64">
            <p14:nvContentPartPr>
              <p14:cNvPr id="1051447" name=""/>
              <p14:cNvContentPartPr/>
              <p14:nvPr/>
            </p14:nvContentPartPr>
            <p14:xfrm>
              <a:off x="5835641" y="2302298"/>
              <a:ext cx="62264" cy="117094"/>
            </p14:xfrm>
          </p:contentPart>
        </mc:Choice>
        <mc:Fallback>
          <p:sp>
            <p:nvSpPr>
              <p:cNvPr id="1051447" name=""/>
              <p:cNvSpPr/>
              <p:nvPr/>
            </p:nvSpPr>
            <p:spPr>
              <a:xfrm>
                <a:off x="5835641" y="2302298"/>
                <a:ext cx="62264" cy="117094"/>
              </a:xfrm>
            </p:spPr>
          </p:sp>
        </mc:Fallback>
      </mc:AlternateContent>
      <mc:AlternateContent xmlns:mc="http://schemas.openxmlformats.org/markup-compatibility/2006">
        <mc:Choice xmlns:p14="http://schemas.microsoft.com/office/powerpoint/2010/main" Requires="p14">
          <p:contentPart p14:bwMode="auto" r:id="rId65">
            <p14:nvContentPartPr>
              <p14:cNvPr id="1051448" name=""/>
              <p14:cNvContentPartPr/>
              <p14:nvPr/>
            </p14:nvContentPartPr>
            <p14:xfrm>
              <a:off x="4864080" y="2875868"/>
              <a:ext cx="82345" cy="10751"/>
            </p14:xfrm>
          </p:contentPart>
        </mc:Choice>
        <mc:Fallback>
          <p:sp>
            <p:nvSpPr>
              <p:cNvPr id="1051448" name=""/>
              <p:cNvSpPr/>
              <p:nvPr/>
            </p:nvSpPr>
            <p:spPr>
              <a:xfrm>
                <a:off x="4864080" y="2875868"/>
                <a:ext cx="82345" cy="10751"/>
              </a:xfrm>
            </p:spPr>
          </p:sp>
        </mc:Fallback>
      </mc:AlternateContent>
      <mc:AlternateContent xmlns:mc="http://schemas.openxmlformats.org/markup-compatibility/2006">
        <mc:Choice xmlns:p14="http://schemas.microsoft.com/office/powerpoint/2010/main" Requires="p14">
          <p:contentPart p14:bwMode="auto" r:id="rId66">
            <p14:nvContentPartPr>
              <p14:cNvPr id="1051449" name=""/>
              <p14:cNvContentPartPr/>
              <p14:nvPr/>
            </p14:nvContentPartPr>
            <p14:xfrm>
              <a:off x="4890909" y="2835576"/>
              <a:ext cx="19313" cy="140729"/>
            </p14:xfrm>
          </p:contentPart>
        </mc:Choice>
        <mc:Fallback>
          <p:sp>
            <p:nvSpPr>
              <p:cNvPr id="1051449" name=""/>
              <p:cNvSpPr/>
              <p:nvPr/>
            </p:nvSpPr>
            <p:spPr>
              <a:xfrm>
                <a:off x="4890909" y="2835576"/>
                <a:ext cx="19313" cy="140729"/>
              </a:xfrm>
            </p:spPr>
          </p:sp>
        </mc:Fallback>
      </mc:AlternateContent>
      <mc:AlternateContent xmlns:mc="http://schemas.openxmlformats.org/markup-compatibility/2006">
        <mc:Choice xmlns:p14="http://schemas.microsoft.com/office/powerpoint/2010/main" Requires="p14">
          <p:contentPart p14:bwMode="auto" r:id="rId67">
            <p14:nvContentPartPr>
              <p14:cNvPr id="1051450" name=""/>
              <p14:cNvContentPartPr/>
              <p14:nvPr/>
            </p14:nvContentPartPr>
            <p14:xfrm>
              <a:off x="4856280" y="3523792"/>
              <a:ext cx="134461" cy="18005"/>
            </p14:xfrm>
          </p:contentPart>
        </mc:Choice>
        <mc:Fallback>
          <p:sp>
            <p:nvSpPr>
              <p:cNvPr id="1051450" name=""/>
              <p:cNvSpPr/>
              <p:nvPr/>
            </p:nvSpPr>
            <p:spPr>
              <a:xfrm>
                <a:off x="4856280" y="3523792"/>
                <a:ext cx="134461" cy="18005"/>
              </a:xfrm>
            </p:spPr>
          </p:sp>
        </mc:Fallback>
      </mc:AlternateContent>
      <mc:AlternateContent xmlns:mc="http://schemas.openxmlformats.org/markup-compatibility/2006">
        <mc:Choice xmlns:p14="http://schemas.microsoft.com/office/powerpoint/2010/main" Requires="p14">
          <p:contentPart p14:bwMode="auto" r:id="rId68">
            <p14:nvContentPartPr>
              <p14:cNvPr id="1051451" name=""/>
              <p14:cNvContentPartPr/>
              <p14:nvPr/>
            </p14:nvContentPartPr>
            <p14:xfrm>
              <a:off x="4656971" y="3029238"/>
              <a:ext cx="201678" cy="245772"/>
            </p14:xfrm>
          </p:contentPart>
        </mc:Choice>
        <mc:Fallback>
          <p:sp>
            <p:nvSpPr>
              <p:cNvPr id="1051451" name=""/>
              <p:cNvSpPr/>
              <p:nvPr/>
            </p:nvSpPr>
            <p:spPr>
              <a:xfrm>
                <a:off x="4656971" y="3029238"/>
                <a:ext cx="201678" cy="245772"/>
              </a:xfrm>
            </p:spPr>
          </p:sp>
        </mc:Fallback>
      </mc:AlternateContent>
      <mc:AlternateContent xmlns:mc="http://schemas.openxmlformats.org/markup-compatibility/2006">
        <mc:Choice xmlns:p14="http://schemas.microsoft.com/office/powerpoint/2010/main" Requires="p14">
          <p:contentPart p14:bwMode="auto" r:id="rId69">
            <p14:nvContentPartPr>
              <p14:cNvPr id="1051452" name=""/>
              <p14:cNvContentPartPr/>
              <p14:nvPr/>
            </p14:nvContentPartPr>
            <p14:xfrm>
              <a:off x="4867329" y="3104286"/>
              <a:ext cx="84849" cy="205271"/>
            </p14:xfrm>
          </p:contentPart>
        </mc:Choice>
        <mc:Fallback>
          <p:sp>
            <p:nvSpPr>
              <p:cNvPr id="1051452" name=""/>
              <p:cNvSpPr/>
              <p:nvPr/>
            </p:nvSpPr>
            <p:spPr>
              <a:xfrm>
                <a:off x="4867329" y="3104286"/>
                <a:ext cx="84849" cy="205271"/>
              </a:xfrm>
            </p:spPr>
          </p:sp>
        </mc:Fallback>
      </mc:AlternateContent>
      <mc:AlternateContent xmlns:mc="http://schemas.openxmlformats.org/markup-compatibility/2006">
        <mc:Choice xmlns:p14="http://schemas.microsoft.com/office/powerpoint/2010/main" Requires="p14">
          <p:contentPart p14:bwMode="auto" r:id="rId70">
            <p14:nvContentPartPr>
              <p14:cNvPr id="1051453" name=""/>
              <p14:cNvContentPartPr/>
              <p14:nvPr/>
            </p14:nvContentPartPr>
            <p14:xfrm>
              <a:off x="4874478" y="3191001"/>
              <a:ext cx="59884" cy="24751"/>
            </p14:xfrm>
          </p:contentPart>
        </mc:Choice>
        <mc:Fallback>
          <p:sp>
            <p:nvSpPr>
              <p:cNvPr id="1051453" name=""/>
              <p:cNvSpPr/>
              <p:nvPr/>
            </p:nvSpPr>
            <p:spPr>
              <a:xfrm>
                <a:off x="4874478" y="3191001"/>
                <a:ext cx="59884" cy="24751"/>
              </a:xfrm>
            </p:spPr>
          </p:sp>
        </mc:Fallback>
      </mc:AlternateContent>
      <mc:AlternateContent xmlns:mc="http://schemas.openxmlformats.org/markup-compatibility/2006">
        <mc:Choice xmlns:p14="http://schemas.microsoft.com/office/powerpoint/2010/main" Requires="p14">
          <p:contentPart p14:bwMode="auto" r:id="rId71">
            <p14:nvContentPartPr>
              <p14:cNvPr id="1051454" name=""/>
              <p14:cNvContentPartPr/>
              <p14:nvPr/>
            </p14:nvContentPartPr>
            <p14:xfrm>
              <a:off x="5381573" y="3016241"/>
              <a:ext cx="13630" cy="170144"/>
            </p14:xfrm>
          </p:contentPart>
        </mc:Choice>
        <mc:Fallback>
          <p:sp>
            <p:nvSpPr>
              <p:cNvPr id="1051454" name=""/>
              <p:cNvSpPr/>
              <p:nvPr/>
            </p:nvSpPr>
            <p:spPr>
              <a:xfrm>
                <a:off x="5381573" y="3016241"/>
                <a:ext cx="13630" cy="170144"/>
              </a:xfrm>
            </p:spPr>
          </p:sp>
        </mc:Fallback>
      </mc:AlternateContent>
      <mc:AlternateContent xmlns:mc="http://schemas.openxmlformats.org/markup-compatibility/2006">
        <mc:Choice xmlns:p14="http://schemas.microsoft.com/office/powerpoint/2010/main" Requires="p14">
          <p:contentPart p14:bwMode="auto" r:id="rId72">
            <p14:nvContentPartPr>
              <p14:cNvPr id="1051455" name=""/>
              <p14:cNvContentPartPr/>
              <p14:nvPr/>
            </p14:nvContentPartPr>
            <p14:xfrm>
              <a:off x="5385943" y="2981747"/>
              <a:ext cx="98788" cy="104903"/>
            </p14:xfrm>
          </p:contentPart>
        </mc:Choice>
        <mc:Fallback>
          <p:sp>
            <p:nvSpPr>
              <p:cNvPr id="1051455" name=""/>
              <p:cNvSpPr/>
              <p:nvPr/>
            </p:nvSpPr>
            <p:spPr>
              <a:xfrm>
                <a:off x="5385943" y="2981747"/>
                <a:ext cx="98788" cy="104903"/>
              </a:xfrm>
            </p:spPr>
          </p:sp>
        </mc:Fallback>
      </mc:AlternateContent>
      <mc:AlternateContent xmlns:mc="http://schemas.openxmlformats.org/markup-compatibility/2006">
        <mc:Choice xmlns:p14="http://schemas.microsoft.com/office/powerpoint/2010/main" Requires="p14">
          <p:contentPart p14:bwMode="auto" r:id="rId73">
            <p14:nvContentPartPr>
              <p14:cNvPr id="1051456" name=""/>
              <p14:cNvContentPartPr/>
              <p14:nvPr/>
            </p14:nvContentPartPr>
            <p14:xfrm>
              <a:off x="5393092" y="3059782"/>
              <a:ext cx="199994" cy="104129"/>
            </p14:xfrm>
          </p:contentPart>
        </mc:Choice>
        <mc:Fallback>
          <p:sp>
            <p:nvSpPr>
              <p:cNvPr id="1051456" name=""/>
              <p:cNvSpPr/>
              <p:nvPr/>
            </p:nvSpPr>
            <p:spPr>
              <a:xfrm>
                <a:off x="5393092" y="3059782"/>
                <a:ext cx="199994" cy="104129"/>
              </a:xfrm>
            </p:spPr>
          </p:sp>
        </mc:Fallback>
      </mc:AlternateContent>
      <mc:AlternateContent xmlns:mc="http://schemas.openxmlformats.org/markup-compatibility/2006">
        <mc:Choice xmlns:p14="http://schemas.microsoft.com/office/powerpoint/2010/main" Requires="p14">
          <p:contentPart p14:bwMode="auto" r:id="rId74">
            <p14:nvContentPartPr>
              <p14:cNvPr id="1051457" name=""/>
              <p14:cNvContentPartPr/>
              <p14:nvPr/>
            </p14:nvContentPartPr>
            <p14:xfrm>
              <a:off x="5313155" y="1677194"/>
              <a:ext cx="285260" cy="21103"/>
            </p14:xfrm>
          </p:contentPart>
        </mc:Choice>
        <mc:Fallback>
          <p:sp>
            <p:nvSpPr>
              <p:cNvPr id="1051457" name=""/>
              <p:cNvSpPr/>
              <p:nvPr/>
            </p:nvSpPr>
            <p:spPr>
              <a:xfrm>
                <a:off x="5313155" y="1677194"/>
                <a:ext cx="285260" cy="21103"/>
              </a:xfrm>
            </p:spPr>
          </p:sp>
        </mc:Fallback>
      </mc:AlternateContent>
      <mc:AlternateContent xmlns:mc="http://schemas.openxmlformats.org/markup-compatibility/2006">
        <mc:Choice xmlns:p14="http://schemas.microsoft.com/office/powerpoint/2010/main" Requires="p14">
          <p:contentPart p14:bwMode="auto" r:id="rId75">
            <p14:nvContentPartPr>
              <p14:cNvPr id="1051458" name=""/>
              <p14:cNvContentPartPr/>
              <p14:nvPr/>
            </p14:nvContentPartPr>
            <p14:xfrm>
              <a:off x="5514511" y="1593018"/>
              <a:ext cx="133824" cy="136510"/>
            </p14:xfrm>
          </p:contentPart>
        </mc:Choice>
        <mc:Fallback>
          <p:sp>
            <p:nvSpPr>
              <p:cNvPr id="1051458" name=""/>
              <p:cNvSpPr/>
              <p:nvPr/>
            </p:nvSpPr>
            <p:spPr>
              <a:xfrm>
                <a:off x="5514511" y="1593018"/>
                <a:ext cx="133824" cy="136510"/>
              </a:xfrm>
            </p:spPr>
          </p:sp>
        </mc:Fallback>
      </mc:AlternateContent>
      <mc:AlternateContent xmlns:mc="http://schemas.openxmlformats.org/markup-compatibility/2006">
        <mc:Choice xmlns:p14="http://schemas.microsoft.com/office/powerpoint/2010/main" Requires="p14">
          <p:contentPart p14:bwMode="auto" r:id="rId76">
            <p14:nvContentPartPr>
              <p14:cNvPr id="1051459" name=""/>
              <p14:cNvContentPartPr/>
              <p14:nvPr/>
            </p14:nvContentPartPr>
            <p14:xfrm>
              <a:off x="5393763" y="1493587"/>
              <a:ext cx="44502" cy="118044"/>
            </p14:xfrm>
          </p:contentPart>
        </mc:Choice>
        <mc:Fallback>
          <p:sp>
            <p:nvSpPr>
              <p:cNvPr id="1051459" name=""/>
              <p:cNvSpPr/>
              <p:nvPr/>
            </p:nvSpPr>
            <p:spPr>
              <a:xfrm>
                <a:off x="5393763" y="1493587"/>
                <a:ext cx="44502" cy="118044"/>
              </a:xfrm>
            </p:spPr>
          </p:sp>
        </mc:Fallback>
      </mc:AlternateContent>
      <mc:AlternateContent xmlns:mc="http://schemas.openxmlformats.org/markup-compatibility/2006">
        <mc:Choice xmlns:p14="http://schemas.microsoft.com/office/powerpoint/2010/main" Requires="p14">
          <p:contentPart p14:bwMode="auto" r:id="rId77">
            <p14:nvContentPartPr>
              <p14:cNvPr id="1051460" name=""/>
              <p14:cNvContentPartPr/>
              <p14:nvPr/>
            </p14:nvContentPartPr>
            <p14:xfrm>
              <a:off x="5407390" y="1420801"/>
              <a:ext cx="19203" cy="44074"/>
            </p14:xfrm>
          </p:contentPart>
        </mc:Choice>
        <mc:Fallback>
          <p:sp>
            <p:nvSpPr>
              <p:cNvPr id="1051460" name=""/>
              <p:cNvSpPr/>
              <p:nvPr/>
            </p:nvSpPr>
            <p:spPr>
              <a:xfrm>
                <a:off x="5407390" y="1420801"/>
                <a:ext cx="19203" cy="44074"/>
              </a:xfrm>
            </p:spPr>
          </p:sp>
        </mc:Fallback>
      </mc:AlternateContent>
      <mc:AlternateContent xmlns:mc="http://schemas.openxmlformats.org/markup-compatibility/2006">
        <mc:Choice xmlns:p14="http://schemas.microsoft.com/office/powerpoint/2010/main" Requires="p14">
          <p:contentPart p14:bwMode="auto" r:id="rId78">
            <p14:nvContentPartPr>
              <p14:cNvPr id="1051461" name=""/>
              <p14:cNvContentPartPr/>
              <p14:nvPr/>
            </p14:nvContentPartPr>
            <p14:xfrm>
              <a:off x="5488533" y="1520125"/>
              <a:ext cx="108846" cy="67175"/>
            </p14:xfrm>
          </p:contentPart>
        </mc:Choice>
        <mc:Fallback>
          <p:sp>
            <p:nvSpPr>
              <p:cNvPr id="1051461" name=""/>
              <p:cNvSpPr/>
              <p:nvPr/>
            </p:nvSpPr>
            <p:spPr>
              <a:xfrm>
                <a:off x="5488533" y="1520125"/>
                <a:ext cx="108846" cy="67175"/>
              </a:xfrm>
            </p:spPr>
          </p:sp>
        </mc:Fallback>
      </mc:AlternateContent>
      <mc:AlternateContent xmlns:mc="http://schemas.openxmlformats.org/markup-compatibility/2006">
        <mc:Choice xmlns:p14="http://schemas.microsoft.com/office/powerpoint/2010/main" Requires="p14">
          <p:contentPart p14:bwMode="auto" r:id="rId79">
            <p14:nvContentPartPr>
              <p14:cNvPr id="1051462" name=""/>
              <p14:cNvContentPartPr/>
              <p14:nvPr/>
            </p14:nvContentPartPr>
            <p14:xfrm>
              <a:off x="6309571" y="2045618"/>
              <a:ext cx="175392" cy="262485"/>
            </p14:xfrm>
          </p:contentPart>
        </mc:Choice>
        <mc:Fallback>
          <p:sp>
            <p:nvSpPr>
              <p:cNvPr id="1051462" name=""/>
              <p:cNvSpPr/>
              <p:nvPr/>
            </p:nvSpPr>
            <p:spPr>
              <a:xfrm>
                <a:off x="6309571" y="2045618"/>
                <a:ext cx="175392" cy="262485"/>
              </a:xfrm>
            </p:spPr>
          </p:sp>
        </mc:Fallback>
      </mc:AlternateContent>
      <mc:AlternateContent xmlns:mc="http://schemas.openxmlformats.org/markup-compatibility/2006">
        <mc:Choice xmlns:p14="http://schemas.microsoft.com/office/powerpoint/2010/main" Requires="p14">
          <p:contentPart p14:bwMode="auto" r:id="rId80">
            <p14:nvContentPartPr>
              <p14:cNvPr id="1051463" name=""/>
              <p14:cNvContentPartPr/>
              <p14:nvPr/>
            </p14:nvContentPartPr>
            <p14:xfrm>
              <a:off x="6490761" y="2109667"/>
              <a:ext cx="80626" cy="145056"/>
            </p14:xfrm>
          </p:contentPart>
        </mc:Choice>
        <mc:Fallback>
          <p:sp>
            <p:nvSpPr>
              <p:cNvPr id="1051463" name=""/>
              <p:cNvSpPr/>
              <p:nvPr/>
            </p:nvSpPr>
            <p:spPr>
              <a:xfrm>
                <a:off x="6490761" y="2109667"/>
                <a:ext cx="80626" cy="145056"/>
              </a:xfrm>
            </p:spPr>
          </p:sp>
        </mc:Fallback>
      </mc:AlternateContent>
      <mc:AlternateContent xmlns:mc="http://schemas.openxmlformats.org/markup-compatibility/2006">
        <mc:Choice xmlns:p14="http://schemas.microsoft.com/office/powerpoint/2010/main" Requires="p14">
          <p:contentPart p14:bwMode="auto" r:id="rId81">
            <p14:nvContentPartPr>
              <p14:cNvPr id="1051464" name=""/>
              <p14:cNvContentPartPr/>
              <p14:nvPr/>
            </p14:nvContentPartPr>
            <p14:xfrm>
              <a:off x="6388727" y="2176776"/>
              <a:ext cx="125473" cy="18591"/>
            </p14:xfrm>
          </p:contentPart>
        </mc:Choice>
        <mc:Fallback>
          <p:sp>
            <p:nvSpPr>
              <p:cNvPr id="1051464" name=""/>
              <p:cNvSpPr/>
              <p:nvPr/>
            </p:nvSpPr>
            <p:spPr>
              <a:xfrm>
                <a:off x="6388727" y="2176776"/>
                <a:ext cx="125473" cy="18591"/>
              </a:xfrm>
            </p:spPr>
          </p:sp>
        </mc:Fallback>
      </mc:AlternateContent>
      <mc:AlternateContent xmlns:mc="http://schemas.openxmlformats.org/markup-compatibility/2006">
        <mc:Choice xmlns:p14="http://schemas.microsoft.com/office/powerpoint/2010/main" Requires="p14">
          <p:contentPart p14:bwMode="auto" r:id="rId82">
            <p14:nvContentPartPr>
              <p14:cNvPr id="1051465" name=""/>
              <p14:cNvContentPartPr/>
              <p14:nvPr/>
            </p14:nvContentPartPr>
            <p14:xfrm>
              <a:off x="6662332" y="1750937"/>
              <a:ext cx="27444" cy="116661"/>
            </p14:xfrm>
          </p:contentPart>
        </mc:Choice>
        <mc:Fallback>
          <p:sp>
            <p:nvSpPr>
              <p:cNvPr id="1051465" name=""/>
              <p:cNvSpPr/>
              <p:nvPr/>
            </p:nvSpPr>
            <p:spPr>
              <a:xfrm>
                <a:off x="6662332" y="1750937"/>
                <a:ext cx="27444" cy="116661"/>
              </a:xfrm>
            </p:spPr>
          </p:sp>
        </mc:Fallback>
      </mc:AlternateContent>
      <mc:AlternateContent xmlns:mc="http://schemas.openxmlformats.org/markup-compatibility/2006">
        <mc:Choice xmlns:p14="http://schemas.microsoft.com/office/powerpoint/2010/main" Requires="p14">
          <p:contentPart p14:bwMode="auto" r:id="rId83">
            <p14:nvContentPartPr>
              <p14:cNvPr id="1051466" name=""/>
              <p14:cNvContentPartPr/>
              <p14:nvPr/>
            </p14:nvContentPartPr>
            <p14:xfrm>
              <a:off x="6670131" y="1729107"/>
              <a:ext cx="115585" cy="94557"/>
            </p14:xfrm>
          </p:contentPart>
        </mc:Choice>
        <mc:Fallback>
          <p:sp>
            <p:nvSpPr>
              <p:cNvPr id="1051466" name=""/>
              <p:cNvSpPr/>
              <p:nvPr/>
            </p:nvSpPr>
            <p:spPr>
              <a:xfrm>
                <a:off x="6670131" y="1729107"/>
                <a:ext cx="115585" cy="94557"/>
              </a:xfrm>
            </p:spPr>
          </p:sp>
        </mc:Fallback>
      </mc:AlternateContent>
      <mc:AlternateContent xmlns:mc="http://schemas.openxmlformats.org/markup-compatibility/2006">
        <mc:Choice xmlns:p14="http://schemas.microsoft.com/office/powerpoint/2010/main" Requires="p14">
          <p:contentPart p14:bwMode="auto" r:id="rId84">
            <p14:nvContentPartPr>
              <p14:cNvPr id="1051467" name=""/>
              <p14:cNvContentPartPr/>
              <p14:nvPr/>
            </p14:nvContentPartPr>
            <p14:xfrm>
              <a:off x="6705875" y="1778713"/>
              <a:ext cx="58872" cy="78381"/>
            </p14:xfrm>
          </p:contentPart>
        </mc:Choice>
        <mc:Fallback>
          <p:sp>
            <p:nvSpPr>
              <p:cNvPr id="1051467" name=""/>
              <p:cNvSpPr/>
              <p:nvPr/>
            </p:nvSpPr>
            <p:spPr>
              <a:xfrm>
                <a:off x="6705875" y="1778713"/>
                <a:ext cx="58872" cy="78381"/>
              </a:xfrm>
            </p:spPr>
          </p:sp>
        </mc:Fallback>
      </mc:AlternateContent>
      <mc:AlternateContent xmlns:mc="http://schemas.openxmlformats.org/markup-compatibility/2006">
        <mc:Choice xmlns:p14="http://schemas.microsoft.com/office/powerpoint/2010/main" Requires="p14">
          <p:contentPart p14:bwMode="auto" r:id="rId85">
            <p14:nvContentPartPr>
              <p14:cNvPr id="1051468" name=""/>
              <p14:cNvContentPartPr/>
              <p14:nvPr/>
            </p14:nvContentPartPr>
            <p14:xfrm>
              <a:off x="6724071" y="1674902"/>
              <a:ext cx="83836" cy="330228"/>
            </p14:xfrm>
          </p:contentPart>
        </mc:Choice>
        <mc:Fallback>
          <p:sp>
            <p:nvSpPr>
              <p:cNvPr id="1051468" name=""/>
              <p:cNvSpPr/>
              <p:nvPr/>
            </p:nvSpPr>
            <p:spPr>
              <a:xfrm>
                <a:off x="6724071" y="1674902"/>
                <a:ext cx="83836" cy="330228"/>
              </a:xfrm>
            </p:spPr>
          </p:sp>
        </mc:Fallback>
      </mc:AlternateContent>
      <mc:AlternateContent xmlns:mc="http://schemas.openxmlformats.org/markup-compatibility/2006">
        <mc:Choice xmlns:p14="http://schemas.microsoft.com/office/powerpoint/2010/main" Requires="p14">
          <p:contentPart p14:bwMode="auto" r:id="rId86">
            <p14:nvContentPartPr>
              <p14:cNvPr id="1051469" name=""/>
              <p14:cNvContentPartPr/>
              <p14:nvPr/>
            </p14:nvContentPartPr>
            <p14:xfrm>
              <a:off x="6847552" y="1650857"/>
              <a:ext cx="40814" cy="75416"/>
            </p14:xfrm>
          </p:contentPart>
        </mc:Choice>
        <mc:Fallback>
          <p:sp>
            <p:nvSpPr>
              <p:cNvPr id="1051469" name=""/>
              <p:cNvSpPr/>
              <p:nvPr/>
            </p:nvSpPr>
            <p:spPr>
              <a:xfrm>
                <a:off x="6847552" y="1650857"/>
                <a:ext cx="40814" cy="75416"/>
              </a:xfrm>
            </p:spPr>
          </p:sp>
        </mc:Fallback>
      </mc:AlternateContent>
      <mc:AlternateContent xmlns:mc="http://schemas.openxmlformats.org/markup-compatibility/2006">
        <mc:Choice xmlns:p14="http://schemas.microsoft.com/office/powerpoint/2010/main" Requires="p14">
          <p:contentPart p14:bwMode="auto" r:id="rId87">
            <p14:nvContentPartPr>
              <p14:cNvPr id="1051470" name=""/>
              <p14:cNvContentPartPr/>
              <p14:nvPr/>
            </p14:nvContentPartPr>
            <p14:xfrm>
              <a:off x="6816357" y="1544014"/>
              <a:ext cx="229861" cy="351283"/>
            </p14:xfrm>
          </p:contentPart>
        </mc:Choice>
        <mc:Fallback>
          <p:sp>
            <p:nvSpPr>
              <p:cNvPr id="1051470" name=""/>
              <p:cNvSpPr/>
              <p:nvPr/>
            </p:nvSpPr>
            <p:spPr>
              <a:xfrm>
                <a:off x="6816357" y="1544014"/>
                <a:ext cx="229861" cy="351283"/>
              </a:xfrm>
            </p:spPr>
          </p:sp>
        </mc:Fallback>
      </mc:AlternateContent>
      <mc:AlternateContent xmlns:mc="http://schemas.openxmlformats.org/markup-compatibility/2006">
        <mc:Choice xmlns:p14="http://schemas.microsoft.com/office/powerpoint/2010/main" Requires="p14">
          <p:contentPart p14:bwMode="auto" r:id="rId88">
            <p14:nvContentPartPr>
              <p14:cNvPr id="1051471" name=""/>
              <p14:cNvContentPartPr/>
              <p14:nvPr/>
            </p14:nvContentPartPr>
            <p14:xfrm>
              <a:off x="7037969" y="1765234"/>
              <a:ext cx="123675" cy="121766"/>
            </p14:xfrm>
          </p:contentPart>
        </mc:Choice>
        <mc:Fallback>
          <p:sp>
            <p:nvSpPr>
              <p:cNvPr id="1051471" name=""/>
              <p:cNvSpPr/>
              <p:nvPr/>
            </p:nvSpPr>
            <p:spPr>
              <a:xfrm>
                <a:off x="7037969" y="1765234"/>
                <a:ext cx="123675" cy="121766"/>
              </a:xfrm>
            </p:spPr>
          </p:sp>
        </mc:Fallback>
      </mc:AlternateContent>
      <mc:AlternateContent xmlns:mc="http://schemas.openxmlformats.org/markup-compatibility/2006">
        <mc:Choice xmlns:p14="http://schemas.microsoft.com/office/powerpoint/2010/main" Requires="p14">
          <p:contentPart p14:bwMode="auto" r:id="rId89">
            <p14:nvContentPartPr>
              <p14:cNvPr id="1051472" name=""/>
              <p14:cNvContentPartPr/>
              <p14:nvPr/>
            </p14:nvContentPartPr>
            <p14:xfrm>
              <a:off x="7145956" y="1565723"/>
              <a:ext cx="104528" cy="152965"/>
            </p14:xfrm>
          </p:contentPart>
        </mc:Choice>
        <mc:Fallback>
          <p:sp>
            <p:nvSpPr>
              <p:cNvPr id="1051472" name=""/>
              <p:cNvSpPr/>
              <p:nvPr/>
            </p:nvSpPr>
            <p:spPr>
              <a:xfrm>
                <a:off x="7145956" y="1565723"/>
                <a:ext cx="104528" cy="152965"/>
              </a:xfrm>
            </p:spPr>
          </p:sp>
        </mc:Fallback>
      </mc:AlternateContent>
      <mc:AlternateContent xmlns:mc="http://schemas.openxmlformats.org/markup-compatibility/2006">
        <mc:Choice xmlns:p14="http://schemas.microsoft.com/office/powerpoint/2010/main" Requires="p14">
          <p:contentPart p14:bwMode="auto" r:id="rId90">
            <p14:nvContentPartPr>
              <p14:cNvPr id="1051473" name=""/>
              <p14:cNvContentPartPr/>
              <p14:nvPr/>
            </p14:nvContentPartPr>
            <p14:xfrm>
              <a:off x="7141632" y="1664723"/>
              <a:ext cx="121520" cy="172861"/>
            </p14:xfrm>
          </p:contentPart>
        </mc:Choice>
        <mc:Fallback>
          <p:sp>
            <p:nvSpPr>
              <p:cNvPr id="1051473" name=""/>
              <p:cNvSpPr/>
              <p:nvPr/>
            </p:nvSpPr>
            <p:spPr>
              <a:xfrm>
                <a:off x="7141632" y="1664723"/>
                <a:ext cx="121520" cy="172861"/>
              </a:xfrm>
            </p:spPr>
          </p:sp>
        </mc:Fallback>
      </mc:AlternateContent>
      <mc:AlternateContent xmlns:mc="http://schemas.openxmlformats.org/markup-compatibility/2006">
        <mc:Choice xmlns:p14="http://schemas.microsoft.com/office/powerpoint/2010/main" Requires="p14">
          <p:contentPart p14:bwMode="auto" r:id="rId91">
            <p14:nvContentPartPr>
              <p14:cNvPr id="1051474" name=""/>
              <p14:cNvContentPartPr/>
              <p14:nvPr/>
            </p14:nvContentPartPr>
            <p14:xfrm>
              <a:off x="7195244" y="1734681"/>
              <a:ext cx="104211" cy="172157"/>
            </p14:xfrm>
          </p:contentPart>
        </mc:Choice>
        <mc:Fallback>
          <p:sp>
            <p:nvSpPr>
              <p:cNvPr id="1051474" name=""/>
              <p:cNvSpPr/>
              <p:nvPr/>
            </p:nvSpPr>
            <p:spPr>
              <a:xfrm>
                <a:off x="7195244" y="1734681"/>
                <a:ext cx="104211" cy="172157"/>
              </a:xfrm>
            </p:spPr>
          </p:sp>
        </mc:Fallback>
      </mc:AlternateContent>
      <mc:AlternateContent xmlns:mc="http://schemas.openxmlformats.org/markup-compatibility/2006">
        <mc:Choice xmlns:p14="http://schemas.microsoft.com/office/powerpoint/2010/main" Requires="p14">
          <p:contentPart p14:bwMode="auto" r:id="rId92">
            <p14:nvContentPartPr>
              <p14:cNvPr id="1051475" name=""/>
              <p14:cNvContentPartPr/>
              <p14:nvPr/>
            </p14:nvContentPartPr>
            <p14:xfrm>
              <a:off x="7273881" y="1799028"/>
              <a:ext cx="60137" cy="128502"/>
            </p14:xfrm>
          </p:contentPart>
        </mc:Choice>
        <mc:Fallback>
          <p:sp>
            <p:nvSpPr>
              <p:cNvPr id="1051475" name=""/>
              <p:cNvSpPr/>
              <p:nvPr/>
            </p:nvSpPr>
            <p:spPr>
              <a:xfrm>
                <a:off x="7273881" y="1799028"/>
                <a:ext cx="60137" cy="128502"/>
              </a:xfrm>
            </p:spPr>
          </p:sp>
        </mc:Fallback>
      </mc:AlternateContent>
      <mc:AlternateContent xmlns:mc="http://schemas.openxmlformats.org/markup-compatibility/2006">
        <mc:Choice xmlns:p14="http://schemas.microsoft.com/office/powerpoint/2010/main" Requires="p14">
          <p:contentPart p14:bwMode="auto" r:id="rId93">
            <p14:nvContentPartPr>
              <p14:cNvPr id="1051476" name=""/>
              <p14:cNvContentPartPr/>
              <p14:nvPr/>
            </p14:nvContentPartPr>
            <p14:xfrm>
              <a:off x="7363026" y="1599517"/>
              <a:ext cx="134418" cy="278876"/>
            </p14:xfrm>
          </p:contentPart>
        </mc:Choice>
        <mc:Fallback>
          <p:sp>
            <p:nvSpPr>
              <p:cNvPr id="1051476" name=""/>
              <p:cNvSpPr/>
              <p:nvPr/>
            </p:nvSpPr>
            <p:spPr>
              <a:xfrm>
                <a:off x="7363026" y="1599517"/>
                <a:ext cx="134418" cy="278876"/>
              </a:xfrm>
            </p:spPr>
          </p:sp>
        </mc:Fallback>
      </mc:AlternateContent>
      <mc:AlternateContent xmlns:mc="http://schemas.openxmlformats.org/markup-compatibility/2006">
        <mc:Choice xmlns:p14="http://schemas.microsoft.com/office/powerpoint/2010/main" Requires="p14">
          <p:contentPart p14:bwMode="auto" r:id="rId94">
            <p14:nvContentPartPr>
              <p14:cNvPr id="1051477" name=""/>
              <p14:cNvContentPartPr/>
              <p14:nvPr/>
            </p14:nvContentPartPr>
            <p14:xfrm>
              <a:off x="7436307" y="1685098"/>
              <a:ext cx="83046" cy="142932"/>
            </p14:xfrm>
          </p:contentPart>
        </mc:Choice>
        <mc:Fallback>
          <p:sp>
            <p:nvSpPr>
              <p:cNvPr id="1051477" name=""/>
              <p:cNvSpPr/>
              <p:nvPr/>
            </p:nvSpPr>
            <p:spPr>
              <a:xfrm>
                <a:off x="7436307" y="1685098"/>
                <a:ext cx="83046" cy="142932"/>
              </a:xfrm>
            </p:spPr>
          </p:sp>
        </mc:Fallback>
      </mc:AlternateContent>
      <mc:AlternateContent xmlns:mc="http://schemas.openxmlformats.org/markup-compatibility/2006">
        <mc:Choice xmlns:p14="http://schemas.microsoft.com/office/powerpoint/2010/main" Requires="p14">
          <p:contentPart p14:bwMode="auto" r:id="rId95">
            <p14:nvContentPartPr>
              <p14:cNvPr id="1051478" name=""/>
              <p14:cNvContentPartPr/>
              <p14:nvPr/>
            </p14:nvContentPartPr>
            <p14:xfrm>
              <a:off x="7443502" y="1756136"/>
              <a:ext cx="118454" cy="81764"/>
            </p14:xfrm>
          </p:contentPart>
        </mc:Choice>
        <mc:Fallback>
          <p:sp>
            <p:nvSpPr>
              <p:cNvPr id="1051478" name=""/>
              <p:cNvSpPr/>
              <p:nvPr/>
            </p:nvSpPr>
            <p:spPr>
              <a:xfrm>
                <a:off x="7443502" y="1756136"/>
                <a:ext cx="118454" cy="81764"/>
              </a:xfrm>
            </p:spPr>
          </p:sp>
        </mc:Fallback>
      </mc:AlternateContent>
      <mc:AlternateContent xmlns:mc="http://schemas.openxmlformats.org/markup-compatibility/2006">
        <mc:Choice xmlns:p14="http://schemas.microsoft.com/office/powerpoint/2010/main" Requires="p14">
          <p:contentPart p14:bwMode="auto" r:id="rId96">
            <p14:nvContentPartPr>
              <p14:cNvPr id="1051479" name=""/>
              <p14:cNvContentPartPr/>
              <p14:nvPr/>
            </p14:nvContentPartPr>
            <p14:xfrm>
              <a:off x="7557520" y="1518932"/>
              <a:ext cx="61453" cy="174000"/>
            </p14:xfrm>
          </p:contentPart>
        </mc:Choice>
        <mc:Fallback>
          <p:sp>
            <p:nvSpPr>
              <p:cNvPr id="1051479" name=""/>
              <p:cNvSpPr/>
              <p:nvPr/>
            </p:nvSpPr>
            <p:spPr>
              <a:xfrm>
                <a:off x="7557520" y="1518932"/>
                <a:ext cx="61453" cy="174000"/>
              </a:xfrm>
            </p:spPr>
          </p:sp>
        </mc:Fallback>
      </mc:AlternateContent>
      <mc:AlternateContent xmlns:mc="http://schemas.openxmlformats.org/markup-compatibility/2006">
        <mc:Choice xmlns:p14="http://schemas.microsoft.com/office/powerpoint/2010/main" Requires="p14">
          <p:contentPart p14:bwMode="auto" r:id="rId97">
            <p14:nvContentPartPr>
              <p14:cNvPr id="1051480" name=""/>
              <p14:cNvContentPartPr/>
              <p14:nvPr/>
            </p14:nvContentPartPr>
            <p14:xfrm>
              <a:off x="7581799" y="1610052"/>
              <a:ext cx="103622" cy="162398"/>
            </p14:xfrm>
          </p:contentPart>
        </mc:Choice>
        <mc:Fallback>
          <p:sp>
            <p:nvSpPr>
              <p:cNvPr id="1051480" name=""/>
              <p:cNvSpPr/>
              <p:nvPr/>
            </p:nvSpPr>
            <p:spPr>
              <a:xfrm>
                <a:off x="7581799" y="1610052"/>
                <a:ext cx="103622" cy="162398"/>
              </a:xfrm>
            </p:spPr>
          </p:sp>
        </mc:Fallback>
      </mc:AlternateContent>
      <mc:AlternateContent xmlns:mc="http://schemas.openxmlformats.org/markup-compatibility/2006">
        <mc:Choice xmlns:p14="http://schemas.microsoft.com/office/powerpoint/2010/main" Requires="p14">
          <p:contentPart p14:bwMode="auto" r:id="rId98">
            <p14:nvContentPartPr>
              <p14:cNvPr id="1051481" name=""/>
              <p14:cNvContentPartPr/>
              <p14:nvPr/>
            </p14:nvContentPartPr>
            <p14:xfrm>
              <a:off x="7599477" y="1715194"/>
              <a:ext cx="84940" cy="143413"/>
            </p14:xfrm>
          </p:contentPart>
        </mc:Choice>
        <mc:Fallback>
          <p:sp>
            <p:nvSpPr>
              <p:cNvPr id="1051481" name=""/>
              <p:cNvSpPr/>
              <p:nvPr/>
            </p:nvSpPr>
            <p:spPr>
              <a:xfrm>
                <a:off x="7599477" y="1715194"/>
                <a:ext cx="84940" cy="143413"/>
              </a:xfrm>
            </p:spPr>
          </p:sp>
        </mc:Fallback>
      </mc:AlternateContent>
      <mc:AlternateContent xmlns:mc="http://schemas.openxmlformats.org/markup-compatibility/2006">
        <mc:Choice xmlns:p14="http://schemas.microsoft.com/office/powerpoint/2010/main" Requires="p14">
          <p:contentPart p14:bwMode="auto" r:id="rId99">
            <p14:nvContentPartPr>
              <p14:cNvPr id="1051482" name=""/>
              <p14:cNvContentPartPr/>
              <p14:nvPr/>
            </p14:nvContentPartPr>
            <p14:xfrm>
              <a:off x="7696311" y="1562474"/>
              <a:ext cx="28096" cy="145443"/>
            </p14:xfrm>
          </p:contentPart>
        </mc:Choice>
        <mc:Fallback>
          <p:sp>
            <p:nvSpPr>
              <p:cNvPr id="1051482" name=""/>
              <p:cNvSpPr/>
              <p:nvPr/>
            </p:nvSpPr>
            <p:spPr>
              <a:xfrm>
                <a:off x="7696311" y="1562474"/>
                <a:ext cx="28096" cy="145443"/>
              </a:xfrm>
            </p:spPr>
          </p:sp>
        </mc:Fallback>
      </mc:AlternateContent>
      <mc:AlternateContent xmlns:mc="http://schemas.openxmlformats.org/markup-compatibility/2006">
        <mc:Choice xmlns:p14="http://schemas.microsoft.com/office/powerpoint/2010/main" Requires="p14">
          <p:contentPart p14:bwMode="auto" r:id="rId100">
            <p14:nvContentPartPr>
              <p14:cNvPr id="1051483" name=""/>
              <p14:cNvContentPartPr/>
              <p14:nvPr/>
            </p14:nvContentPartPr>
            <p14:xfrm>
              <a:off x="7734654" y="1574623"/>
              <a:ext cx="77737" cy="89958"/>
            </p14:xfrm>
          </p:contentPart>
        </mc:Choice>
        <mc:Fallback>
          <p:sp>
            <p:nvSpPr>
              <p:cNvPr id="1051483" name=""/>
              <p:cNvSpPr/>
              <p:nvPr/>
            </p:nvSpPr>
            <p:spPr>
              <a:xfrm>
                <a:off x="7734654" y="1574623"/>
                <a:ext cx="77737" cy="89958"/>
              </a:xfrm>
            </p:spPr>
          </p:sp>
        </mc:Fallback>
      </mc:AlternateContent>
      <mc:AlternateContent xmlns:mc="http://schemas.openxmlformats.org/markup-compatibility/2006">
        <mc:Choice xmlns:p14="http://schemas.microsoft.com/office/powerpoint/2010/main" Requires="p14">
          <p:contentPart p14:bwMode="auto" r:id="rId101">
            <p14:nvContentPartPr>
              <p14:cNvPr id="1051484" name=""/>
              <p14:cNvContentPartPr/>
              <p14:nvPr/>
            </p14:nvContentPartPr>
            <p14:xfrm>
              <a:off x="7723257" y="1528680"/>
              <a:ext cx="38361" cy="217072"/>
            </p14:xfrm>
          </p:contentPart>
        </mc:Choice>
        <mc:Fallback>
          <p:sp>
            <p:nvSpPr>
              <p:cNvPr id="1051484" name=""/>
              <p:cNvSpPr/>
              <p:nvPr/>
            </p:nvSpPr>
            <p:spPr>
              <a:xfrm>
                <a:off x="7723257" y="1528680"/>
                <a:ext cx="38361" cy="217072"/>
              </a:xfrm>
            </p:spPr>
          </p:sp>
        </mc:Fallback>
      </mc:AlternateContent>
      <mc:AlternateContent xmlns:mc="http://schemas.openxmlformats.org/markup-compatibility/2006">
        <mc:Choice xmlns:p14="http://schemas.microsoft.com/office/powerpoint/2010/main" Requires="p14">
          <p:contentPart p14:bwMode="auto" r:id="rId102">
            <p14:nvContentPartPr>
              <p14:cNvPr id="1051485" name=""/>
              <p14:cNvContentPartPr/>
              <p14:nvPr/>
            </p14:nvContentPartPr>
            <p14:xfrm>
              <a:off x="7634571" y="1729997"/>
              <a:ext cx="151871" cy="30688"/>
            </p14:xfrm>
          </p:contentPart>
        </mc:Choice>
        <mc:Fallback>
          <p:sp>
            <p:nvSpPr>
              <p:cNvPr id="1051485" name=""/>
              <p:cNvSpPr/>
              <p:nvPr/>
            </p:nvSpPr>
            <p:spPr>
              <a:xfrm>
                <a:off x="7634571" y="1729997"/>
                <a:ext cx="151871" cy="30688"/>
              </a:xfrm>
            </p:spPr>
          </p:sp>
        </mc:Fallback>
      </mc:AlternateContent>
      <mc:AlternateContent xmlns:mc="http://schemas.openxmlformats.org/markup-compatibility/2006">
        <mc:Choice xmlns:p14="http://schemas.microsoft.com/office/powerpoint/2010/main" Requires="p14">
          <p:contentPart p14:bwMode="auto" r:id="rId103">
            <p14:nvContentPartPr>
              <p14:cNvPr id="1051486" name=""/>
              <p14:cNvContentPartPr/>
              <p14:nvPr/>
            </p14:nvContentPartPr>
            <p14:xfrm>
              <a:off x="7683963" y="1747688"/>
              <a:ext cx="29443" cy="86662"/>
            </p14:xfrm>
          </p:contentPart>
        </mc:Choice>
        <mc:Fallback>
          <p:sp>
            <p:nvSpPr>
              <p:cNvPr id="1051486" name=""/>
              <p:cNvSpPr/>
              <p:nvPr/>
            </p:nvSpPr>
            <p:spPr>
              <a:xfrm>
                <a:off x="7683963" y="1747688"/>
                <a:ext cx="29443" cy="86662"/>
              </a:xfrm>
            </p:spPr>
          </p:sp>
        </mc:Fallback>
      </mc:AlternateContent>
      <mc:AlternateContent xmlns:mc="http://schemas.openxmlformats.org/markup-compatibility/2006">
        <mc:Choice xmlns:p14="http://schemas.microsoft.com/office/powerpoint/2010/main" Requires="p14">
          <p:contentPart p14:bwMode="auto" r:id="rId104">
            <p14:nvContentPartPr>
              <p14:cNvPr id="1051487" name=""/>
              <p14:cNvContentPartPr/>
              <p14:nvPr/>
            </p14:nvContentPartPr>
            <p14:xfrm>
              <a:off x="7724907" y="1753329"/>
              <a:ext cx="94507" cy="105537"/>
            </p14:xfrm>
          </p:contentPart>
        </mc:Choice>
        <mc:Fallback>
          <p:sp>
            <p:nvSpPr>
              <p:cNvPr id="1051487" name=""/>
              <p:cNvSpPr/>
              <p:nvPr/>
            </p:nvSpPr>
            <p:spPr>
              <a:xfrm>
                <a:off x="7724907" y="1753329"/>
                <a:ext cx="94507" cy="105537"/>
              </a:xfrm>
            </p:spPr>
          </p:sp>
        </mc:Fallback>
      </mc:AlternateContent>
      <mc:AlternateContent xmlns:mc="http://schemas.openxmlformats.org/markup-compatibility/2006">
        <mc:Choice xmlns:p14="http://schemas.microsoft.com/office/powerpoint/2010/main" Requires="p14">
          <p:contentPart p14:bwMode="auto" r:id="rId105">
            <p14:nvContentPartPr>
              <p14:cNvPr id="1051488" name=""/>
              <p14:cNvContentPartPr/>
              <p14:nvPr/>
            </p14:nvContentPartPr>
            <p14:xfrm>
              <a:off x="7692897" y="1782781"/>
              <a:ext cx="76852" cy="166383"/>
            </p14:xfrm>
          </p:contentPart>
        </mc:Choice>
        <mc:Fallback>
          <p:sp>
            <p:nvSpPr>
              <p:cNvPr id="1051488" name=""/>
              <p:cNvSpPr/>
              <p:nvPr/>
            </p:nvSpPr>
            <p:spPr>
              <a:xfrm>
                <a:off x="7692897" y="1782781"/>
                <a:ext cx="76852" cy="166383"/>
              </a:xfrm>
            </p:spPr>
          </p:sp>
        </mc:Fallback>
      </mc:AlternateContent>
      <mc:AlternateContent xmlns:mc="http://schemas.openxmlformats.org/markup-compatibility/2006">
        <mc:Choice xmlns:p14="http://schemas.microsoft.com/office/powerpoint/2010/main" Requires="p14">
          <p:contentPart p14:bwMode="auto" r:id="rId106">
            <p14:nvContentPartPr>
              <p14:cNvPr id="1051489" name=""/>
              <p14:cNvContentPartPr/>
              <p14:nvPr/>
            </p14:nvContentPartPr>
            <p14:xfrm>
              <a:off x="7796394" y="1836071"/>
              <a:ext cx="99129" cy="113231"/>
            </p14:xfrm>
          </p:contentPart>
        </mc:Choice>
        <mc:Fallback>
          <p:sp>
            <p:nvSpPr>
              <p:cNvPr id="1051489" name=""/>
              <p:cNvSpPr/>
              <p:nvPr/>
            </p:nvSpPr>
            <p:spPr>
              <a:xfrm>
                <a:off x="7796394" y="1836071"/>
                <a:ext cx="99129" cy="113231"/>
              </a:xfrm>
            </p:spPr>
          </p:sp>
        </mc:Fallback>
      </mc:AlternateContent>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4">
                                  <p:stCondLst>
                                    <p:cond delay="0"/>
                                  </p:stCondLst>
                                  <p:childTnLst>
                                    <p:set>
                                      <p:cBhvr>
                                        <p:cTn dur="1" fill="hold" id="6">
                                          <p:stCondLst>
                                            <p:cond delay="0"/>
                                          </p:stCondLst>
                                        </p:cTn>
                                        <p:tgtEl>
                                          <p:spTgt spid="1051355"/>
                                        </p:tgtEl>
                                        <p:attrNameLst>
                                          <p:attrName>style.visibility</p:attrName>
                                        </p:attrNameLst>
                                      </p:cBhvr>
                                      <p:to>
                                        <p:strVal val="visible"/>
                                      </p:to>
                                    </p:set>
                                    <p:animEffect transition="in" filter="wipe(down)">
                                      <p:cBhvr>
                                        <p:cTn dur="500" id="7"/>
                                        <p:tgtEl>
                                          <p:spTgt spid="105135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2" presetSubtype="4">
                                  <p:stCondLst>
                                    <p:cond delay="0"/>
                                  </p:stCondLst>
                                  <p:childTnLst>
                                    <p:set>
                                      <p:cBhvr>
                                        <p:cTn dur="1" fill="hold" id="11">
                                          <p:stCondLst>
                                            <p:cond delay="0"/>
                                          </p:stCondLst>
                                        </p:cTn>
                                        <p:tgtEl>
                                          <p:spTgt spid="1051356"/>
                                        </p:tgtEl>
                                        <p:attrNameLst>
                                          <p:attrName>style.visibility</p:attrName>
                                        </p:attrNameLst>
                                      </p:cBhvr>
                                      <p:to>
                                        <p:strVal val="visible"/>
                                      </p:to>
                                    </p:set>
                                    <p:animEffect transition="in" filter="wipe(down)">
                                      <p:cBhvr>
                                        <p:cTn dur="500" id="12"/>
                                        <p:tgtEl>
                                          <p:spTgt spid="1051356"/>
                                        </p:tgtEl>
                                      </p:cBhvr>
                                    </p:animEffect>
                                  </p:childTnLst>
                                </p:cTn>
                              </p:par>
                              <p:par>
                                <p:cTn fill="hold" grpId="0" id="13" nodeType="withEffect" presetClass="entr" presetID="22" presetSubtype="4">
                                  <p:stCondLst>
                                    <p:cond delay="0"/>
                                  </p:stCondLst>
                                  <p:childTnLst>
                                    <p:set>
                                      <p:cBhvr>
                                        <p:cTn dur="1" fill="hold" id="14">
                                          <p:stCondLst>
                                            <p:cond delay="0"/>
                                          </p:stCondLst>
                                        </p:cTn>
                                        <p:tgtEl>
                                          <p:spTgt spid="1051357"/>
                                        </p:tgtEl>
                                        <p:attrNameLst>
                                          <p:attrName>style.visibility</p:attrName>
                                        </p:attrNameLst>
                                      </p:cBhvr>
                                      <p:to>
                                        <p:strVal val="visible"/>
                                      </p:to>
                                    </p:set>
                                    <p:animEffect transition="in" filter="wipe(down)">
                                      <p:cBhvr>
                                        <p:cTn dur="500" id="15"/>
                                        <p:tgtEl>
                                          <p:spTgt spid="1051357"/>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22" presetSubtype="4">
                                  <p:stCondLst>
                                    <p:cond delay="0"/>
                                  </p:stCondLst>
                                  <p:childTnLst>
                                    <p:set>
                                      <p:cBhvr>
                                        <p:cTn dur="1" fill="hold" id="19">
                                          <p:stCondLst>
                                            <p:cond delay="0"/>
                                          </p:stCondLst>
                                        </p:cTn>
                                        <p:tgtEl>
                                          <p:spTgt spid="1051358"/>
                                        </p:tgtEl>
                                        <p:attrNameLst>
                                          <p:attrName>style.visibility</p:attrName>
                                        </p:attrNameLst>
                                      </p:cBhvr>
                                      <p:to>
                                        <p:strVal val="visible"/>
                                      </p:to>
                                    </p:set>
                                    <p:animEffect transition="in" filter="wipe(down)">
                                      <p:cBhvr>
                                        <p:cTn dur="500" id="20"/>
                                        <p:tgtEl>
                                          <p:spTgt spid="1051358"/>
                                        </p:tgtEl>
                                      </p:cBhvr>
                                    </p:animEffect>
                                  </p:childTnLst>
                                </p:cTn>
                              </p:par>
                              <p:par>
                                <p:cTn fill="hold" grpId="0" id="21" nodeType="withEffect" presetClass="entr" presetID="22" presetSubtype="4">
                                  <p:stCondLst>
                                    <p:cond delay="0"/>
                                  </p:stCondLst>
                                  <p:childTnLst>
                                    <p:set>
                                      <p:cBhvr>
                                        <p:cTn dur="1" fill="hold" id="22">
                                          <p:stCondLst>
                                            <p:cond delay="0"/>
                                          </p:stCondLst>
                                        </p:cTn>
                                        <p:tgtEl>
                                          <p:spTgt spid="1051359"/>
                                        </p:tgtEl>
                                        <p:attrNameLst>
                                          <p:attrName>style.visibility</p:attrName>
                                        </p:attrNameLst>
                                      </p:cBhvr>
                                      <p:to>
                                        <p:strVal val="visible"/>
                                      </p:to>
                                    </p:set>
                                    <p:animEffect transition="in" filter="wipe(down)">
                                      <p:cBhvr>
                                        <p:cTn dur="500" id="23"/>
                                        <p:tgtEl>
                                          <p:spTgt spid="1051359"/>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22" presetSubtype="4">
                                  <p:stCondLst>
                                    <p:cond delay="0"/>
                                  </p:stCondLst>
                                  <p:childTnLst>
                                    <p:set>
                                      <p:cBhvr>
                                        <p:cTn dur="1" fill="hold" id="27">
                                          <p:stCondLst>
                                            <p:cond delay="0"/>
                                          </p:stCondLst>
                                        </p:cTn>
                                        <p:tgtEl>
                                          <p:spTgt spid="1051361"/>
                                        </p:tgtEl>
                                        <p:attrNameLst>
                                          <p:attrName>style.visibility</p:attrName>
                                        </p:attrNameLst>
                                      </p:cBhvr>
                                      <p:to>
                                        <p:strVal val="visible"/>
                                      </p:to>
                                    </p:set>
                                    <p:animEffect transition="in" filter="wipe(down)">
                                      <p:cBhvr>
                                        <p:cTn dur="500" id="28"/>
                                        <p:tgtEl>
                                          <p:spTgt spid="1051361"/>
                                        </p:tgtEl>
                                      </p:cBhvr>
                                    </p:animEffect>
                                  </p:childTnLst>
                                </p:cTn>
                              </p:par>
                              <p:par>
                                <p:cTn fill="hold" grpId="0" id="29" nodeType="withEffect" presetClass="entr" presetID="22" presetSubtype="4">
                                  <p:stCondLst>
                                    <p:cond delay="0"/>
                                  </p:stCondLst>
                                  <p:childTnLst>
                                    <p:set>
                                      <p:cBhvr>
                                        <p:cTn dur="1" fill="hold" id="30">
                                          <p:stCondLst>
                                            <p:cond delay="0"/>
                                          </p:stCondLst>
                                        </p:cTn>
                                        <p:tgtEl>
                                          <p:spTgt spid="1051360"/>
                                        </p:tgtEl>
                                        <p:attrNameLst>
                                          <p:attrName>style.visibility</p:attrName>
                                        </p:attrNameLst>
                                      </p:cBhvr>
                                      <p:to>
                                        <p:strVal val="visible"/>
                                      </p:to>
                                    </p:set>
                                    <p:animEffect transition="in" filter="wipe(down)">
                                      <p:cBhvr>
                                        <p:cTn dur="500" id="31"/>
                                        <p:tgtEl>
                                          <p:spTgt spid="1051360"/>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22" presetSubtype="4">
                                  <p:stCondLst>
                                    <p:cond delay="0"/>
                                  </p:stCondLst>
                                  <p:childTnLst>
                                    <p:set>
                                      <p:cBhvr>
                                        <p:cTn dur="1" fill="hold" id="35">
                                          <p:stCondLst>
                                            <p:cond delay="0"/>
                                          </p:stCondLst>
                                        </p:cTn>
                                        <p:tgtEl>
                                          <p:spTgt spid="1051363"/>
                                        </p:tgtEl>
                                        <p:attrNameLst>
                                          <p:attrName>style.visibility</p:attrName>
                                        </p:attrNameLst>
                                      </p:cBhvr>
                                      <p:to>
                                        <p:strVal val="visible"/>
                                      </p:to>
                                    </p:set>
                                    <p:animEffect transition="in" filter="wipe(down)">
                                      <p:cBhvr>
                                        <p:cTn dur="500" id="36"/>
                                        <p:tgtEl>
                                          <p:spTgt spid="1051363"/>
                                        </p:tgtEl>
                                      </p:cBhvr>
                                    </p:animEffect>
                                  </p:childTnLst>
                                </p:cTn>
                              </p:par>
                              <p:par>
                                <p:cTn fill="hold" grpId="0" id="37" nodeType="withEffect" presetClass="entr" presetID="22" presetSubtype="4">
                                  <p:stCondLst>
                                    <p:cond delay="0"/>
                                  </p:stCondLst>
                                  <p:childTnLst>
                                    <p:set>
                                      <p:cBhvr>
                                        <p:cTn dur="1" fill="hold" id="38">
                                          <p:stCondLst>
                                            <p:cond delay="0"/>
                                          </p:stCondLst>
                                        </p:cTn>
                                        <p:tgtEl>
                                          <p:spTgt spid="1051362"/>
                                        </p:tgtEl>
                                        <p:attrNameLst>
                                          <p:attrName>style.visibility</p:attrName>
                                        </p:attrNameLst>
                                      </p:cBhvr>
                                      <p:to>
                                        <p:strVal val="visible"/>
                                      </p:to>
                                    </p:set>
                                    <p:animEffect transition="in" filter="wipe(down)">
                                      <p:cBhvr>
                                        <p:cTn dur="500" id="39"/>
                                        <p:tgtEl>
                                          <p:spTgt spid="1051362"/>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22" presetSubtype="4">
                                  <p:stCondLst>
                                    <p:cond delay="0"/>
                                  </p:stCondLst>
                                  <p:childTnLst>
                                    <p:set>
                                      <p:cBhvr>
                                        <p:cTn dur="1" fill="hold" id="43">
                                          <p:stCondLst>
                                            <p:cond delay="0"/>
                                          </p:stCondLst>
                                        </p:cTn>
                                        <p:tgtEl>
                                          <p:spTgt spid="1051364"/>
                                        </p:tgtEl>
                                        <p:attrNameLst>
                                          <p:attrName>style.visibility</p:attrName>
                                        </p:attrNameLst>
                                      </p:cBhvr>
                                      <p:to>
                                        <p:strVal val="visible"/>
                                      </p:to>
                                    </p:set>
                                    <p:animEffect transition="in" filter="wipe(down)">
                                      <p:cBhvr>
                                        <p:cTn dur="500" id="44"/>
                                        <p:tgtEl>
                                          <p:spTgt spid="1051364"/>
                                        </p:tgtEl>
                                      </p:cBhvr>
                                    </p:animEffect>
                                  </p:childTnLst>
                                </p:cTn>
                              </p:par>
                              <p:par>
                                <p:cTn fill="hold" grpId="0" id="45" nodeType="withEffect" presetClass="entr" presetID="22" presetSubtype="4">
                                  <p:stCondLst>
                                    <p:cond delay="0"/>
                                  </p:stCondLst>
                                  <p:childTnLst>
                                    <p:set>
                                      <p:cBhvr>
                                        <p:cTn dur="1" fill="hold" id="46">
                                          <p:stCondLst>
                                            <p:cond delay="0"/>
                                          </p:stCondLst>
                                        </p:cTn>
                                        <p:tgtEl>
                                          <p:spTgt spid="1051365"/>
                                        </p:tgtEl>
                                        <p:attrNameLst>
                                          <p:attrName>style.visibility</p:attrName>
                                        </p:attrNameLst>
                                      </p:cBhvr>
                                      <p:to>
                                        <p:strVal val="visible"/>
                                      </p:to>
                                    </p:set>
                                    <p:animEffect transition="in" filter="wipe(down)">
                                      <p:cBhvr>
                                        <p:cTn dur="500" id="47"/>
                                        <p:tgtEl>
                                          <p:spTgt spid="1051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355" grpId="0"/>
      <p:bldP spid="1051356" grpId="0" animBg="1"/>
      <p:bldP spid="1051357" grpId="0"/>
      <p:bldP spid="1051358" grpId="0" animBg="1"/>
      <p:bldP spid="1051359" grpId="0"/>
      <p:bldP spid="1051360" grpId="0"/>
      <p:bldP spid="1051361" grpId="0" animBg="1"/>
      <p:bldP spid="1051362" grpId="0"/>
      <p:bldP spid="1051363" grpId="0" animBg="1"/>
      <p:bldP spid="1051364" grpId="0" animBg="1"/>
      <p:bldP spid="105136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69" name=""/>
        <p:cNvGrpSpPr/>
        <p:nvPr/>
      </p:nvGrpSpPr>
      <p:grpSpPr>
        <a:xfrm>
          <a:off x="0" y="0"/>
          <a:ext cx="0" cy="0"/>
          <a:chOff x="0" y="0"/>
          <a:chExt cx="0" cy="0"/>
        </a:xfrm>
      </p:grpSpPr>
      <p:pic>
        <p:nvPicPr>
          <p:cNvPr id="2097154" name=""/>
          <p:cNvPicPr>
            <a:picLocks/>
          </p:cNvPicPr>
          <p:nvPr/>
        </p:nvPicPr>
        <p:blipFill>
          <a:blip xmlns:r="http://schemas.openxmlformats.org/officeDocument/2006/relationships" r:embed="rId1"/>
          <a:stretch>
            <a:fillRect/>
          </a:stretch>
        </p:blipFill>
        <p:spPr>
          <a:xfrm rot="0">
            <a:off x="1272901" y="822524"/>
            <a:ext cx="5282573" cy="4399366"/>
          </a:xfrm>
          <a:prstGeom prst="rec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68" name=""/>
        <p:cNvGrpSpPr/>
        <p:nvPr/>
      </p:nvGrpSpPr>
      <p:grpSpPr>
        <a:xfrm>
          <a:off x="0" y="0"/>
          <a:ext cx="0" cy="0"/>
          <a:chOff x="0" y="0"/>
          <a:chExt cx="0" cy="0"/>
        </a:xfrm>
      </p:grpSpPr>
      <p:pic>
        <p:nvPicPr>
          <p:cNvPr id="2097153" name=""/>
          <p:cNvPicPr>
            <a:picLocks/>
          </p:cNvPicPr>
          <p:nvPr/>
        </p:nvPicPr>
        <p:blipFill>
          <a:blip xmlns:r="http://schemas.openxmlformats.org/officeDocument/2006/relationships" r:embed="rId1"/>
          <a:stretch>
            <a:fillRect/>
          </a:stretch>
        </p:blipFill>
        <p:spPr>
          <a:xfrm rot="0">
            <a:off x="1009115" y="344888"/>
            <a:ext cx="6262843" cy="4697133"/>
          </a:xfrm>
          <a:prstGeom prst="rect"/>
        </p:spPr>
      </p:pic>
      <mc:AlternateContent xmlns:mc="http://schemas.openxmlformats.org/markup-compatibility/2006">
        <mc:Choice xmlns:p14="http://schemas.microsoft.com/office/powerpoint/2010/main" Requires="p14">
          <p:contentPart p14:bwMode="auto" r:id="rId2">
            <p14:nvContentPartPr>
              <p14:cNvPr id="1048595" name=""/>
              <p14:cNvContentPartPr/>
              <p14:nvPr/>
            </p14:nvContentPartPr>
            <p14:xfrm>
              <a:off x="2096181" y="5357201"/>
              <a:ext cx="142909" cy="345197"/>
            </p14:xfrm>
          </p:contentPart>
        </mc:Choice>
        <mc:Fallback>
          <p:sp>
            <p:nvSpPr>
              <p:cNvPr id="1048595" name=""/>
              <p:cNvSpPr/>
              <p:nvPr/>
            </p:nvSpPr>
            <p:spPr>
              <a:xfrm>
                <a:off x="2096181" y="5357201"/>
                <a:ext cx="142909" cy="345197"/>
              </a:xfrm>
            </p:spPr>
          </p:sp>
        </mc:Fallback>
      </mc:AlternateContent>
      <mc:AlternateContent xmlns:mc="http://schemas.openxmlformats.org/markup-compatibility/2006">
        <mc:Choice xmlns:p14="http://schemas.microsoft.com/office/powerpoint/2010/main" Requires="p14">
          <p:contentPart p14:bwMode="auto" r:id="rId3">
            <p14:nvContentPartPr>
              <p14:cNvPr id="1048596" name=""/>
              <p14:cNvContentPartPr/>
              <p14:nvPr/>
            </p14:nvContentPartPr>
            <p14:xfrm>
              <a:off x="2198519" y="5269931"/>
              <a:ext cx="156619" cy="256575"/>
            </p14:xfrm>
          </p:contentPart>
        </mc:Choice>
        <mc:Fallback>
          <p:sp>
            <p:nvSpPr>
              <p:cNvPr id="1048596" name=""/>
              <p:cNvSpPr/>
              <p:nvPr/>
            </p:nvSpPr>
            <p:spPr>
              <a:xfrm>
                <a:off x="2198519" y="5269931"/>
                <a:ext cx="156619" cy="256575"/>
              </a:xfrm>
            </p:spPr>
          </p:sp>
        </mc:Fallback>
      </mc:AlternateContent>
      <mc:AlternateContent xmlns:mc="http://schemas.openxmlformats.org/markup-compatibility/2006">
        <mc:Choice xmlns:p14="http://schemas.microsoft.com/office/powerpoint/2010/main" Requires="p14">
          <p:contentPart p14:bwMode="auto" r:id="rId4">
            <p14:nvContentPartPr>
              <p14:cNvPr id="1048597" name=""/>
              <p14:cNvContentPartPr/>
              <p14:nvPr/>
            </p14:nvContentPartPr>
            <p14:xfrm>
              <a:off x="2252365" y="5514377"/>
              <a:ext cx="40749" cy="147822"/>
            </p14:xfrm>
          </p:contentPart>
        </mc:Choice>
        <mc:Fallback>
          <p:sp>
            <p:nvSpPr>
              <p:cNvPr id="1048597" name=""/>
              <p:cNvSpPr/>
              <p:nvPr/>
            </p:nvSpPr>
            <p:spPr>
              <a:xfrm>
                <a:off x="2252365" y="5514377"/>
                <a:ext cx="40749" cy="147822"/>
              </a:xfrm>
            </p:spPr>
          </p:sp>
        </mc:Fallback>
      </mc:AlternateContent>
      <mc:AlternateContent xmlns:mc="http://schemas.openxmlformats.org/markup-compatibility/2006">
        <mc:Choice xmlns:p14="http://schemas.microsoft.com/office/powerpoint/2010/main" Requires="p14">
          <p:contentPart p14:bwMode="auto" r:id="rId5">
            <p14:nvContentPartPr>
              <p14:cNvPr id="1048598" name=""/>
              <p14:cNvContentPartPr/>
              <p14:nvPr/>
            </p14:nvContentPartPr>
            <p14:xfrm>
              <a:off x="2299389" y="5558934"/>
              <a:ext cx="144335" cy="101532"/>
            </p14:xfrm>
          </p:contentPart>
        </mc:Choice>
        <mc:Fallback>
          <p:sp>
            <p:nvSpPr>
              <p:cNvPr id="1048598" name=""/>
              <p:cNvSpPr/>
              <p:nvPr/>
            </p:nvSpPr>
            <p:spPr>
              <a:xfrm>
                <a:off x="2299389" y="5558934"/>
                <a:ext cx="144335" cy="101532"/>
              </a:xfrm>
            </p:spPr>
          </p:sp>
        </mc:Fallback>
      </mc:AlternateContent>
      <mc:AlternateContent xmlns:mc="http://schemas.openxmlformats.org/markup-compatibility/2006">
        <mc:Choice xmlns:p14="http://schemas.microsoft.com/office/powerpoint/2010/main" Requires="p14">
          <p:contentPart p14:bwMode="auto" r:id="rId6">
            <p14:nvContentPartPr>
              <p14:cNvPr id="1048599" name=""/>
              <p14:cNvContentPartPr/>
              <p14:nvPr/>
            </p14:nvContentPartPr>
            <p14:xfrm>
              <a:off x="2396171" y="5314827"/>
              <a:ext cx="207872" cy="313079"/>
            </p14:xfrm>
          </p:contentPart>
        </mc:Choice>
        <mc:Fallback>
          <p:sp>
            <p:nvSpPr>
              <p:cNvPr id="1048599" name=""/>
              <p:cNvSpPr/>
              <p:nvPr/>
            </p:nvSpPr>
            <p:spPr>
              <a:xfrm>
                <a:off x="2396171" y="5314827"/>
                <a:ext cx="207872" cy="313079"/>
              </a:xfrm>
            </p:spPr>
          </p:sp>
        </mc:Fallback>
      </mc:AlternateContent>
      <mc:AlternateContent xmlns:mc="http://schemas.openxmlformats.org/markup-compatibility/2006">
        <mc:Choice xmlns:p14="http://schemas.microsoft.com/office/powerpoint/2010/main" Requires="p14">
          <p:contentPart p14:bwMode="auto" r:id="rId7">
            <p14:nvContentPartPr>
              <p14:cNvPr id="1048600" name=""/>
              <p14:cNvContentPartPr/>
              <p14:nvPr/>
            </p14:nvContentPartPr>
            <p14:xfrm>
              <a:off x="2511411" y="5464433"/>
              <a:ext cx="70101" cy="203220"/>
            </p14:xfrm>
          </p:contentPart>
        </mc:Choice>
        <mc:Fallback>
          <p:sp>
            <p:nvSpPr>
              <p:cNvPr id="1048600" name=""/>
              <p:cNvSpPr/>
              <p:nvPr/>
            </p:nvSpPr>
            <p:spPr>
              <a:xfrm>
                <a:off x="2511411" y="5464433"/>
                <a:ext cx="70101" cy="203220"/>
              </a:xfrm>
            </p:spPr>
          </p:sp>
        </mc:Fallback>
      </mc:AlternateContent>
      <mc:AlternateContent xmlns:mc="http://schemas.openxmlformats.org/markup-compatibility/2006">
        <mc:Choice xmlns:p14="http://schemas.microsoft.com/office/powerpoint/2010/main" Requires="p14">
          <p:contentPart p14:bwMode="auto" r:id="rId8">
            <p14:nvContentPartPr>
              <p14:cNvPr id="1048601" name=""/>
              <p14:cNvContentPartPr/>
              <p14:nvPr/>
            </p14:nvContentPartPr>
            <p14:xfrm>
              <a:off x="2572128" y="5309396"/>
              <a:ext cx="143714" cy="301068"/>
            </p14:xfrm>
          </p:contentPart>
        </mc:Choice>
        <mc:Fallback>
          <p:sp>
            <p:nvSpPr>
              <p:cNvPr id="1048601" name=""/>
              <p:cNvSpPr/>
              <p:nvPr/>
            </p:nvSpPr>
            <p:spPr>
              <a:xfrm>
                <a:off x="2572128" y="5309396"/>
                <a:ext cx="143714" cy="301068"/>
              </a:xfrm>
            </p:spPr>
          </p:sp>
        </mc:Fallback>
      </mc:AlternateContent>
      <mc:AlternateContent xmlns:mc="http://schemas.openxmlformats.org/markup-compatibility/2006">
        <mc:Choice xmlns:p14="http://schemas.microsoft.com/office/powerpoint/2010/main" Requires="p14">
          <p:contentPart p14:bwMode="auto" r:id="rId9">
            <p14:nvContentPartPr>
              <p14:cNvPr id="1048602" name=""/>
              <p14:cNvContentPartPr/>
              <p14:nvPr/>
            </p14:nvContentPartPr>
            <p14:xfrm>
              <a:off x="2685239" y="5343575"/>
              <a:ext cx="58205" cy="391322"/>
            </p14:xfrm>
          </p:contentPart>
        </mc:Choice>
        <mc:Fallback>
          <p:sp>
            <p:nvSpPr>
              <p:cNvPr id="1048602" name=""/>
              <p:cNvSpPr/>
              <p:nvPr/>
            </p:nvSpPr>
            <p:spPr>
              <a:xfrm>
                <a:off x="2685239" y="5343575"/>
                <a:ext cx="58205" cy="391322"/>
              </a:xfrm>
            </p:spPr>
          </p:sp>
        </mc:Fallback>
      </mc:AlternateContent>
      <mc:AlternateContent xmlns:mc="http://schemas.openxmlformats.org/markup-compatibility/2006">
        <mc:Choice xmlns:p14="http://schemas.microsoft.com/office/powerpoint/2010/main" Requires="p14">
          <p:contentPart p14:bwMode="auto" r:id="rId10">
            <p14:nvContentPartPr>
              <p14:cNvPr id="1048603" name=""/>
              <p14:cNvContentPartPr/>
              <p14:nvPr/>
            </p14:nvContentPartPr>
            <p14:xfrm>
              <a:off x="2643490" y="5421674"/>
              <a:ext cx="214520" cy="248085"/>
            </p14:xfrm>
          </p:contentPart>
        </mc:Choice>
        <mc:Fallback>
          <p:sp>
            <p:nvSpPr>
              <p:cNvPr id="1048603" name=""/>
              <p:cNvSpPr/>
              <p:nvPr/>
            </p:nvSpPr>
            <p:spPr>
              <a:xfrm>
                <a:off x="2643490" y="5421674"/>
                <a:ext cx="214520" cy="248085"/>
              </a:xfrm>
            </p:spPr>
          </p:sp>
        </mc:Fallback>
      </mc:AlternateContent>
      <mc:AlternateContent xmlns:mc="http://schemas.openxmlformats.org/markup-compatibility/2006">
        <mc:Choice xmlns:p14="http://schemas.microsoft.com/office/powerpoint/2010/main" Requires="p14">
          <p:contentPart p14:bwMode="auto" r:id="rId11">
            <p14:nvContentPartPr>
              <p14:cNvPr id="1048604" name=""/>
              <p14:cNvContentPartPr/>
              <p14:nvPr/>
            </p14:nvContentPartPr>
            <p14:xfrm>
              <a:off x="2785619" y="5582756"/>
              <a:ext cx="173477" cy="74566"/>
            </p14:xfrm>
          </p:contentPart>
        </mc:Choice>
        <mc:Fallback>
          <p:sp>
            <p:nvSpPr>
              <p:cNvPr id="1048604" name=""/>
              <p:cNvSpPr/>
              <p:nvPr/>
            </p:nvSpPr>
            <p:spPr>
              <a:xfrm>
                <a:off x="2785619" y="5582756"/>
                <a:ext cx="173477" cy="74566"/>
              </a:xfrm>
            </p:spPr>
          </p:sp>
        </mc:Fallback>
      </mc:AlternateContent>
      <mc:AlternateContent xmlns:mc="http://schemas.openxmlformats.org/markup-compatibility/2006">
        <mc:Choice xmlns:p14="http://schemas.microsoft.com/office/powerpoint/2010/main" Requires="p14">
          <p:contentPart p14:bwMode="auto" r:id="rId12">
            <p14:nvContentPartPr>
              <p14:cNvPr id="1048605" name=""/>
              <p14:cNvContentPartPr/>
              <p14:nvPr/>
            </p14:nvContentPartPr>
            <p14:xfrm>
              <a:off x="2918543" y="5309706"/>
              <a:ext cx="147482" cy="242319"/>
            </p14:xfrm>
          </p:contentPart>
        </mc:Choice>
        <mc:Fallback>
          <p:sp>
            <p:nvSpPr>
              <p:cNvPr id="1048605" name=""/>
              <p:cNvSpPr/>
              <p:nvPr/>
            </p:nvSpPr>
            <p:spPr>
              <a:xfrm>
                <a:off x="2918543" y="5309706"/>
                <a:ext cx="147482" cy="242319"/>
              </a:xfrm>
            </p:spPr>
          </p:sp>
        </mc:Fallback>
      </mc:AlternateContent>
      <mc:AlternateContent xmlns:mc="http://schemas.openxmlformats.org/markup-compatibility/2006">
        <mc:Choice xmlns:p14="http://schemas.microsoft.com/office/powerpoint/2010/main" Requires="p14">
          <p:contentPart p14:bwMode="auto" r:id="rId13">
            <p14:nvContentPartPr>
              <p14:cNvPr id="1048606" name=""/>
              <p14:cNvContentPartPr/>
              <p14:nvPr/>
            </p14:nvContentPartPr>
            <p14:xfrm>
              <a:off x="2953673" y="5492343"/>
              <a:ext cx="42262" cy="170878"/>
            </p14:xfrm>
          </p:contentPart>
        </mc:Choice>
        <mc:Fallback>
          <p:sp>
            <p:nvSpPr>
              <p:cNvPr id="1048606" name=""/>
              <p:cNvSpPr/>
              <p:nvPr/>
            </p:nvSpPr>
            <p:spPr>
              <a:xfrm>
                <a:off x="2953673" y="5492343"/>
                <a:ext cx="42262" cy="170878"/>
              </a:xfrm>
            </p:spPr>
          </p:sp>
        </mc:Fallback>
      </mc:AlternateContent>
      <mc:AlternateContent xmlns:mc="http://schemas.openxmlformats.org/markup-compatibility/2006">
        <mc:Choice xmlns:p14="http://schemas.microsoft.com/office/powerpoint/2010/main" Requires="p14">
          <p:contentPart p14:bwMode="auto" r:id="rId14">
            <p14:nvContentPartPr>
              <p14:cNvPr id="1048607" name=""/>
              <p14:cNvContentPartPr/>
              <p14:nvPr/>
            </p14:nvContentPartPr>
            <p14:xfrm>
              <a:off x="3024572" y="5536411"/>
              <a:ext cx="185580" cy="116045"/>
            </p14:xfrm>
          </p:contentPart>
        </mc:Choice>
        <mc:Fallback>
          <p:sp>
            <p:nvSpPr>
              <p:cNvPr id="1048607" name=""/>
              <p:cNvSpPr/>
              <p:nvPr/>
            </p:nvSpPr>
            <p:spPr>
              <a:xfrm>
                <a:off x="3024572" y="5536411"/>
                <a:ext cx="185580" cy="116045"/>
              </a:xfrm>
            </p:spPr>
          </p:sp>
        </mc:Fallback>
      </mc:AlternateContent>
      <mc:AlternateContent xmlns:mc="http://schemas.openxmlformats.org/markup-compatibility/2006">
        <mc:Choice xmlns:p14="http://schemas.microsoft.com/office/powerpoint/2010/main" Requires="p14">
          <p:contentPart p14:bwMode="auto" r:id="rId15">
            <p14:nvContentPartPr>
              <p14:cNvPr id="1048608" name=""/>
              <p14:cNvContentPartPr/>
              <p14:nvPr/>
            </p14:nvContentPartPr>
            <p14:xfrm>
              <a:off x="3149773" y="5351815"/>
              <a:ext cx="86330" cy="270018"/>
            </p14:xfrm>
          </p:contentPart>
        </mc:Choice>
        <mc:Fallback>
          <p:sp>
            <p:nvSpPr>
              <p:cNvPr id="1048608" name=""/>
              <p:cNvSpPr/>
              <p:nvPr/>
            </p:nvSpPr>
            <p:spPr>
              <a:xfrm>
                <a:off x="3149773" y="5351815"/>
                <a:ext cx="86330" cy="270018"/>
              </a:xfrm>
            </p:spPr>
          </p:sp>
        </mc:Fallback>
      </mc:AlternateContent>
      <mc:AlternateContent xmlns:mc="http://schemas.openxmlformats.org/markup-compatibility/2006">
        <mc:Choice xmlns:p14="http://schemas.microsoft.com/office/powerpoint/2010/main" Requires="p14">
          <p:contentPart p14:bwMode="auto" r:id="rId16">
            <p14:nvContentPartPr>
              <p14:cNvPr id="1048609" name=""/>
              <p14:cNvContentPartPr/>
              <p14:nvPr/>
            </p14:nvContentPartPr>
            <p14:xfrm>
              <a:off x="3152676" y="5417506"/>
              <a:ext cx="131524" cy="217668"/>
            </p14:xfrm>
          </p:contentPart>
        </mc:Choice>
        <mc:Fallback>
          <p:sp>
            <p:nvSpPr>
              <p:cNvPr id="1048609" name=""/>
              <p:cNvSpPr/>
              <p:nvPr/>
            </p:nvSpPr>
            <p:spPr>
              <a:xfrm>
                <a:off x="3152676" y="5417506"/>
                <a:ext cx="131524" cy="217668"/>
              </a:xfrm>
            </p:spPr>
          </p:sp>
        </mc:Fallback>
      </mc:AlternateContent>
      <mc:AlternateContent xmlns:mc="http://schemas.openxmlformats.org/markup-compatibility/2006">
        <mc:Choice xmlns:p14="http://schemas.microsoft.com/office/powerpoint/2010/main" Requires="p14">
          <p:contentPart p14:bwMode="auto" r:id="rId17">
            <p14:nvContentPartPr>
              <p14:cNvPr id="1048610" name=""/>
              <p14:cNvContentPartPr/>
              <p14:nvPr/>
            </p14:nvContentPartPr>
            <p14:xfrm>
              <a:off x="3186158" y="5515846"/>
              <a:ext cx="199984" cy="97821"/>
            </p14:xfrm>
          </p:contentPart>
        </mc:Choice>
        <mc:Fallback>
          <p:sp>
            <p:nvSpPr>
              <p:cNvPr id="1048610" name=""/>
              <p:cNvSpPr/>
              <p:nvPr/>
            </p:nvSpPr>
            <p:spPr>
              <a:xfrm>
                <a:off x="3186158" y="5515846"/>
                <a:ext cx="199984" cy="97821"/>
              </a:xfrm>
            </p:spPr>
          </p:sp>
        </mc:Fallback>
      </mc:AlternateContent>
      <mc:AlternateContent xmlns:mc="http://schemas.openxmlformats.org/markup-compatibility/2006">
        <mc:Choice xmlns:p14="http://schemas.microsoft.com/office/powerpoint/2010/main" Requires="p14">
          <p:contentPart p14:bwMode="auto" r:id="rId18">
            <p14:nvContentPartPr>
              <p14:cNvPr id="1048611" name=""/>
              <p14:cNvContentPartPr/>
              <p14:nvPr/>
            </p14:nvContentPartPr>
            <p14:xfrm>
              <a:off x="3345188" y="5319009"/>
              <a:ext cx="30097" cy="133835"/>
            </p14:xfrm>
          </p:contentPart>
        </mc:Choice>
        <mc:Fallback>
          <p:sp>
            <p:nvSpPr>
              <p:cNvPr id="1048611" name=""/>
              <p:cNvSpPr/>
              <p:nvPr/>
            </p:nvSpPr>
            <p:spPr>
              <a:xfrm>
                <a:off x="3345188" y="5319009"/>
                <a:ext cx="30097" cy="133835"/>
              </a:xfrm>
            </p:spPr>
          </p:sp>
        </mc:Fallback>
      </mc:AlternateContent>
      <mc:AlternateContent xmlns:mc="http://schemas.openxmlformats.org/markup-compatibility/2006">
        <mc:Choice xmlns:p14="http://schemas.microsoft.com/office/powerpoint/2010/main" Requires="p14">
          <p:contentPart p14:bwMode="auto" r:id="rId19">
            <p14:nvContentPartPr>
              <p14:cNvPr id="1048612" name=""/>
              <p14:cNvContentPartPr/>
              <p14:nvPr/>
            </p14:nvContentPartPr>
            <p14:xfrm>
              <a:off x="3355580" y="5349600"/>
              <a:ext cx="107816" cy="134185"/>
            </p14:xfrm>
          </p:contentPart>
        </mc:Choice>
        <mc:Fallback>
          <p:sp>
            <p:nvSpPr>
              <p:cNvPr id="1048612" name=""/>
              <p:cNvSpPr/>
              <p:nvPr/>
            </p:nvSpPr>
            <p:spPr>
              <a:xfrm>
                <a:off x="3355580" y="5349600"/>
                <a:ext cx="107816" cy="134185"/>
              </a:xfrm>
            </p:spPr>
          </p:sp>
        </mc:Fallback>
      </mc:AlternateContent>
      <mc:AlternateContent xmlns:mc="http://schemas.openxmlformats.org/markup-compatibility/2006">
        <mc:Choice xmlns:p14="http://schemas.microsoft.com/office/powerpoint/2010/main" Requires="p14">
          <p:contentPart p14:bwMode="auto" r:id="rId20">
            <p14:nvContentPartPr>
              <p14:cNvPr id="1048613" name=""/>
              <p14:cNvContentPartPr/>
              <p14:nvPr/>
            </p14:nvContentPartPr>
            <p14:xfrm>
              <a:off x="3365373" y="5445337"/>
              <a:ext cx="101733" cy="184215"/>
            </p14:xfrm>
          </p:contentPart>
        </mc:Choice>
        <mc:Fallback>
          <p:sp>
            <p:nvSpPr>
              <p:cNvPr id="1048613" name=""/>
              <p:cNvSpPr/>
              <p:nvPr/>
            </p:nvSpPr>
            <p:spPr>
              <a:xfrm>
                <a:off x="3365373" y="5445337"/>
                <a:ext cx="101733" cy="184215"/>
              </a:xfrm>
            </p:spPr>
          </p:sp>
        </mc:Fallback>
      </mc:AlternateContent>
      <mc:AlternateContent xmlns:mc="http://schemas.openxmlformats.org/markup-compatibility/2006">
        <mc:Choice xmlns:p14="http://schemas.microsoft.com/office/powerpoint/2010/main" Requires="p14">
          <p:contentPart p14:bwMode="auto" r:id="rId21">
            <p14:nvContentPartPr>
              <p14:cNvPr id="1048614" name=""/>
              <p14:cNvContentPartPr/>
              <p14:nvPr/>
            </p14:nvContentPartPr>
            <p14:xfrm>
              <a:off x="3457919" y="5306635"/>
              <a:ext cx="29818" cy="119578"/>
            </p14:xfrm>
          </p:contentPart>
        </mc:Choice>
        <mc:Fallback>
          <p:sp>
            <p:nvSpPr>
              <p:cNvPr id="1048614" name=""/>
              <p:cNvSpPr/>
              <p:nvPr/>
            </p:nvSpPr>
            <p:spPr>
              <a:xfrm>
                <a:off x="3457919" y="5306635"/>
                <a:ext cx="29818" cy="119578"/>
              </a:xfrm>
            </p:spPr>
          </p:sp>
        </mc:Fallback>
      </mc:AlternateContent>
      <mc:AlternateContent xmlns:mc="http://schemas.openxmlformats.org/markup-compatibility/2006">
        <mc:Choice xmlns:p14="http://schemas.microsoft.com/office/powerpoint/2010/main" Requires="p14">
          <p:contentPart p14:bwMode="auto" r:id="rId22">
            <p14:nvContentPartPr>
              <p14:cNvPr id="1048615" name=""/>
              <p14:cNvContentPartPr/>
              <p14:nvPr/>
            </p14:nvContentPartPr>
            <p14:xfrm>
              <a:off x="3485829" y="5301890"/>
              <a:ext cx="76975" cy="115524"/>
            </p14:xfrm>
          </p:contentPart>
        </mc:Choice>
        <mc:Fallback>
          <p:sp>
            <p:nvSpPr>
              <p:cNvPr id="1048615" name=""/>
              <p:cNvSpPr/>
              <p:nvPr/>
            </p:nvSpPr>
            <p:spPr>
              <a:xfrm>
                <a:off x="3485829" y="5301890"/>
                <a:ext cx="76975" cy="115524"/>
              </a:xfrm>
            </p:spPr>
          </p:sp>
        </mc:Fallback>
      </mc:AlternateContent>
      <mc:AlternateContent xmlns:mc="http://schemas.openxmlformats.org/markup-compatibility/2006">
        <mc:Choice xmlns:p14="http://schemas.microsoft.com/office/powerpoint/2010/main" Requires="p14">
          <p:contentPart p14:bwMode="auto" r:id="rId23">
            <p14:nvContentPartPr>
              <p14:cNvPr id="1048616" name=""/>
              <p14:cNvContentPartPr/>
              <p14:nvPr/>
            </p14:nvContentPartPr>
            <p14:xfrm>
              <a:off x="3506884" y="5281797"/>
              <a:ext cx="7259" cy="194867"/>
            </p14:xfrm>
          </p:contentPart>
        </mc:Choice>
        <mc:Fallback>
          <p:sp>
            <p:nvSpPr>
              <p:cNvPr id="1048616" name=""/>
              <p:cNvSpPr/>
              <p:nvPr/>
            </p:nvSpPr>
            <p:spPr>
              <a:xfrm>
                <a:off x="3506884" y="5281797"/>
                <a:ext cx="7259" cy="194867"/>
              </a:xfrm>
            </p:spPr>
          </p:sp>
        </mc:Fallback>
      </mc:AlternateContent>
      <mc:AlternateContent xmlns:mc="http://schemas.openxmlformats.org/markup-compatibility/2006">
        <mc:Choice xmlns:p14="http://schemas.microsoft.com/office/powerpoint/2010/main" Requires="p14">
          <p:contentPart p14:bwMode="auto" r:id="rId24">
            <p14:nvContentPartPr>
              <p14:cNvPr id="1048617" name=""/>
              <p14:cNvContentPartPr/>
              <p14:nvPr/>
            </p14:nvContentPartPr>
            <p14:xfrm>
              <a:off x="3415808" y="5457200"/>
              <a:ext cx="144276" cy="39549"/>
            </p14:xfrm>
          </p:contentPart>
        </mc:Choice>
        <mc:Fallback>
          <p:sp>
            <p:nvSpPr>
              <p:cNvPr id="1048617" name=""/>
              <p:cNvSpPr/>
              <p:nvPr/>
            </p:nvSpPr>
            <p:spPr>
              <a:xfrm>
                <a:off x="3415808" y="5457200"/>
                <a:ext cx="144276" cy="39549"/>
              </a:xfrm>
            </p:spPr>
          </p:sp>
        </mc:Fallback>
      </mc:AlternateContent>
      <mc:AlternateContent xmlns:mc="http://schemas.openxmlformats.org/markup-compatibility/2006">
        <mc:Choice xmlns:p14="http://schemas.microsoft.com/office/powerpoint/2010/main" Requires="p14">
          <p:contentPart p14:bwMode="auto" r:id="rId25">
            <p14:nvContentPartPr>
              <p14:cNvPr id="1048618" name=""/>
              <p14:cNvContentPartPr/>
              <p14:nvPr/>
            </p14:nvContentPartPr>
            <p14:xfrm>
              <a:off x="3489129" y="5504094"/>
              <a:ext cx="5934" cy="124024"/>
            </p14:xfrm>
          </p:contentPart>
        </mc:Choice>
        <mc:Fallback>
          <p:sp>
            <p:nvSpPr>
              <p:cNvPr id="1048618" name=""/>
              <p:cNvSpPr/>
              <p:nvPr/>
            </p:nvSpPr>
            <p:spPr>
              <a:xfrm>
                <a:off x="3489129" y="5504094"/>
                <a:ext cx="5934" cy="124024"/>
              </a:xfrm>
            </p:spPr>
          </p:sp>
        </mc:Fallback>
      </mc:AlternateContent>
      <mc:AlternateContent xmlns:mc="http://schemas.openxmlformats.org/markup-compatibility/2006">
        <mc:Choice xmlns:p14="http://schemas.microsoft.com/office/powerpoint/2010/main" Requires="p14">
          <p:contentPart p14:bwMode="auto" r:id="rId26">
            <p14:nvContentPartPr>
              <p14:cNvPr id="1048619" name=""/>
              <p14:cNvContentPartPr/>
              <p14:nvPr/>
            </p14:nvContentPartPr>
            <p14:xfrm>
              <a:off x="3490725" y="5493486"/>
              <a:ext cx="78849" cy="114113"/>
            </p14:xfrm>
          </p:contentPart>
        </mc:Choice>
        <mc:Fallback>
          <p:sp>
            <p:nvSpPr>
              <p:cNvPr id="1048619" name=""/>
              <p:cNvSpPr/>
              <p:nvPr/>
            </p:nvSpPr>
            <p:spPr>
              <a:xfrm>
                <a:off x="3490725" y="5493486"/>
                <a:ext cx="78849" cy="114113"/>
              </a:xfrm>
            </p:spPr>
          </p:sp>
        </mc:Fallback>
      </mc:AlternateContent>
      <mc:AlternateContent xmlns:mc="http://schemas.openxmlformats.org/markup-compatibility/2006">
        <mc:Choice xmlns:p14="http://schemas.microsoft.com/office/powerpoint/2010/main" Requires="p14">
          <p:contentPart p14:bwMode="auto" r:id="rId27">
            <p14:nvContentPartPr>
              <p14:cNvPr id="1048620" name=""/>
              <p14:cNvContentPartPr/>
              <p14:nvPr/>
            </p14:nvContentPartPr>
            <p14:xfrm>
              <a:off x="3500667" y="5528576"/>
              <a:ext cx="31679" cy="156249"/>
            </p14:xfrm>
          </p:contentPart>
        </mc:Choice>
        <mc:Fallback>
          <p:sp>
            <p:nvSpPr>
              <p:cNvPr id="1048620" name=""/>
              <p:cNvSpPr/>
              <p:nvPr/>
            </p:nvSpPr>
            <p:spPr>
              <a:xfrm>
                <a:off x="3500667" y="5528576"/>
                <a:ext cx="31679" cy="156249"/>
              </a:xfrm>
            </p:spPr>
          </p:sp>
        </mc:Fallback>
      </mc:AlternateContent>
      <mc:AlternateContent xmlns:mc="http://schemas.openxmlformats.org/markup-compatibility/2006">
        <mc:Choice xmlns:p14="http://schemas.microsoft.com/office/powerpoint/2010/main" Requires="p14">
          <p:contentPart p14:bwMode="auto" r:id="rId28">
            <p14:nvContentPartPr>
              <p14:cNvPr id="1048621" name=""/>
              <p14:cNvContentPartPr/>
              <p14:nvPr/>
            </p14:nvContentPartPr>
            <p14:xfrm>
              <a:off x="3525981" y="5618670"/>
              <a:ext cx="155532" cy="34241"/>
            </p14:xfrm>
          </p:contentPart>
        </mc:Choice>
        <mc:Fallback>
          <p:sp>
            <p:nvSpPr>
              <p:cNvPr id="1048621" name=""/>
              <p:cNvSpPr/>
              <p:nvPr/>
            </p:nvSpPr>
            <p:spPr>
              <a:xfrm>
                <a:off x="3525981" y="5618670"/>
                <a:ext cx="155532" cy="34241"/>
              </a:xfrm>
            </p:spPr>
          </p:sp>
        </mc:Fallback>
      </mc:AlternateContent>
      <mc:AlternateContent xmlns:mc="http://schemas.openxmlformats.org/markup-compatibility/2006">
        <mc:Choice xmlns:p14="http://schemas.microsoft.com/office/powerpoint/2010/main" Requires="p14">
          <p:contentPart p14:bwMode="auto" r:id="rId29">
            <p14:nvContentPartPr>
              <p14:cNvPr id="1048622" name=""/>
              <p14:cNvContentPartPr/>
              <p14:nvPr/>
            </p14:nvContentPartPr>
            <p14:xfrm>
              <a:off x="1777414" y="5535431"/>
              <a:ext cx="50719" cy="136177"/>
            </p14:xfrm>
          </p:contentPart>
        </mc:Choice>
        <mc:Fallback>
          <p:sp>
            <p:nvSpPr>
              <p:cNvPr id="1048622" name=""/>
              <p:cNvSpPr/>
              <p:nvPr/>
            </p:nvSpPr>
            <p:spPr>
              <a:xfrm>
                <a:off x="1777414" y="5535431"/>
                <a:ext cx="50719" cy="136177"/>
              </a:xfrm>
            </p:spPr>
          </p:sp>
        </mc:Fallback>
      </mc:AlternateContent>
      <mc:AlternateContent xmlns:mc="http://schemas.openxmlformats.org/markup-compatibility/2006">
        <mc:Choice xmlns:p14="http://schemas.microsoft.com/office/powerpoint/2010/main" Requires="p14">
          <p:contentPart p14:bwMode="auto" r:id="rId30">
            <p14:nvContentPartPr>
              <p14:cNvPr id="1048623" name=""/>
              <p14:cNvContentPartPr/>
              <p14:nvPr/>
            </p14:nvContentPartPr>
            <p14:xfrm>
              <a:off x="1787207" y="5469922"/>
              <a:ext cx="163450" cy="133209"/>
            </p14:xfrm>
          </p:contentPart>
        </mc:Choice>
        <mc:Fallback>
          <p:sp>
            <p:nvSpPr>
              <p:cNvPr id="1048623" name=""/>
              <p:cNvSpPr/>
              <p:nvPr/>
            </p:nvSpPr>
            <p:spPr>
              <a:xfrm>
                <a:off x="1787207" y="5469922"/>
                <a:ext cx="163450" cy="133209"/>
              </a:xfrm>
            </p:spPr>
          </p:sp>
        </mc:Fallback>
      </mc:AlternateContent>
      <mc:AlternateContent xmlns:mc="http://schemas.openxmlformats.org/markup-compatibility/2006">
        <mc:Choice xmlns:p14="http://schemas.microsoft.com/office/powerpoint/2010/main" Requires="p14">
          <p:contentPart p14:bwMode="auto" r:id="rId31">
            <p14:nvContentPartPr>
              <p14:cNvPr id="1048624" name=""/>
              <p14:cNvContentPartPr/>
              <p14:nvPr/>
            </p14:nvContentPartPr>
            <p14:xfrm>
              <a:off x="1856739" y="5533845"/>
              <a:ext cx="82432" cy="64260"/>
            </p14:xfrm>
          </p:contentPart>
        </mc:Choice>
        <mc:Fallback>
          <p:sp>
            <p:nvSpPr>
              <p:cNvPr id="1048624" name=""/>
              <p:cNvSpPr/>
              <p:nvPr/>
            </p:nvSpPr>
            <p:spPr>
              <a:xfrm>
                <a:off x="1856739" y="5533845"/>
                <a:ext cx="82432" cy="64260"/>
              </a:xfrm>
            </p:spPr>
          </p:sp>
        </mc:Fallback>
      </mc:AlternateContent>
      <mc:AlternateContent xmlns:mc="http://schemas.openxmlformats.org/markup-compatibility/2006">
        <mc:Choice xmlns:p14="http://schemas.microsoft.com/office/powerpoint/2010/main" Requires="p14">
          <p:contentPart p14:bwMode="auto" r:id="rId32">
            <p14:nvContentPartPr>
              <p14:cNvPr id="1048625" name=""/>
              <p14:cNvContentPartPr/>
              <p14:nvPr/>
            </p14:nvContentPartPr>
            <p14:xfrm>
              <a:off x="1842539" y="5579211"/>
              <a:ext cx="119985" cy="86955"/>
            </p14:xfrm>
          </p:contentPart>
        </mc:Choice>
        <mc:Fallback>
          <p:sp>
            <p:nvSpPr>
              <p:cNvPr id="1048625" name=""/>
              <p:cNvSpPr/>
              <p:nvPr/>
            </p:nvSpPr>
            <p:spPr>
              <a:xfrm>
                <a:off x="1842539" y="5579211"/>
                <a:ext cx="119985" cy="86955"/>
              </a:xfrm>
            </p:spPr>
          </p:sp>
        </mc:Fallback>
      </mc:AlternateContent>
      <mc:AlternateContent xmlns:mc="http://schemas.openxmlformats.org/markup-compatibility/2006">
        <mc:Choice xmlns:p14="http://schemas.microsoft.com/office/powerpoint/2010/main" Requires="p14">
          <p:contentPart p14:bwMode="auto" r:id="rId33">
            <p14:nvContentPartPr>
              <p14:cNvPr id="1048626" name=""/>
              <p14:cNvContentPartPr/>
              <p14:nvPr/>
            </p14:nvContentPartPr>
            <p14:xfrm>
              <a:off x="1827849" y="5431627"/>
              <a:ext cx="244146" cy="290394"/>
            </p14:xfrm>
          </p:contentPart>
        </mc:Choice>
        <mc:Fallback>
          <p:sp>
            <p:nvSpPr>
              <p:cNvPr id="1048626" name=""/>
              <p:cNvSpPr/>
              <p:nvPr/>
            </p:nvSpPr>
            <p:spPr>
              <a:xfrm>
                <a:off x="1827849" y="5431627"/>
                <a:ext cx="244146" cy="290394"/>
              </a:xfrm>
            </p:spPr>
          </p:sp>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67" name=""/>
        <p:cNvGrpSpPr/>
        <p:nvPr/>
      </p:nvGrpSpPr>
      <p:grpSpPr>
        <a:xfrm>
          <a:off x="0" y="0"/>
          <a:ext cx="0" cy="0"/>
          <a:chOff x="0" y="0"/>
          <a:chExt cx="0" cy="0"/>
        </a:xfrm>
      </p:grpSpPr>
      <p:pic>
        <p:nvPicPr>
          <p:cNvPr id="2097152" name=""/>
          <p:cNvPicPr>
            <a:picLocks/>
          </p:cNvPicPr>
          <p:nvPr/>
        </p:nvPicPr>
        <p:blipFill>
          <a:blip xmlns:r="http://schemas.openxmlformats.org/officeDocument/2006/relationships" r:embed="rId1"/>
          <a:stretch>
            <a:fillRect/>
          </a:stretch>
        </p:blipFill>
        <p:spPr>
          <a:xfrm rot="0">
            <a:off x="164026" y="235893"/>
            <a:ext cx="5284693" cy="3963521"/>
          </a:xfrm>
          <a:prstGeom prst="rec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63" name=""/>
        <p:cNvGrpSpPr/>
        <p:nvPr/>
      </p:nvGrpSpPr>
      <p:grpSpPr>
        <a:xfrm>
          <a:off x="0" y="0"/>
          <a:ext cx="0" cy="0"/>
          <a:chOff x="0" y="0"/>
          <a:chExt cx="0" cy="0"/>
        </a:xfrm>
      </p:grpSpPr>
      <p:sp>
        <p:nvSpPr>
          <p:cNvPr id="1048586"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48587" name="文本框 42"/>
          <p:cNvSpPr txBox="1"/>
          <p:nvPr/>
        </p:nvSpPr>
        <p:spPr bwMode="auto">
          <a:xfrm>
            <a:off x="284332" y="403102"/>
            <a:ext cx="3326508" cy="523220"/>
          </a:xfrm>
          <a:prstGeom prst="rect"/>
          <a:noFill/>
          <a:ln>
            <a:noFill/>
          </a:ln>
          <a:effectLst/>
        </p:spPr>
        <p:txBody>
          <a:bodyPr rtlCol="0" wrap="square">
            <a:spAutoFit/>
          </a:bodyPr>
          <a:p>
            <a:pPr>
              <a:spcBef>
                <a:spcPct val="50000"/>
              </a:spcBef>
            </a:pPr>
            <a:r>
              <a:rPr altLang="zh-CN" b="1" dirty="0" sz="2800" kumimoji="1" lang="en-US" smtClean="0">
                <a:latin typeface="Arial" panose="020B0604020202020204" pitchFamily="34" charset="0"/>
                <a:cs typeface="Arial" panose="020B0604020202020204" pitchFamily="34" charset="0"/>
              </a:rPr>
              <a:t>Homework:</a:t>
            </a:r>
            <a:endParaRPr altLang="en-US" b="1" dirty="0" sz="2800" kumimoji="1" lang="zh-CN" smtClean="0">
              <a:latin typeface="Arial" panose="020B0604020202020204" pitchFamily="34" charset="0"/>
              <a:cs typeface="Arial" panose="020B0604020202020204" pitchFamily="34" charset="0"/>
            </a:endParaRPr>
          </a:p>
        </p:txBody>
      </p:sp>
      <p:sp>
        <p:nvSpPr>
          <p:cNvPr id="1048588" name="TextBox 2"/>
          <p:cNvSpPr txBox="1"/>
          <p:nvPr/>
        </p:nvSpPr>
        <p:spPr>
          <a:xfrm>
            <a:off x="2441675" y="403102"/>
            <a:ext cx="3395980" cy="510540"/>
          </a:xfrm>
          <a:prstGeom prst="rect"/>
          <a:noFill/>
        </p:spPr>
        <p:txBody>
          <a:bodyPr rtlCol="0" wrap="none">
            <a:spAutoFit/>
          </a:bodyPr>
          <a:p>
            <a:r>
              <a:rPr altLang="zh-CN" b="1" dirty="0" sz="2800" lang="en-US" smtClean="0">
                <a:latin typeface="Arial" panose="020B0604020202020204" pitchFamily="34" charset="0"/>
                <a:ea typeface="+mj-ea"/>
                <a:cs typeface="Arial" panose="020B0604020202020204" pitchFamily="34" charset="0"/>
              </a:rPr>
              <a:t>Refer to blackboard</a:t>
            </a:r>
            <a:endParaRPr b="1" dirty="0" sz="2800" lang="en-US">
              <a:latin typeface="Arial" panose="020B0604020202020204" pitchFamily="34" charset="0"/>
              <a:ea typeface="+mj-ea"/>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21" name=""/>
        <p:cNvGrpSpPr/>
        <p:nvPr/>
      </p:nvGrpSpPr>
      <p:grpSpPr>
        <a:xfrm>
          <a:off x="0" y="0"/>
          <a:ext cx="0" cy="0"/>
          <a:chOff x="0" y="0"/>
          <a:chExt cx="0" cy="0"/>
        </a:xfrm>
      </p:grpSpPr>
      <p:sp>
        <p:nvSpPr>
          <p:cNvPr id="1048789"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grpSp>
        <p:nvGrpSpPr>
          <p:cNvPr id="122" name="组合 12"/>
          <p:cNvGrpSpPr/>
          <p:nvPr/>
        </p:nvGrpSpPr>
        <p:grpSpPr>
          <a:xfrm>
            <a:off x="2622676" y="388448"/>
            <a:ext cx="3457612" cy="3500539"/>
            <a:chOff x="5649766" y="367436"/>
            <a:chExt cx="2961210" cy="3500539"/>
          </a:xfrm>
        </p:grpSpPr>
        <p:grpSp>
          <p:nvGrpSpPr>
            <p:cNvPr id="123" name="组合 7"/>
            <p:cNvGrpSpPr/>
            <p:nvPr/>
          </p:nvGrpSpPr>
          <p:grpSpPr>
            <a:xfrm>
              <a:off x="5686594" y="367436"/>
              <a:ext cx="2924382" cy="3500539"/>
              <a:chOff x="5092338" y="3451220"/>
              <a:chExt cx="2924382" cy="3500539"/>
            </a:xfrm>
          </p:grpSpPr>
          <p:grpSp>
            <p:nvGrpSpPr>
              <p:cNvPr id="124" name="组合 173"/>
              <p:cNvGrpSpPr/>
              <p:nvPr/>
            </p:nvGrpSpPr>
            <p:grpSpPr>
              <a:xfrm>
                <a:off x="5092338" y="3451220"/>
                <a:ext cx="2924382" cy="3500539"/>
                <a:chOff x="687948" y="2246386"/>
                <a:chExt cx="2924382" cy="3500539"/>
              </a:xfrm>
            </p:grpSpPr>
            <p:grpSp>
              <p:nvGrpSpPr>
                <p:cNvPr id="125" name="组合 178"/>
                <p:cNvGrpSpPr/>
                <p:nvPr/>
              </p:nvGrpSpPr>
              <p:grpSpPr>
                <a:xfrm>
                  <a:off x="687948" y="2246386"/>
                  <a:ext cx="2924382" cy="3500539"/>
                  <a:chOff x="687948" y="2246386"/>
                  <a:chExt cx="2924382" cy="3500539"/>
                </a:xfrm>
              </p:grpSpPr>
              <p:grpSp>
                <p:nvGrpSpPr>
                  <p:cNvPr id="126" name="组合 203"/>
                  <p:cNvGrpSpPr/>
                  <p:nvPr/>
                </p:nvGrpSpPr>
                <p:grpSpPr>
                  <a:xfrm>
                    <a:off x="687948" y="2246386"/>
                    <a:ext cx="2924382" cy="3500539"/>
                    <a:chOff x="577743" y="1060105"/>
                    <a:chExt cx="2924382" cy="3500539"/>
                  </a:xfrm>
                </p:grpSpPr>
                <p:grpSp>
                  <p:nvGrpSpPr>
                    <p:cNvPr id="127" name="组合 205"/>
                    <p:cNvGrpSpPr/>
                    <p:nvPr/>
                  </p:nvGrpSpPr>
                  <p:grpSpPr>
                    <a:xfrm>
                      <a:off x="577743" y="1060105"/>
                      <a:ext cx="2924382" cy="3500539"/>
                      <a:chOff x="535798" y="1550492"/>
                      <a:chExt cx="2924382" cy="3500539"/>
                    </a:xfrm>
                  </p:grpSpPr>
                  <p:grpSp>
                    <p:nvGrpSpPr>
                      <p:cNvPr id="128" name="组合 209"/>
                      <p:cNvGrpSpPr/>
                      <p:nvPr/>
                    </p:nvGrpSpPr>
                    <p:grpSpPr>
                      <a:xfrm>
                        <a:off x="535798" y="1550492"/>
                        <a:ext cx="2924382" cy="3500539"/>
                        <a:chOff x="2766171" y="78156"/>
                        <a:chExt cx="2924382" cy="3500539"/>
                      </a:xfrm>
                    </p:grpSpPr>
                    <p:grpSp>
                      <p:nvGrpSpPr>
                        <p:cNvPr id="129" name="组合 217"/>
                        <p:cNvGrpSpPr/>
                        <p:nvPr/>
                      </p:nvGrpSpPr>
                      <p:grpSpPr>
                        <a:xfrm>
                          <a:off x="2766171" y="78156"/>
                          <a:ext cx="2924382" cy="3500539"/>
                          <a:chOff x="819717" y="1314903"/>
                          <a:chExt cx="2924382" cy="3500539"/>
                        </a:xfrm>
                      </p:grpSpPr>
                      <p:grpSp>
                        <p:nvGrpSpPr>
                          <p:cNvPr id="130" name="Group 1096"/>
                          <p:cNvGrpSpPr/>
                          <p:nvPr/>
                        </p:nvGrpSpPr>
                        <p:grpSpPr bwMode="auto">
                          <a:xfrm>
                            <a:off x="1414574" y="1569267"/>
                            <a:ext cx="1047932" cy="3246175"/>
                            <a:chOff x="4170" y="2035"/>
                            <a:chExt cx="737" cy="2283"/>
                          </a:xfrm>
                        </p:grpSpPr>
                        <p:sp>
                          <p:nvSpPr>
                            <p:cNvPr id="1048790" name="Line 1072"/>
                            <p:cNvSpPr>
                              <a:spLocks noChangeShapeType="1"/>
                            </p:cNvSpPr>
                            <p:nvPr/>
                          </p:nvSpPr>
                          <p:spPr bwMode="auto">
                            <a:xfrm>
                              <a:off x="4679" y="2842"/>
                              <a:ext cx="0" cy="476"/>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8791" name="Line 1073"/>
                            <p:cNvSpPr>
                              <a:spLocks noChangeShapeType="1"/>
                            </p:cNvSpPr>
                            <p:nvPr/>
                          </p:nvSpPr>
                          <p:spPr bwMode="auto">
                            <a:xfrm flipH="1">
                              <a:off x="4170" y="3080"/>
                              <a:ext cx="509"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8792" name="Line 1074"/>
                            <p:cNvSpPr>
                              <a:spLocks noChangeShapeType="1"/>
                            </p:cNvSpPr>
                            <p:nvPr/>
                          </p:nvSpPr>
                          <p:spPr bwMode="auto">
                            <a:xfrm flipV="1">
                              <a:off x="4677" y="2835"/>
                              <a:ext cx="220" cy="156"/>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8793" name="Line 1075"/>
                            <p:cNvSpPr>
                              <a:spLocks noChangeShapeType="1"/>
                            </p:cNvSpPr>
                            <p:nvPr/>
                          </p:nvSpPr>
                          <p:spPr bwMode="auto">
                            <a:xfrm flipH="1" flipV="1">
                              <a:off x="4676" y="3172"/>
                              <a:ext cx="231" cy="172"/>
                            </a:xfrm>
                            <a:prstGeom prst="line"/>
                            <a:noFill/>
                            <a:ln w="28575">
                              <a:solidFill>
                                <a:srgbClr val="C00000"/>
                              </a:solidFill>
                              <a:round/>
                              <a:headEnd type="arrow" w="med" len="me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8794" name="Line 1076"/>
                            <p:cNvSpPr>
                              <a:spLocks noChangeShapeType="1"/>
                            </p:cNvSpPr>
                            <p:nvPr/>
                          </p:nvSpPr>
                          <p:spPr bwMode="auto">
                            <a:xfrm flipV="1">
                              <a:off x="4895" y="2035"/>
                              <a:ext cx="0" cy="803"/>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8795" name="Line 1077"/>
                            <p:cNvSpPr>
                              <a:spLocks noChangeShapeType="1"/>
                            </p:cNvSpPr>
                            <p:nvPr/>
                          </p:nvSpPr>
                          <p:spPr bwMode="auto">
                            <a:xfrm>
                              <a:off x="4897" y="3334"/>
                              <a:ext cx="0" cy="984"/>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grpSp>
                      <p:sp>
                        <p:nvSpPr>
                          <p:cNvPr id="1048796" name="文本框 224"/>
                          <p:cNvSpPr txBox="1"/>
                          <p:nvPr/>
                        </p:nvSpPr>
                        <p:spPr>
                          <a:xfrm>
                            <a:off x="3020950" y="1314903"/>
                            <a:ext cx="723149" cy="535940"/>
                          </a:xfrm>
                          <a:prstGeom prst="rect"/>
                          <a:noFill/>
                        </p:spPr>
                        <p:txBody>
                          <a:bodyPr rtlCol="0" wrap="square">
                            <a:spAutoFit/>
                          </a:bodyPr>
                          <a:p>
                            <a:r>
                              <a:rPr altLang="zh-CN" b="1" dirty="0" sz="2400" i="1" lang="en-US" smtClean="0">
                                <a:latin typeface="Arial" panose="020B0604020202020204" pitchFamily="34" charset="0"/>
                                <a:cs typeface="Arial" panose="020B0604020202020204" pitchFamily="34" charset="0"/>
                              </a:rPr>
                              <a:t>V</a:t>
                            </a:r>
                            <a:r>
                              <a:rPr altLang="zh-CN" baseline="-25000" b="1" dirty="0" sz="2400" lang="en-US" smtClean="0">
                                <a:latin typeface="Arial" panose="020B0604020202020204" pitchFamily="34" charset="0"/>
                                <a:cs typeface="Arial" panose="020B0604020202020204" pitchFamily="34" charset="0"/>
                              </a:rPr>
                              <a:t>CC</a:t>
                            </a:r>
                            <a:endParaRPr altLang="en-US" b="1" dirty="0" sz="2400" lang="zh-CN">
                              <a:latin typeface="Arial" panose="020B0604020202020204" pitchFamily="34" charset="0"/>
                              <a:cs typeface="Arial" panose="020B0604020202020204" pitchFamily="34" charset="0"/>
                            </a:endParaRPr>
                          </a:p>
                        </p:txBody>
                      </p:sp>
                      <p:sp>
                        <p:nvSpPr>
                          <p:cNvPr id="1048797" name="文本框 225"/>
                          <p:cNvSpPr txBox="1"/>
                          <p:nvPr/>
                        </p:nvSpPr>
                        <p:spPr>
                          <a:xfrm>
                            <a:off x="1935058" y="1885972"/>
                            <a:ext cx="723149" cy="472440"/>
                          </a:xfrm>
                          <a:prstGeom prst="rect"/>
                          <a:noFill/>
                        </p:spPr>
                        <p:txBody>
                          <a:bodyPr rtlCol="0" wrap="square">
                            <a:spAutoFit/>
                          </a:bodyPr>
                          <a:p>
                            <a:r>
                              <a:rPr altLang="zh-CN" b="1" dirty="0" sz="2000" i="1" lang="en-US" smtClean="0">
                                <a:latin typeface="Arial" panose="020B0604020202020204" pitchFamily="34" charset="0"/>
                                <a:cs typeface="Arial" panose="020B0604020202020204" pitchFamily="34" charset="0"/>
                              </a:rPr>
                              <a:t>R</a:t>
                            </a:r>
                            <a:r>
                              <a:rPr altLang="zh-CN" baseline="-25000" b="1" dirty="0" sz="2000" lang="en-US" smtClean="0">
                                <a:latin typeface="Arial" panose="020B0604020202020204" pitchFamily="34" charset="0"/>
                                <a:cs typeface="Arial" panose="020B0604020202020204" pitchFamily="34" charset="0"/>
                              </a:rPr>
                              <a:t>C</a:t>
                            </a:r>
                            <a:endParaRPr altLang="en-US" b="1" dirty="0" sz="2000" lang="zh-CN">
                              <a:latin typeface="Arial" panose="020B0604020202020204" pitchFamily="34" charset="0"/>
                              <a:cs typeface="Arial" panose="020B0604020202020204" pitchFamily="34" charset="0"/>
                            </a:endParaRPr>
                          </a:p>
                        </p:txBody>
                      </p:sp>
                      <p:sp>
                        <p:nvSpPr>
                          <p:cNvPr id="1048798" name="Line 1077"/>
                          <p:cNvSpPr>
                            <a:spLocks noChangeShapeType="1"/>
                          </p:cNvSpPr>
                          <p:nvPr/>
                        </p:nvSpPr>
                        <p:spPr bwMode="auto">
                          <a:xfrm flipV="1">
                            <a:off x="1418888" y="1568724"/>
                            <a:ext cx="0" cy="3016991"/>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8799" name="Line 1073"/>
                          <p:cNvSpPr>
                            <a:spLocks noChangeShapeType="1"/>
                          </p:cNvSpPr>
                          <p:nvPr/>
                        </p:nvSpPr>
                        <p:spPr bwMode="auto">
                          <a:xfrm flipH="1">
                            <a:off x="1414653" y="4585716"/>
                            <a:ext cx="1047853"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8800" name="矩形 229"/>
                          <p:cNvSpPr/>
                          <p:nvPr/>
                        </p:nvSpPr>
                        <p:spPr>
                          <a:xfrm rot="16200000">
                            <a:off x="1197539" y="2035513"/>
                            <a:ext cx="466034" cy="196395"/>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801" name="Line 1077"/>
                          <p:cNvSpPr>
                            <a:spLocks noChangeShapeType="1"/>
                          </p:cNvSpPr>
                          <p:nvPr/>
                        </p:nvSpPr>
                        <p:spPr bwMode="auto">
                          <a:xfrm flipH="1" flipV="1">
                            <a:off x="1414654" y="1584126"/>
                            <a:ext cx="1480982"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8802" name="矩形 233"/>
                          <p:cNvSpPr/>
                          <p:nvPr/>
                        </p:nvSpPr>
                        <p:spPr>
                          <a:xfrm rot="16200000">
                            <a:off x="2206878" y="2034984"/>
                            <a:ext cx="466034" cy="196395"/>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803" name="文本框 234"/>
                          <p:cNvSpPr txBox="1"/>
                          <p:nvPr/>
                        </p:nvSpPr>
                        <p:spPr>
                          <a:xfrm>
                            <a:off x="819717" y="1893232"/>
                            <a:ext cx="593537" cy="472439"/>
                          </a:xfrm>
                          <a:prstGeom prst="rect"/>
                          <a:noFill/>
                        </p:spPr>
                        <p:txBody>
                          <a:bodyPr rtlCol="0" wrap="square">
                            <a:spAutoFit/>
                          </a:bodyPr>
                          <a:p>
                            <a:r>
                              <a:rPr altLang="zh-CN" b="1" dirty="0" sz="2000" i="1" lang="en-US" smtClean="0">
                                <a:latin typeface="Arial" panose="020B0604020202020204" pitchFamily="34" charset="0"/>
                                <a:cs typeface="Arial" panose="020B0604020202020204" pitchFamily="34" charset="0"/>
                              </a:rPr>
                              <a:t>R</a:t>
                            </a:r>
                            <a:r>
                              <a:rPr altLang="zh-CN" baseline="-25000" b="1" dirty="0" sz="2000" lang="en-US" smtClean="0">
                                <a:latin typeface="Arial" panose="020B0604020202020204" pitchFamily="34" charset="0"/>
                                <a:cs typeface="Arial" panose="020B0604020202020204" pitchFamily="34" charset="0"/>
                              </a:rPr>
                              <a:t>B2</a:t>
                            </a:r>
                            <a:endParaRPr altLang="en-US" b="1" dirty="0" sz="2000" lang="zh-CN">
                              <a:latin typeface="Arial" panose="020B0604020202020204" pitchFamily="34" charset="0"/>
                              <a:cs typeface="Arial" panose="020B0604020202020204" pitchFamily="34" charset="0"/>
                            </a:endParaRPr>
                          </a:p>
                        </p:txBody>
                      </p:sp>
                      <p:sp>
                        <p:nvSpPr>
                          <p:cNvPr id="1048804" name="文本框 235"/>
                          <p:cNvSpPr txBox="1"/>
                          <p:nvPr/>
                        </p:nvSpPr>
                        <p:spPr>
                          <a:xfrm>
                            <a:off x="1912921" y="3011174"/>
                            <a:ext cx="217969" cy="447040"/>
                          </a:xfrm>
                          <a:prstGeom prst="rect"/>
                          <a:noFill/>
                        </p:spPr>
                        <p:txBody>
                          <a:bodyPr rtlCol="0" wrap="square">
                            <a:spAutoFit/>
                          </a:bodyPr>
                          <a:p>
                            <a:endParaRPr altLang="en-US" b="1" dirty="0" sz="2400" lang="zh-CN">
                              <a:latin typeface="Arial" panose="020B0604020202020204" pitchFamily="34" charset="0"/>
                              <a:cs typeface="Arial" panose="020B0604020202020204" pitchFamily="34" charset="0"/>
                            </a:endParaRPr>
                          </a:p>
                        </p:txBody>
                      </p:sp>
                      <p:cxnSp>
                        <p:nvCxnSpPr>
                          <p:cNvPr id="3145742" name="直接连接符 236"/>
                          <p:cNvCxnSpPr>
                            <a:cxnSpLocks/>
                          </p:cNvCxnSpPr>
                          <p:nvPr/>
                        </p:nvCxnSpPr>
                        <p:spPr>
                          <a:xfrm flipV="1">
                            <a:off x="2229093" y="4815368"/>
                            <a:ext cx="440323" cy="74"/>
                          </a:xfrm>
                          <a:prstGeom prst="line"/>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48805" name="椭圆 238"/>
                          <p:cNvSpPr/>
                          <p:nvPr/>
                        </p:nvSpPr>
                        <p:spPr>
                          <a:xfrm>
                            <a:off x="2408275" y="4546946"/>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48806" name="文本框 213"/>
                        <p:cNvSpPr txBox="1"/>
                        <p:nvPr/>
                      </p:nvSpPr>
                      <p:spPr>
                        <a:xfrm>
                          <a:off x="4305902" y="1580224"/>
                          <a:ext cx="483465" cy="523220"/>
                        </a:xfrm>
                        <a:prstGeom prst="rect"/>
                        <a:noFill/>
                      </p:spPr>
                      <p:txBody>
                        <a:bodyPr rtlCol="0" wrap="square">
                          <a:spAutoFit/>
                        </a:bodyPr>
                        <a:p>
                          <a:r>
                            <a:rPr altLang="zh-CN" b="1" dirty="0" sz="2800" lang="en-US" smtClean="0">
                              <a:latin typeface="Arial" panose="020B0604020202020204" pitchFamily="34" charset="0"/>
                              <a:cs typeface="Arial" panose="020B0604020202020204" pitchFamily="34" charset="0"/>
                            </a:rPr>
                            <a:t>T</a:t>
                          </a:r>
                          <a:endParaRPr altLang="en-US" b="1" dirty="0" sz="2800" lang="zh-CN">
                            <a:latin typeface="Arial" panose="020B0604020202020204" pitchFamily="34" charset="0"/>
                            <a:cs typeface="Arial" panose="020B0604020202020204" pitchFamily="34" charset="0"/>
                          </a:endParaRPr>
                        </a:p>
                      </p:txBody>
                    </p:sp>
                  </p:grpSp>
                  <p:sp>
                    <p:nvSpPr>
                      <p:cNvPr id="1048807" name="椭圆 210"/>
                      <p:cNvSpPr/>
                      <p:nvPr/>
                    </p:nvSpPr>
                    <p:spPr>
                      <a:xfrm>
                        <a:off x="2606034" y="1740054"/>
                        <a:ext cx="155017" cy="155017"/>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48808" name="文本框 206"/>
                    <p:cNvSpPr txBox="1"/>
                    <p:nvPr/>
                  </p:nvSpPr>
                  <p:spPr>
                    <a:xfrm>
                      <a:off x="1561591" y="2711445"/>
                      <a:ext cx="425528" cy="400110"/>
                    </a:xfrm>
                    <a:prstGeom prst="rect"/>
                    <a:noFill/>
                  </p:spPr>
                  <p:txBody>
                    <a:bodyPr rtlCol="0" wrap="square">
                      <a:spAutoFit/>
                    </a:bodyPr>
                    <a:p>
                      <a:r>
                        <a:rPr altLang="zh-CN" b="1" dirty="0" sz="2000" lang="en-US" smtClean="0">
                          <a:solidFill>
                            <a:srgbClr val="C00000"/>
                          </a:solidFill>
                          <a:latin typeface="Arial" panose="020B0604020202020204" pitchFamily="34" charset="0"/>
                          <a:cs typeface="Arial" panose="020B0604020202020204" pitchFamily="34" charset="0"/>
                        </a:rPr>
                        <a:t>b</a:t>
                      </a:r>
                      <a:endParaRPr altLang="en-US" b="1" dirty="0" sz="2000" lang="zh-CN">
                        <a:solidFill>
                          <a:srgbClr val="C00000"/>
                        </a:solidFill>
                        <a:latin typeface="Arial" panose="020B0604020202020204" pitchFamily="34" charset="0"/>
                        <a:cs typeface="Arial" panose="020B0604020202020204" pitchFamily="34" charset="0"/>
                      </a:endParaRPr>
                    </a:p>
                  </p:txBody>
                </p:sp>
                <p:sp>
                  <p:nvSpPr>
                    <p:cNvPr id="1048809" name="文本框 207"/>
                    <p:cNvSpPr txBox="1"/>
                    <p:nvPr/>
                  </p:nvSpPr>
                  <p:spPr>
                    <a:xfrm>
                      <a:off x="2154574" y="2894927"/>
                      <a:ext cx="425528" cy="400110"/>
                    </a:xfrm>
                    <a:prstGeom prst="rect"/>
                    <a:noFill/>
                  </p:spPr>
                  <p:txBody>
                    <a:bodyPr rtlCol="0" wrap="square">
                      <a:spAutoFit/>
                    </a:bodyPr>
                    <a:p>
                      <a:r>
                        <a:rPr altLang="zh-CN" b="1" dirty="0" sz="2000" lang="en-US" smtClean="0">
                          <a:solidFill>
                            <a:srgbClr val="C00000"/>
                          </a:solidFill>
                          <a:latin typeface="Arial" panose="020B0604020202020204" pitchFamily="34" charset="0"/>
                          <a:cs typeface="Arial" panose="020B0604020202020204" pitchFamily="34" charset="0"/>
                        </a:rPr>
                        <a:t>e</a:t>
                      </a:r>
                      <a:endParaRPr altLang="en-US" b="1" dirty="0" sz="2000" lang="zh-CN">
                        <a:solidFill>
                          <a:srgbClr val="C00000"/>
                        </a:solidFill>
                        <a:latin typeface="Arial" panose="020B0604020202020204" pitchFamily="34" charset="0"/>
                        <a:cs typeface="Arial" panose="020B0604020202020204" pitchFamily="34" charset="0"/>
                      </a:endParaRPr>
                    </a:p>
                  </p:txBody>
                </p:sp>
                <p:sp>
                  <p:nvSpPr>
                    <p:cNvPr id="1048810" name="文本框 208"/>
                    <p:cNvSpPr txBox="1"/>
                    <p:nvPr/>
                  </p:nvSpPr>
                  <p:spPr>
                    <a:xfrm>
                      <a:off x="2168947" y="2151833"/>
                      <a:ext cx="425528" cy="400110"/>
                    </a:xfrm>
                    <a:prstGeom prst="rect"/>
                    <a:noFill/>
                  </p:spPr>
                  <p:txBody>
                    <a:bodyPr rtlCol="0" wrap="square">
                      <a:spAutoFit/>
                    </a:bodyPr>
                    <a:p>
                      <a:r>
                        <a:rPr altLang="zh-CN" b="1" dirty="0" sz="2000" lang="en-US" smtClean="0">
                          <a:solidFill>
                            <a:srgbClr val="C00000"/>
                          </a:solidFill>
                          <a:latin typeface="Arial" panose="020B0604020202020204" pitchFamily="34" charset="0"/>
                          <a:cs typeface="Arial" panose="020B0604020202020204" pitchFamily="34" charset="0"/>
                        </a:rPr>
                        <a:t>c</a:t>
                      </a:r>
                      <a:endParaRPr altLang="en-US" b="1" dirty="0" sz="2000" lang="zh-CN">
                        <a:solidFill>
                          <a:srgbClr val="C00000"/>
                        </a:solidFill>
                        <a:latin typeface="Arial" panose="020B0604020202020204" pitchFamily="34" charset="0"/>
                        <a:cs typeface="Arial" panose="020B0604020202020204" pitchFamily="34" charset="0"/>
                      </a:endParaRPr>
                    </a:p>
                  </p:txBody>
                </p:sp>
              </p:grpSp>
              <p:sp>
                <p:nvSpPr>
                  <p:cNvPr id="1048811" name="矩形 196"/>
                  <p:cNvSpPr/>
                  <p:nvPr/>
                </p:nvSpPr>
                <p:spPr>
                  <a:xfrm rot="16200000">
                    <a:off x="2081937" y="4925204"/>
                    <a:ext cx="466034" cy="196395"/>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812" name="文本框 198"/>
                  <p:cNvSpPr txBox="1"/>
                  <p:nvPr/>
                </p:nvSpPr>
                <p:spPr>
                  <a:xfrm>
                    <a:off x="1915077" y="5070493"/>
                    <a:ext cx="723149" cy="472440"/>
                  </a:xfrm>
                  <a:prstGeom prst="rect"/>
                  <a:noFill/>
                </p:spPr>
                <p:txBody>
                  <a:bodyPr rtlCol="0" wrap="square">
                    <a:spAutoFit/>
                  </a:bodyPr>
                  <a:p>
                    <a:r>
                      <a:rPr altLang="zh-CN" b="1" dirty="0" sz="2000" i="1" lang="en-US" smtClean="0">
                        <a:latin typeface="Arial" panose="020B0604020202020204" pitchFamily="34" charset="0"/>
                        <a:cs typeface="Arial" panose="020B0604020202020204" pitchFamily="34" charset="0"/>
                      </a:rPr>
                      <a:t>R</a:t>
                    </a:r>
                    <a:r>
                      <a:rPr altLang="zh-CN" baseline="-25000" b="1" dirty="0" sz="2000" lang="en-US" smtClean="0">
                        <a:latin typeface="Arial" panose="020B0604020202020204" pitchFamily="34" charset="0"/>
                        <a:cs typeface="Arial" panose="020B0604020202020204" pitchFamily="34" charset="0"/>
                      </a:rPr>
                      <a:t>E</a:t>
                    </a:r>
                    <a:endParaRPr altLang="en-US" b="1" dirty="0" sz="2000" lang="zh-CN">
                      <a:latin typeface="Arial" panose="020B0604020202020204" pitchFamily="34" charset="0"/>
                      <a:cs typeface="Arial" panose="020B0604020202020204" pitchFamily="34" charset="0"/>
                    </a:endParaRPr>
                  </a:p>
                </p:txBody>
              </p:sp>
              <p:sp>
                <p:nvSpPr>
                  <p:cNvPr id="1048813" name="文本框 202"/>
                  <p:cNvSpPr txBox="1"/>
                  <p:nvPr/>
                </p:nvSpPr>
                <p:spPr>
                  <a:xfrm>
                    <a:off x="729269" y="4481318"/>
                    <a:ext cx="508350" cy="472439"/>
                  </a:xfrm>
                  <a:prstGeom prst="rect"/>
                  <a:noFill/>
                </p:spPr>
                <p:txBody>
                  <a:bodyPr rtlCol="0" wrap="square">
                    <a:spAutoFit/>
                  </a:bodyPr>
                  <a:p>
                    <a:r>
                      <a:rPr altLang="zh-CN" b="1" dirty="0" sz="2000" i="1" lang="en-US" smtClean="0">
                        <a:latin typeface="Arial" panose="020B0604020202020204" pitchFamily="34" charset="0"/>
                        <a:cs typeface="Arial" panose="020B0604020202020204" pitchFamily="34" charset="0"/>
                      </a:rPr>
                      <a:t>R</a:t>
                    </a:r>
                    <a:r>
                      <a:rPr altLang="zh-CN" baseline="-25000" b="1" dirty="0" sz="2000" lang="en-US" smtClean="0">
                        <a:latin typeface="Arial" panose="020B0604020202020204" pitchFamily="34" charset="0"/>
                        <a:cs typeface="Arial" panose="020B0604020202020204" pitchFamily="34" charset="0"/>
                      </a:rPr>
                      <a:t>B1</a:t>
                    </a:r>
                    <a:endParaRPr altLang="en-US" b="1" dirty="0" sz="2000" lang="zh-CN">
                      <a:latin typeface="Arial" panose="020B0604020202020204" pitchFamily="34" charset="0"/>
                      <a:cs typeface="Arial" panose="020B0604020202020204" pitchFamily="34" charset="0"/>
                    </a:endParaRPr>
                  </a:p>
                </p:txBody>
              </p:sp>
            </p:grpSp>
            <p:sp>
              <p:nvSpPr>
                <p:cNvPr id="1048814" name="椭圆 179"/>
                <p:cNvSpPr/>
                <p:nvPr/>
              </p:nvSpPr>
              <p:spPr>
                <a:xfrm>
                  <a:off x="1243102" y="3937657"/>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48815" name="矩形 245"/>
              <p:cNvSpPr/>
              <p:nvPr/>
            </p:nvSpPr>
            <p:spPr>
              <a:xfrm rot="16200000">
                <a:off x="5457348" y="5825792"/>
                <a:ext cx="466034" cy="196395"/>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cxnSp>
          <p:nvCxnSpPr>
            <p:cNvPr id="3145743" name="直接箭头连接符 180"/>
            <p:cNvCxnSpPr>
              <a:cxnSpLocks/>
            </p:cNvCxnSpPr>
            <p:nvPr/>
          </p:nvCxnSpPr>
          <p:spPr>
            <a:xfrm>
              <a:off x="6541033" y="991080"/>
              <a:ext cx="0" cy="427652"/>
            </a:xfrm>
            <a:prstGeom prst="straightConnector1"/>
            <a:ln w="25400">
              <a:prstDash val="sysDot"/>
              <a:tailEnd type="triangle" w="lg" len="lg"/>
            </a:ln>
          </p:spPr>
          <p:style>
            <a:lnRef idx="1">
              <a:schemeClr val="accent1"/>
            </a:lnRef>
            <a:fillRef idx="0">
              <a:schemeClr val="accent1"/>
            </a:fillRef>
            <a:effectRef idx="0">
              <a:schemeClr val="accent1"/>
            </a:effectRef>
            <a:fontRef idx="minor">
              <a:schemeClr val="tx1"/>
            </a:fontRef>
          </p:style>
        </p:cxnSp>
        <p:sp>
          <p:nvSpPr>
            <p:cNvPr id="1048816" name="文本框 195"/>
            <p:cNvSpPr txBox="1"/>
            <p:nvPr/>
          </p:nvSpPr>
          <p:spPr>
            <a:xfrm>
              <a:off x="6519150" y="942279"/>
              <a:ext cx="401183" cy="472440"/>
            </a:xfrm>
            <a:prstGeom prst="rect"/>
            <a:noFill/>
          </p:spPr>
          <p:txBody>
            <a:bodyPr rtlCol="0" wrap="square">
              <a:spAutoFit/>
            </a:bodyPr>
            <a:p>
              <a:r>
                <a:rPr altLang="zh-CN" b="1" dirty="0" sz="2000" i="1" lang="en-US" smtClean="0">
                  <a:latin typeface="Arial" panose="020B0604020202020204" pitchFamily="34" charset="0"/>
                  <a:cs typeface="Arial" panose="020B0604020202020204" pitchFamily="34" charset="0"/>
                </a:rPr>
                <a:t>I</a:t>
              </a:r>
              <a:r>
                <a:rPr altLang="zh-CN" baseline="-25000" b="1" dirty="0" sz="2000" lang="en-US" smtClean="0">
                  <a:latin typeface="Arial" panose="020B0604020202020204" pitchFamily="34" charset="0"/>
                  <a:cs typeface="Arial" panose="020B0604020202020204" pitchFamily="34" charset="0"/>
                </a:rPr>
                <a:t>2</a:t>
              </a:r>
              <a:endParaRPr altLang="en-US" b="1" dirty="0" sz="2000" lang="zh-CN">
                <a:latin typeface="Arial" panose="020B0604020202020204" pitchFamily="34" charset="0"/>
                <a:cs typeface="Arial" panose="020B0604020202020204" pitchFamily="34" charset="0"/>
              </a:endParaRPr>
            </a:p>
          </p:txBody>
        </p:sp>
        <p:cxnSp>
          <p:nvCxnSpPr>
            <p:cNvPr id="3145744" name="直接箭头连接符 200"/>
            <p:cNvCxnSpPr>
              <a:cxnSpLocks/>
            </p:cNvCxnSpPr>
            <p:nvPr/>
          </p:nvCxnSpPr>
          <p:spPr>
            <a:xfrm>
              <a:off x="7544175" y="980205"/>
              <a:ext cx="0" cy="427652"/>
            </a:xfrm>
            <a:prstGeom prst="straightConnector1"/>
            <a:ln w="25400">
              <a:prstDash val="sysDot"/>
              <a:tailEnd type="triangle" w="lg" len="lg"/>
            </a:ln>
          </p:spPr>
          <p:style>
            <a:lnRef idx="1">
              <a:schemeClr val="accent1"/>
            </a:lnRef>
            <a:fillRef idx="0">
              <a:schemeClr val="accent1"/>
            </a:fillRef>
            <a:effectRef idx="0">
              <a:schemeClr val="accent1"/>
            </a:effectRef>
            <a:fontRef idx="minor">
              <a:schemeClr val="tx1"/>
            </a:fontRef>
          </p:style>
        </p:cxnSp>
        <p:sp>
          <p:nvSpPr>
            <p:cNvPr id="1048817" name="文本框 201"/>
            <p:cNvSpPr txBox="1"/>
            <p:nvPr/>
          </p:nvSpPr>
          <p:spPr>
            <a:xfrm>
              <a:off x="7525084" y="931101"/>
              <a:ext cx="586199" cy="472440"/>
            </a:xfrm>
            <a:prstGeom prst="rect"/>
            <a:noFill/>
          </p:spPr>
          <p:txBody>
            <a:bodyPr rtlCol="0" wrap="square">
              <a:spAutoFit/>
            </a:bodyPr>
            <a:p>
              <a:r>
                <a:rPr altLang="zh-CN" b="1" dirty="0" sz="2000" i="1" lang="en-US" smtClean="0">
                  <a:latin typeface="Arial" panose="020B0604020202020204" pitchFamily="34" charset="0"/>
                  <a:cs typeface="Arial" panose="020B0604020202020204" pitchFamily="34" charset="0"/>
                </a:rPr>
                <a:t>I</a:t>
              </a:r>
              <a:r>
                <a:rPr altLang="zh-CN" baseline="-25000" b="1" dirty="0" sz="2000" lang="en-US" smtClean="0">
                  <a:latin typeface="Arial" panose="020B0604020202020204" pitchFamily="34" charset="0"/>
                  <a:cs typeface="Arial" panose="020B0604020202020204" pitchFamily="34" charset="0"/>
                </a:rPr>
                <a:t>CQ</a:t>
              </a:r>
              <a:endParaRPr altLang="en-US" b="1" dirty="0" sz="2000" lang="zh-CN">
                <a:latin typeface="Arial" panose="020B0604020202020204" pitchFamily="34" charset="0"/>
                <a:cs typeface="Arial" panose="020B0604020202020204" pitchFamily="34" charset="0"/>
              </a:endParaRPr>
            </a:p>
          </p:txBody>
        </p:sp>
        <p:cxnSp>
          <p:nvCxnSpPr>
            <p:cNvPr id="3145745" name="直接箭头连接符 204"/>
            <p:cNvCxnSpPr>
              <a:cxnSpLocks/>
            </p:cNvCxnSpPr>
            <p:nvPr/>
          </p:nvCxnSpPr>
          <p:spPr>
            <a:xfrm>
              <a:off x="7511463" y="2981435"/>
              <a:ext cx="0" cy="427652"/>
            </a:xfrm>
            <a:prstGeom prst="straightConnector1"/>
            <a:ln w="25400">
              <a:prstDash val="sysDot"/>
              <a:tailEnd type="triangle" w="lg" len="lg"/>
            </a:ln>
          </p:spPr>
          <p:style>
            <a:lnRef idx="1">
              <a:schemeClr val="accent1"/>
            </a:lnRef>
            <a:fillRef idx="0">
              <a:schemeClr val="accent1"/>
            </a:fillRef>
            <a:effectRef idx="0">
              <a:schemeClr val="accent1"/>
            </a:effectRef>
            <a:fontRef idx="minor">
              <a:schemeClr val="tx1"/>
            </a:fontRef>
          </p:style>
        </p:cxnSp>
        <p:sp>
          <p:nvSpPr>
            <p:cNvPr id="1048818" name="文本框 211"/>
            <p:cNvSpPr txBox="1"/>
            <p:nvPr/>
          </p:nvSpPr>
          <p:spPr>
            <a:xfrm>
              <a:off x="7490562" y="2888959"/>
              <a:ext cx="570236" cy="472440"/>
            </a:xfrm>
            <a:prstGeom prst="rect"/>
            <a:noFill/>
          </p:spPr>
          <p:txBody>
            <a:bodyPr rtlCol="0" wrap="square">
              <a:spAutoFit/>
            </a:bodyPr>
            <a:p>
              <a:r>
                <a:rPr altLang="zh-CN" b="1" dirty="0" sz="2000" i="1" lang="en-US" smtClean="0">
                  <a:latin typeface="Arial" panose="020B0604020202020204" pitchFamily="34" charset="0"/>
                  <a:cs typeface="Arial" panose="020B0604020202020204" pitchFamily="34" charset="0"/>
                </a:rPr>
                <a:t>I</a:t>
              </a:r>
              <a:r>
                <a:rPr altLang="zh-CN" baseline="-25000" b="1" dirty="0" sz="2000" lang="en-US" smtClean="0">
                  <a:latin typeface="Arial" panose="020B0604020202020204" pitchFamily="34" charset="0"/>
                  <a:cs typeface="Arial" panose="020B0604020202020204" pitchFamily="34" charset="0"/>
                </a:rPr>
                <a:t>EQ</a:t>
              </a:r>
              <a:endParaRPr altLang="en-US" b="1" dirty="0" sz="2000" lang="zh-CN">
                <a:latin typeface="Arial" panose="020B0604020202020204" pitchFamily="34" charset="0"/>
                <a:cs typeface="Arial" panose="020B0604020202020204" pitchFamily="34" charset="0"/>
              </a:endParaRPr>
            </a:p>
          </p:txBody>
        </p:sp>
        <p:sp>
          <p:nvSpPr>
            <p:cNvPr id="1048819" name="文本框 212"/>
            <p:cNvSpPr txBox="1"/>
            <p:nvPr/>
          </p:nvSpPr>
          <p:spPr>
            <a:xfrm>
              <a:off x="5649766" y="1869504"/>
              <a:ext cx="638871" cy="472439"/>
            </a:xfrm>
            <a:prstGeom prst="rect"/>
            <a:noFill/>
          </p:spPr>
          <p:txBody>
            <a:bodyPr rtlCol="0" wrap="square">
              <a:spAutoFit/>
            </a:bodyPr>
            <a:p>
              <a:r>
                <a:rPr altLang="zh-CN" b="1" dirty="0" sz="2000" i="1" lang="en-US" smtClean="0">
                  <a:latin typeface="Arial" panose="020B0604020202020204" pitchFamily="34" charset="0"/>
                  <a:cs typeface="Arial" panose="020B0604020202020204" pitchFamily="34" charset="0"/>
                </a:rPr>
                <a:t>U</a:t>
              </a:r>
              <a:r>
                <a:rPr altLang="zh-CN" baseline="-25000" b="1" dirty="0" sz="2000" lang="en-US" smtClean="0">
                  <a:latin typeface="Arial" panose="020B0604020202020204" pitchFamily="34" charset="0"/>
                  <a:cs typeface="Arial" panose="020B0604020202020204" pitchFamily="34" charset="0"/>
                </a:rPr>
                <a:t>BQ</a:t>
              </a:r>
              <a:endParaRPr altLang="en-US" b="1" dirty="0" sz="2000" lang="zh-CN">
                <a:latin typeface="Arial" panose="020B0604020202020204" pitchFamily="34" charset="0"/>
                <a:cs typeface="Arial" panose="020B0604020202020204" pitchFamily="34" charset="0"/>
              </a:endParaRPr>
            </a:p>
          </p:txBody>
        </p:sp>
        <p:sp>
          <p:nvSpPr>
            <p:cNvPr id="1048820" name="文本框 214"/>
            <p:cNvSpPr txBox="1"/>
            <p:nvPr/>
          </p:nvSpPr>
          <p:spPr>
            <a:xfrm>
              <a:off x="7306772" y="2466163"/>
              <a:ext cx="682323" cy="472439"/>
            </a:xfrm>
            <a:prstGeom prst="rect"/>
            <a:noFill/>
          </p:spPr>
          <p:txBody>
            <a:bodyPr rtlCol="0" wrap="square">
              <a:spAutoFit/>
            </a:bodyPr>
            <a:p>
              <a:r>
                <a:rPr altLang="zh-CN" b="1" dirty="0" sz="2000" i="1" lang="en-US" smtClean="0">
                  <a:latin typeface="Arial" panose="020B0604020202020204" pitchFamily="34" charset="0"/>
                  <a:cs typeface="Arial" panose="020B0604020202020204" pitchFamily="34" charset="0"/>
                </a:rPr>
                <a:t>U</a:t>
              </a:r>
              <a:r>
                <a:rPr altLang="zh-CN" baseline="-25000" b="1" dirty="0" sz="2000" lang="en-US" smtClean="0">
                  <a:latin typeface="Arial" panose="020B0604020202020204" pitchFamily="34" charset="0"/>
                  <a:cs typeface="Arial" panose="020B0604020202020204" pitchFamily="34" charset="0"/>
                </a:rPr>
                <a:t>EQ</a:t>
              </a:r>
              <a:endParaRPr altLang="en-US" b="1" dirty="0" sz="2000" lang="zh-CN">
                <a:latin typeface="Arial" panose="020B0604020202020204" pitchFamily="34" charset="0"/>
                <a:cs typeface="Arial" panose="020B0604020202020204" pitchFamily="34" charset="0"/>
              </a:endParaRPr>
            </a:p>
          </p:txBody>
        </p:sp>
        <p:sp>
          <p:nvSpPr>
            <p:cNvPr id="1048821" name="椭圆 215"/>
            <p:cNvSpPr/>
            <p:nvPr/>
          </p:nvSpPr>
          <p:spPr>
            <a:xfrm>
              <a:off x="7271866" y="2656884"/>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cxnSp>
        <p:nvCxnSpPr>
          <p:cNvPr id="3145746" name="直接箭头连接符 216"/>
          <p:cNvCxnSpPr>
            <a:cxnSpLocks/>
          </p:cNvCxnSpPr>
          <p:nvPr/>
        </p:nvCxnSpPr>
        <p:spPr>
          <a:xfrm>
            <a:off x="3429068" y="2040993"/>
            <a:ext cx="444947" cy="0"/>
          </a:xfrm>
          <a:prstGeom prst="straightConnector1"/>
          <a:ln w="25400">
            <a:prstDash val="sysDot"/>
            <a:tailEnd type="triangle" w="lg" len="lg"/>
          </a:ln>
        </p:spPr>
        <p:style>
          <a:lnRef idx="1">
            <a:schemeClr val="accent1"/>
          </a:lnRef>
          <a:fillRef idx="0">
            <a:schemeClr val="accent1"/>
          </a:fillRef>
          <a:effectRef idx="0">
            <a:schemeClr val="accent1"/>
          </a:effectRef>
          <a:fontRef idx="minor">
            <a:schemeClr val="tx1"/>
          </a:fontRef>
        </p:style>
      </p:cxnSp>
      <p:sp>
        <p:nvSpPr>
          <p:cNvPr id="1048822" name="文本框 218"/>
          <p:cNvSpPr txBox="1"/>
          <p:nvPr/>
        </p:nvSpPr>
        <p:spPr>
          <a:xfrm>
            <a:off x="3401050" y="1580858"/>
            <a:ext cx="684466" cy="472439"/>
          </a:xfrm>
          <a:prstGeom prst="rect"/>
          <a:noFill/>
        </p:spPr>
        <p:txBody>
          <a:bodyPr rtlCol="0" wrap="square">
            <a:spAutoFit/>
          </a:bodyPr>
          <a:p>
            <a:r>
              <a:rPr altLang="zh-CN" b="1" dirty="0" sz="2000" i="1" lang="en-US" smtClean="0">
                <a:latin typeface="Arial" panose="020B0604020202020204" pitchFamily="34" charset="0"/>
                <a:cs typeface="Arial" panose="020B0604020202020204" pitchFamily="34" charset="0"/>
              </a:rPr>
              <a:t>I</a:t>
            </a:r>
            <a:r>
              <a:rPr altLang="zh-CN" baseline="-25000" b="1" dirty="0" sz="2000" lang="en-US" smtClean="0">
                <a:latin typeface="Arial" panose="020B0604020202020204" pitchFamily="34" charset="0"/>
                <a:cs typeface="Arial" panose="020B0604020202020204" pitchFamily="34" charset="0"/>
              </a:rPr>
              <a:t>BQ</a:t>
            </a:r>
            <a:endParaRPr altLang="en-US" b="1" dirty="0" sz="2000" lang="zh-CN">
              <a:latin typeface="Arial" panose="020B0604020202020204" pitchFamily="34" charset="0"/>
              <a:cs typeface="Arial" panose="020B0604020202020204" pitchFamily="34" charset="0"/>
            </a:endParaRPr>
          </a:p>
        </p:txBody>
      </p:sp>
      <p:sp>
        <p:nvSpPr>
          <p:cNvPr id="1048823" name="Arc 202"/>
          <p:cNvSpPr/>
          <p:nvPr/>
        </p:nvSpPr>
        <p:spPr bwMode="auto">
          <a:xfrm>
            <a:off x="3617255" y="2389186"/>
            <a:ext cx="655540" cy="1103855"/>
          </a:xfrm>
          <a:custGeom>
            <a:avLst/>
            <a:gdLst>
              <a:gd name="G0" fmla="+- 21600 0 0"/>
              <a:gd name="G1" fmla="+- 21600 0 0"/>
              <a:gd name="G2" fmla="+- 21600 0 0"/>
              <a:gd name="T0" fmla="*/ 1526 w 43200"/>
              <a:gd name="T1" fmla="*/ 29574 h 43200"/>
              <a:gd name="T2" fmla="*/ 12316 w 43200"/>
              <a:gd name="T3" fmla="*/ 41103 h 43200"/>
              <a:gd name="T4" fmla="*/ 21600 w 43200"/>
              <a:gd name="T5" fmla="*/ 21600 h 43200"/>
            </a:gdLst>
            <a:ahLst/>
            <a:cxnLst>
              <a:cxn ang="0">
                <a:pos x="T0" y="T1"/>
              </a:cxn>
              <a:cxn ang="0">
                <a:pos x="T2" y="T3"/>
              </a:cxn>
              <a:cxn ang="0">
                <a:pos x="T4" y="T5"/>
              </a:cxn>
            </a:cxnLst>
            <a:rect l="0" t="0" r="r" b="b"/>
            <a:pathLst>
              <a:path w="43200" h="43200" fill="none" extrusionOk="0">
                <a:moveTo>
                  <a:pt x="1525" y="29574"/>
                </a:moveTo>
                <a:cubicBezTo>
                  <a:pt x="517" y="27036"/>
                  <a:pt x="0" y="24330"/>
                  <a:pt x="0" y="21600"/>
                </a:cubicBezTo>
                <a:cubicBezTo>
                  <a:pt x="0" y="9670"/>
                  <a:pt x="9670" y="0"/>
                  <a:pt x="21600" y="0"/>
                </a:cubicBezTo>
                <a:cubicBezTo>
                  <a:pt x="33529" y="0"/>
                  <a:pt x="43200" y="9670"/>
                  <a:pt x="43200" y="21600"/>
                </a:cubicBezTo>
                <a:cubicBezTo>
                  <a:pt x="43200" y="33529"/>
                  <a:pt x="33529" y="43200"/>
                  <a:pt x="21600" y="43200"/>
                </a:cubicBezTo>
                <a:cubicBezTo>
                  <a:pt x="18387" y="43200"/>
                  <a:pt x="15216" y="42483"/>
                  <a:pt x="12315" y="41103"/>
                </a:cubicBezTo>
              </a:path>
              <a:path w="43200" h="43200" stroke="0" extrusionOk="0">
                <a:moveTo>
                  <a:pt x="1525" y="29574"/>
                </a:moveTo>
                <a:cubicBezTo>
                  <a:pt x="517" y="27036"/>
                  <a:pt x="0" y="24330"/>
                  <a:pt x="0" y="21600"/>
                </a:cubicBezTo>
                <a:cubicBezTo>
                  <a:pt x="0" y="9670"/>
                  <a:pt x="9670" y="0"/>
                  <a:pt x="21600" y="0"/>
                </a:cubicBezTo>
                <a:cubicBezTo>
                  <a:pt x="33529" y="0"/>
                  <a:pt x="43200" y="9670"/>
                  <a:pt x="43200" y="21600"/>
                </a:cubicBezTo>
                <a:cubicBezTo>
                  <a:pt x="43200" y="33529"/>
                  <a:pt x="33529" y="43200"/>
                  <a:pt x="21600" y="43200"/>
                </a:cubicBezTo>
                <a:cubicBezTo>
                  <a:pt x="18387" y="43200"/>
                  <a:pt x="15216" y="42483"/>
                  <a:pt x="12315" y="41103"/>
                </a:cubicBezTo>
                <a:lnTo>
                  <a:pt x="21600" y="21600"/>
                </a:lnTo>
                <a:close/>
              </a:path>
            </a:pathLst>
          </a:custGeom>
          <a:noFill/>
          <a:ln w="28575">
            <a:solidFill>
              <a:schemeClr val="accent5"/>
            </a:solidFill>
            <a:round/>
            <a:headEnd/>
            <a:tailEnd type="triangle" w="lg" len="lg"/>
          </a:ln>
          <a:effectLst/>
        </p:spPr>
        <p:txBody>
          <a:bodyPr anchor="ctr" wrap="none"/>
          <a:p>
            <a:pPr algn="ctr"/>
            <a:endParaRPr altLang="en-US" sz="2400" kumimoji="1" lang="zh-CN" smtClean="0">
              <a:solidFill>
                <a:srgbClr val="FFFFFF"/>
              </a:solidFill>
              <a:latin typeface="Times New Roman" pitchFamily="18" charset="0"/>
              <a:ea typeface="楷体_GB2312" pitchFamily="49" charset="-122"/>
            </a:endParaRPr>
          </a:p>
        </p:txBody>
      </p:sp>
      <p:sp>
        <p:nvSpPr>
          <p:cNvPr id="1048824" name="Arc 203"/>
          <p:cNvSpPr/>
          <p:nvPr/>
        </p:nvSpPr>
        <p:spPr bwMode="auto">
          <a:xfrm flipH="1">
            <a:off x="5160734" y="1148564"/>
            <a:ext cx="609664" cy="2519363"/>
          </a:xfrm>
          <a:custGeom>
            <a:avLst/>
            <a:gdLst>
              <a:gd name="G0" fmla="+- 21600 0 0"/>
              <a:gd name="G1" fmla="+- 21600 0 0"/>
              <a:gd name="G2" fmla="+- 21600 0 0"/>
              <a:gd name="T0" fmla="*/ 2541 w 43200"/>
              <a:gd name="T1" fmla="*/ 11435 h 43200"/>
              <a:gd name="T2" fmla="*/ 71 w 43200"/>
              <a:gd name="T3" fmla="*/ 19853 h 43200"/>
              <a:gd name="T4" fmla="*/ 21600 w 43200"/>
              <a:gd name="T5" fmla="*/ 21600 h 43200"/>
            </a:gdLst>
            <a:ahLst/>
            <a:cxnLst>
              <a:cxn ang="0">
                <a:pos x="T0" y="T1"/>
              </a:cxn>
              <a:cxn ang="0">
                <a:pos x="T2" y="T3"/>
              </a:cxn>
              <a:cxn ang="0">
                <a:pos x="T4" y="T5"/>
              </a:cxn>
            </a:cxnLst>
            <a:rect l="0" t="0" r="r" b="b"/>
            <a:pathLst>
              <a:path w="43200" h="43200" fill="none" extrusionOk="0">
                <a:moveTo>
                  <a:pt x="2541" y="11435"/>
                </a:moveTo>
                <a:cubicBezTo>
                  <a:pt x="6295" y="4396"/>
                  <a:pt x="13622" y="-1"/>
                  <a:pt x="21600" y="0"/>
                </a:cubicBezTo>
                <a:cubicBezTo>
                  <a:pt x="33529" y="0"/>
                  <a:pt x="43200" y="9670"/>
                  <a:pt x="43200" y="21600"/>
                </a:cubicBezTo>
                <a:cubicBezTo>
                  <a:pt x="43200" y="33529"/>
                  <a:pt x="33529" y="43200"/>
                  <a:pt x="21600" y="43200"/>
                </a:cubicBezTo>
                <a:cubicBezTo>
                  <a:pt x="9670" y="43200"/>
                  <a:pt x="0" y="33529"/>
                  <a:pt x="0" y="21600"/>
                </a:cubicBezTo>
                <a:cubicBezTo>
                  <a:pt x="-1" y="21016"/>
                  <a:pt x="23" y="20434"/>
                  <a:pt x="70" y="19852"/>
                </a:cubicBezTo>
              </a:path>
              <a:path w="43200" h="43200" stroke="0" extrusionOk="0">
                <a:moveTo>
                  <a:pt x="2541" y="11435"/>
                </a:moveTo>
                <a:cubicBezTo>
                  <a:pt x="6295" y="4396"/>
                  <a:pt x="13622" y="-1"/>
                  <a:pt x="21600" y="0"/>
                </a:cubicBezTo>
                <a:cubicBezTo>
                  <a:pt x="33529" y="0"/>
                  <a:pt x="43200" y="9670"/>
                  <a:pt x="43200" y="21600"/>
                </a:cubicBezTo>
                <a:cubicBezTo>
                  <a:pt x="43200" y="33529"/>
                  <a:pt x="33529" y="43200"/>
                  <a:pt x="21600" y="43200"/>
                </a:cubicBezTo>
                <a:cubicBezTo>
                  <a:pt x="9670" y="43200"/>
                  <a:pt x="0" y="33529"/>
                  <a:pt x="0" y="21600"/>
                </a:cubicBezTo>
                <a:cubicBezTo>
                  <a:pt x="-1" y="21016"/>
                  <a:pt x="23" y="20434"/>
                  <a:pt x="70" y="19852"/>
                </a:cubicBezTo>
                <a:lnTo>
                  <a:pt x="21600" y="21600"/>
                </a:lnTo>
                <a:close/>
              </a:path>
            </a:pathLst>
          </a:custGeom>
          <a:noFill/>
          <a:ln w="28575">
            <a:solidFill>
              <a:srgbClr val="C00000"/>
            </a:solidFill>
            <a:round/>
            <a:headEnd/>
            <a:tailEnd type="triangle" w="lg" len="lg"/>
          </a:ln>
          <a:effectLst/>
        </p:spPr>
        <p:txBody>
          <a:bodyPr anchor="ctr" wrap="none"/>
          <a:p>
            <a:pPr algn="ctr"/>
            <a:endParaRPr altLang="en-US" sz="2400" kumimoji="1" lang="zh-CN" smtClean="0">
              <a:solidFill>
                <a:srgbClr val="FFFFFF"/>
              </a:solidFill>
              <a:latin typeface="Times New Roman" pitchFamily="18" charset="0"/>
              <a:ea typeface="楷体_GB2312" pitchFamily="49" charset="-122"/>
            </a:endParaRPr>
          </a:p>
        </p:txBody>
      </p:sp>
      <p:sp>
        <p:nvSpPr>
          <p:cNvPr id="1048825" name="文本框 4"/>
          <p:cNvSpPr txBox="1"/>
          <p:nvPr/>
        </p:nvSpPr>
        <p:spPr bwMode="auto">
          <a:xfrm>
            <a:off x="5568587" y="1899183"/>
            <a:ext cx="1811465" cy="400110"/>
          </a:xfrm>
          <a:prstGeom prst="rect"/>
          <a:noFill/>
          <a:ln>
            <a:noFill/>
          </a:ln>
          <a:effectLst/>
        </p:spPr>
        <p:txBody>
          <a:bodyPr rtlCol="0" wrap="square">
            <a:spAutoFit/>
          </a:bodyPr>
          <a:p>
            <a:pPr eaLnBrk="1" hangingPunct="1">
              <a:spcBef>
                <a:spcPct val="50000"/>
              </a:spcBef>
            </a:pPr>
            <a:r>
              <a:rPr altLang="zh-CN" dirty="0" sz="2000" kumimoji="1" lang="en-US" smtClean="0">
                <a:solidFill>
                  <a:srgbClr val="C00000"/>
                </a:solidFill>
                <a:latin typeface="Arial" panose="020B0604020202020204" pitchFamily="34" charset="0"/>
                <a:cs typeface="Arial" panose="020B0604020202020204" pitchFamily="34" charset="0"/>
              </a:rPr>
              <a:t>Output circuit</a:t>
            </a:r>
            <a:endParaRPr altLang="en-US" dirty="0" sz="2000" kumimoji="1" lang="zh-CN" smtClean="0">
              <a:solidFill>
                <a:srgbClr val="C00000"/>
              </a:solidFill>
              <a:latin typeface="Arial" panose="020B0604020202020204" pitchFamily="34" charset="0"/>
              <a:cs typeface="Arial" panose="020B0604020202020204" pitchFamily="34" charset="0"/>
            </a:endParaRPr>
          </a:p>
        </p:txBody>
      </p:sp>
      <p:sp>
        <p:nvSpPr>
          <p:cNvPr id="1048826" name="文本框 85"/>
          <p:cNvSpPr txBox="1"/>
          <p:nvPr/>
        </p:nvSpPr>
        <p:spPr bwMode="auto">
          <a:xfrm>
            <a:off x="2669231" y="3062707"/>
            <a:ext cx="1629459" cy="400110"/>
          </a:xfrm>
          <a:prstGeom prst="rect"/>
          <a:noFill/>
          <a:ln>
            <a:noFill/>
          </a:ln>
          <a:effectLst/>
        </p:spPr>
        <p:txBody>
          <a:bodyPr rtlCol="0" wrap="square">
            <a:spAutoFit/>
          </a:bodyPr>
          <a:p>
            <a:pPr eaLnBrk="1" hangingPunct="1">
              <a:spcBef>
                <a:spcPct val="50000"/>
              </a:spcBef>
            </a:pPr>
            <a:r>
              <a:rPr altLang="zh-CN" dirty="0" sz="2000" kumimoji="1" lang="en-US" smtClean="0">
                <a:solidFill>
                  <a:schemeClr val="accent5"/>
                </a:solidFill>
                <a:latin typeface="Arial" panose="020B0604020202020204" pitchFamily="34" charset="0"/>
                <a:cs typeface="Arial" panose="020B0604020202020204" pitchFamily="34" charset="0"/>
              </a:rPr>
              <a:t>Input circuit</a:t>
            </a:r>
            <a:endParaRPr altLang="en-US" dirty="0" sz="2000" kumimoji="1" lang="zh-CN" smtClean="0">
              <a:solidFill>
                <a:schemeClr val="accent5"/>
              </a:solidFill>
              <a:latin typeface="Arial" panose="020B0604020202020204" pitchFamily="34" charset="0"/>
              <a:cs typeface="Arial" panose="020B0604020202020204" pitchFamily="34" charset="0"/>
            </a:endParaRPr>
          </a:p>
        </p:txBody>
      </p:sp>
      <p:sp>
        <p:nvSpPr>
          <p:cNvPr id="1048827" name="椭圆 6"/>
          <p:cNvSpPr/>
          <p:nvPr/>
        </p:nvSpPr>
        <p:spPr>
          <a:xfrm>
            <a:off x="4315291" y="2807681"/>
            <a:ext cx="519363" cy="722358"/>
          </a:xfrm>
          <a:prstGeom prst="ellipse"/>
          <a:solidFill>
            <a:schemeClr val="accent4">
              <a:alpha val="26000"/>
            </a:schemeClr>
          </a:solid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828" name="文本框 87"/>
          <p:cNvSpPr txBox="1"/>
          <p:nvPr/>
        </p:nvSpPr>
        <p:spPr bwMode="auto">
          <a:xfrm>
            <a:off x="4796457" y="3824473"/>
            <a:ext cx="3697495" cy="400110"/>
          </a:xfrm>
          <a:prstGeom prst="rect"/>
          <a:noFill/>
          <a:ln>
            <a:noFill/>
          </a:ln>
          <a:effectLst/>
        </p:spPr>
        <p:txBody>
          <a:bodyPr rtlCol="0" wrap="square">
            <a:spAutoFit/>
          </a:bodyPr>
          <a:p>
            <a:pPr eaLnBrk="1" hangingPunct="1">
              <a:spcBef>
                <a:spcPct val="50000"/>
              </a:spcBef>
            </a:pPr>
            <a:r>
              <a:rPr altLang="zh-CN" dirty="0" sz="2000" kumimoji="1" lang="en-US" smtClean="0">
                <a:solidFill>
                  <a:schemeClr val="accent4">
                    <a:lumMod val="75000"/>
                  </a:schemeClr>
                </a:solidFill>
                <a:latin typeface="Arial" panose="020B0604020202020204" pitchFamily="34" charset="0"/>
                <a:cs typeface="Arial" panose="020B0604020202020204" pitchFamily="34" charset="0"/>
              </a:rPr>
              <a:t>Feedback network </a:t>
            </a:r>
            <a:r>
              <a:rPr altLang="en-US" dirty="0" sz="2000" kumimoji="1" lang="zh-CN" smtClean="0">
                <a:solidFill>
                  <a:schemeClr val="accent4">
                    <a:lumMod val="75000"/>
                  </a:schemeClr>
                </a:solidFill>
                <a:latin typeface="宋体" panose="02010600030101010101" pitchFamily="2" charset="-122"/>
                <a:ea typeface="宋体" panose="02010600030101010101" pitchFamily="2" charset="-122"/>
                <a:cs typeface="Arial" panose="020B0604020202020204" pitchFamily="34" charset="0"/>
              </a:rPr>
              <a:t>反馈网络</a:t>
            </a:r>
          </a:p>
        </p:txBody>
      </p:sp>
      <p:cxnSp>
        <p:nvCxnSpPr>
          <p:cNvPr id="3145747" name="直接箭头连接符 88"/>
          <p:cNvCxnSpPr>
            <a:cxnSpLocks/>
          </p:cNvCxnSpPr>
          <p:nvPr/>
        </p:nvCxnSpPr>
        <p:spPr>
          <a:xfrm>
            <a:off x="4698155" y="3454101"/>
            <a:ext cx="329877" cy="402847"/>
          </a:xfrm>
          <a:prstGeom prst="straightConnector1"/>
          <a:ln w="25400">
            <a:solidFill>
              <a:schemeClr val="accent4"/>
            </a:solidFill>
            <a:prstDash val="sysDot"/>
            <a:tailEnd type="triangle" w="lg" len="lg"/>
          </a:ln>
        </p:spPr>
        <p:style>
          <a:lnRef idx="1">
            <a:schemeClr val="accent1"/>
          </a:lnRef>
          <a:fillRef idx="0">
            <a:schemeClr val="accent1"/>
          </a:fillRef>
          <a:effectRef idx="0">
            <a:schemeClr val="accent1"/>
          </a:effectRef>
          <a:fontRef idx="minor">
            <a:schemeClr val="tx1"/>
          </a:fontRef>
        </p:style>
      </p:cxnSp>
      <p:sp>
        <p:nvSpPr>
          <p:cNvPr id="1048829" name="Rectangle 3"/>
          <p:cNvSpPr>
            <a:spLocks noChangeArrowheads="1"/>
          </p:cNvSpPr>
          <p:nvPr/>
        </p:nvSpPr>
        <p:spPr bwMode="auto">
          <a:xfrm>
            <a:off x="548213" y="4302990"/>
            <a:ext cx="2598016" cy="461665"/>
          </a:xfrm>
          <a:prstGeom prst="rect"/>
          <a:solidFill>
            <a:schemeClr val="accent4">
              <a:lumMod val="20000"/>
              <a:lumOff val="80000"/>
            </a:schemeClr>
          </a:solidFill>
          <a:ln>
            <a:noFill/>
          </a:ln>
          <a:effectLst/>
        </p:spPr>
        <p:txBody>
          <a:bodyPr wrap="square">
            <a:spAutoFit/>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just" fontAlgn="base">
              <a:spcBef>
                <a:spcPct val="0"/>
              </a:spcBef>
              <a:spcAft>
                <a:spcPct val="0"/>
              </a:spcAft>
            </a:pPr>
            <a:r>
              <a:rPr altLang="zh-CN" b="1" dirty="0" sz="2400" kumimoji="1" lang="en-US" smtClean="0">
                <a:latin typeface="Arial" panose="020B0604020202020204" pitchFamily="34" charset="0"/>
                <a:cs typeface="Arial" panose="020B0604020202020204" pitchFamily="34" charset="0"/>
              </a:rPr>
              <a:t>Feedback </a:t>
            </a:r>
            <a:r>
              <a:rPr altLang="en-US" b="1" dirty="0" sz="2400" kumimoji="1" lang="zh-CN" smtClean="0">
                <a:latin typeface="宋体" panose="02010600030101010101" pitchFamily="2" charset="-122"/>
                <a:ea typeface="宋体" panose="02010600030101010101" pitchFamily="2" charset="-122"/>
                <a:cs typeface="Arial" panose="020B0604020202020204" pitchFamily="34" charset="0"/>
              </a:rPr>
              <a:t>反馈</a:t>
            </a:r>
            <a:r>
              <a:rPr altLang="zh-CN" b="1" dirty="0" sz="2400" kumimoji="1" lang="en-US" smtClean="0">
                <a:latin typeface="宋体" panose="02010600030101010101" pitchFamily="2" charset="-122"/>
                <a:ea typeface="宋体" panose="02010600030101010101" pitchFamily="2" charset="-122"/>
                <a:cs typeface="Arial" panose="020B0604020202020204" pitchFamily="34" charset="0"/>
              </a:rPr>
              <a:t>:</a:t>
            </a:r>
            <a:endParaRPr altLang="en-US" dirty="0" sz="3200" kumimoji="1" lang="zh-CN" smtClean="0">
              <a:latin typeface="宋体" panose="02010600030101010101" pitchFamily="2" charset="-122"/>
              <a:ea typeface="宋体" panose="02010600030101010101" pitchFamily="2" charset="-122"/>
              <a:cs typeface="Arial" panose="020B0604020202020204" pitchFamily="34" charset="0"/>
            </a:endParaRPr>
          </a:p>
        </p:txBody>
      </p:sp>
      <p:sp>
        <p:nvSpPr>
          <p:cNvPr id="1048830" name="Rectangle 3"/>
          <p:cNvSpPr>
            <a:spLocks noChangeArrowheads="1"/>
          </p:cNvSpPr>
          <p:nvPr/>
        </p:nvSpPr>
        <p:spPr bwMode="auto">
          <a:xfrm>
            <a:off x="635852" y="4979066"/>
            <a:ext cx="8072521" cy="802640"/>
          </a:xfrm>
          <a:prstGeom prst="rect"/>
          <a:noFill/>
          <a:ln>
            <a:noFill/>
          </a:ln>
          <a:effectLst/>
        </p:spPr>
        <p:txBody>
          <a:bodyPr wrap="square">
            <a:spAutoFit/>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just" fontAlgn="base">
              <a:spcBef>
                <a:spcPct val="0"/>
              </a:spcBef>
              <a:spcAft>
                <a:spcPct val="0"/>
              </a:spcAft>
            </a:pPr>
            <a:r>
              <a:rPr altLang="zh-CN" dirty="0" sz="2400" kumimoji="1" lang="en-US" smtClean="0">
                <a:latin typeface="Arial" panose="020B0604020202020204" pitchFamily="34" charset="0"/>
                <a:cs typeface="Arial" panose="020B0604020202020204" pitchFamily="34" charset="0"/>
              </a:rPr>
              <a:t>In electronic circuits, the output signal is transported back to the input circuit, and influence the input signal.</a:t>
            </a:r>
            <a:endParaRPr altLang="en-US" dirty="0" sz="3200" kumimoji="1" lang="zh-CN" smtClean="0">
              <a:latin typeface="Arial" panose="020B0604020202020204" pitchFamily="34" charset="0"/>
              <a:cs typeface="Arial" panose="020B0604020202020204" pitchFamily="34" charset="0"/>
            </a:endParaRPr>
          </a:p>
        </p:txBody>
      </p:sp>
      <mc:AlternateContent xmlns:mc="http://schemas.openxmlformats.org/markup-compatibility/2006">
        <mc:Choice xmlns:p14="http://schemas.microsoft.com/office/powerpoint/2010/main" Requires="p14">
          <p:contentPart p14:bwMode="auto" r:id="rId1">
            <p14:nvContentPartPr>
              <p14:cNvPr id="1048831" name=""/>
              <p14:cNvContentPartPr/>
              <p14:nvPr/>
            </p14:nvContentPartPr>
            <p14:xfrm>
              <a:off x="687220" y="5726517"/>
              <a:ext cx="137127" cy="201461"/>
            </p14:xfrm>
          </p:contentPart>
        </mc:Choice>
        <mc:Fallback>
          <p:sp>
            <p:nvSpPr>
              <p:cNvPr id="1048831" name=""/>
              <p:cNvSpPr/>
              <p:nvPr/>
            </p:nvSpPr>
            <p:spPr>
              <a:xfrm>
                <a:off x="687220" y="5726517"/>
                <a:ext cx="137127" cy="201461"/>
              </a:xfrm>
            </p:spPr>
          </p:sp>
        </mc:Fallback>
      </mc:AlternateContent>
      <mc:AlternateContent xmlns:mc="http://schemas.openxmlformats.org/markup-compatibility/2006">
        <mc:Choice xmlns:p14="http://schemas.microsoft.com/office/powerpoint/2010/main" Requires="p14">
          <p:contentPart p14:bwMode="auto" r:id="rId2">
            <p14:nvContentPartPr>
              <p14:cNvPr id="1048832" name=""/>
              <p14:cNvContentPartPr/>
              <p14:nvPr/>
            </p14:nvContentPartPr>
            <p14:xfrm>
              <a:off x="680722" y="5819449"/>
              <a:ext cx="380187" cy="306740"/>
            </p14:xfrm>
          </p:contentPart>
        </mc:Choice>
        <mc:Fallback>
          <p:sp>
            <p:nvSpPr>
              <p:cNvPr id="1048832" name=""/>
              <p:cNvSpPr/>
              <p:nvPr/>
            </p:nvSpPr>
            <p:spPr>
              <a:xfrm>
                <a:off x="680722" y="5819449"/>
                <a:ext cx="380187" cy="306740"/>
              </a:xfrm>
            </p:spPr>
          </p:sp>
        </mc:Fallback>
      </mc:AlternateContent>
      <mc:AlternateContent xmlns:mc="http://schemas.openxmlformats.org/markup-compatibility/2006">
        <mc:Choice xmlns:p14="http://schemas.microsoft.com/office/powerpoint/2010/main" Requires="p14">
          <p:contentPart p14:bwMode="auto" r:id="rId3">
            <p14:nvContentPartPr>
              <p14:cNvPr id="1048833" name=""/>
              <p14:cNvContentPartPr/>
              <p14:nvPr/>
            </p14:nvContentPartPr>
            <p14:xfrm>
              <a:off x="934829" y="5883787"/>
              <a:ext cx="131928" cy="270347"/>
            </p14:xfrm>
          </p:contentPart>
        </mc:Choice>
        <mc:Fallback>
          <p:sp>
            <p:nvSpPr>
              <p:cNvPr id="1048833" name=""/>
              <p:cNvSpPr/>
              <p:nvPr/>
            </p:nvSpPr>
            <p:spPr>
              <a:xfrm>
                <a:off x="934829" y="5883787"/>
                <a:ext cx="131928" cy="270347"/>
              </a:xfrm>
            </p:spPr>
          </p:sp>
        </mc:Fallback>
      </mc:AlternateContent>
      <mc:AlternateContent xmlns:mc="http://schemas.openxmlformats.org/markup-compatibility/2006">
        <mc:Choice xmlns:p14="http://schemas.microsoft.com/office/powerpoint/2010/main" Requires="p14">
          <p:contentPart p14:bwMode="auto" r:id="rId4">
            <p14:nvContentPartPr>
              <p14:cNvPr id="1048834" name=""/>
              <p14:cNvContentPartPr/>
              <p14:nvPr/>
            </p14:nvContentPartPr>
            <p14:xfrm>
              <a:off x="906234" y="5978019"/>
              <a:ext cx="214464" cy="144921"/>
            </p14:xfrm>
          </p:contentPart>
        </mc:Choice>
        <mc:Fallback>
          <p:sp>
            <p:nvSpPr>
              <p:cNvPr id="1048834" name=""/>
              <p:cNvSpPr/>
              <p:nvPr/>
            </p:nvSpPr>
            <p:spPr>
              <a:xfrm>
                <a:off x="906234" y="5978019"/>
                <a:ext cx="214464" cy="144921"/>
              </a:xfrm>
            </p:spPr>
          </p:sp>
        </mc:Fallback>
      </mc:AlternateContent>
      <mc:AlternateContent xmlns:mc="http://schemas.openxmlformats.org/markup-compatibility/2006">
        <mc:Choice xmlns:p14="http://schemas.microsoft.com/office/powerpoint/2010/main" Requires="p14">
          <p:contentPart p14:bwMode="auto" r:id="rId5">
            <p14:nvContentPartPr>
              <p14:cNvPr id="1048835" name=""/>
              <p14:cNvContentPartPr/>
              <p14:nvPr/>
            </p14:nvContentPartPr>
            <p14:xfrm>
              <a:off x="919232" y="5920180"/>
              <a:ext cx="142326" cy="61088"/>
            </p14:xfrm>
          </p:contentPart>
        </mc:Choice>
        <mc:Fallback>
          <p:sp>
            <p:nvSpPr>
              <p:cNvPr id="1048835" name=""/>
              <p:cNvSpPr/>
              <p:nvPr/>
            </p:nvSpPr>
            <p:spPr>
              <a:xfrm>
                <a:off x="919232" y="5920180"/>
                <a:ext cx="142326" cy="61088"/>
              </a:xfrm>
            </p:spPr>
          </p:sp>
        </mc:Fallback>
      </mc:AlternateContent>
      <mc:AlternateContent xmlns:mc="http://schemas.openxmlformats.org/markup-compatibility/2006">
        <mc:Choice xmlns:p14="http://schemas.microsoft.com/office/powerpoint/2010/main" Requires="p14">
          <p:contentPart p14:bwMode="auto" r:id="rId6">
            <p14:nvContentPartPr>
              <p14:cNvPr id="1048836" name=""/>
              <p14:cNvContentPartPr/>
              <p14:nvPr/>
            </p14:nvContentPartPr>
            <p14:xfrm>
              <a:off x="1134346" y="5916280"/>
              <a:ext cx="22746" cy="1949"/>
            </p14:xfrm>
          </p:contentPart>
        </mc:Choice>
        <mc:Fallback>
          <p:sp>
            <p:nvSpPr>
              <p:cNvPr id="1048836" name=""/>
              <p:cNvSpPr/>
              <p:nvPr/>
            </p:nvSpPr>
            <p:spPr>
              <a:xfrm>
                <a:off x="1134346" y="5916280"/>
                <a:ext cx="22746" cy="1949"/>
              </a:xfrm>
            </p:spPr>
          </p:sp>
        </mc:Fallback>
      </mc:AlternateContent>
      <mc:AlternateContent xmlns:mc="http://schemas.openxmlformats.org/markup-compatibility/2006">
        <mc:Choice xmlns:p14="http://schemas.microsoft.com/office/powerpoint/2010/main" Requires="p14">
          <p:contentPart p14:bwMode="auto" r:id="rId7">
            <p14:nvContentPartPr>
              <p14:cNvPr id="1048837" name=""/>
              <p14:cNvContentPartPr/>
              <p14:nvPr/>
            </p14:nvContentPartPr>
            <p14:xfrm>
              <a:off x="1177889" y="5995565"/>
              <a:ext cx="29245" cy="45491"/>
            </p14:xfrm>
          </p:contentPart>
        </mc:Choice>
        <mc:Fallback>
          <p:sp>
            <p:nvSpPr>
              <p:cNvPr id="1048837" name=""/>
              <p:cNvSpPr/>
              <p:nvPr/>
            </p:nvSpPr>
            <p:spPr>
              <a:xfrm>
                <a:off x="1177889" y="5995565"/>
                <a:ext cx="29245" cy="45491"/>
              </a:xfrm>
            </p:spPr>
          </p:sp>
        </mc:Fallback>
      </mc:AlternateContent>
      <mc:AlternateContent xmlns:mc="http://schemas.openxmlformats.org/markup-compatibility/2006">
        <mc:Choice xmlns:p14="http://schemas.microsoft.com/office/powerpoint/2010/main" Requires="p14">
          <p:contentPart p14:bwMode="auto" r:id="rId8">
            <p14:nvContentPartPr>
              <p14:cNvPr id="1048838" name=""/>
              <p14:cNvContentPartPr/>
              <p14:nvPr/>
            </p14:nvContentPartPr>
            <p14:xfrm>
              <a:off x="1337113" y="5874315"/>
              <a:ext cx="101383" cy="26645"/>
            </p14:xfrm>
          </p:contentPart>
        </mc:Choice>
        <mc:Fallback>
          <p:sp>
            <p:nvSpPr>
              <p:cNvPr id="1048838" name=""/>
              <p:cNvSpPr/>
              <p:nvPr/>
            </p:nvSpPr>
            <p:spPr>
              <a:xfrm>
                <a:off x="1337113" y="5874315"/>
                <a:ext cx="101383" cy="26645"/>
              </a:xfrm>
            </p:spPr>
          </p:sp>
        </mc:Fallback>
      </mc:AlternateContent>
      <mc:AlternateContent xmlns:mc="http://schemas.openxmlformats.org/markup-compatibility/2006">
        <mc:Choice xmlns:p14="http://schemas.microsoft.com/office/powerpoint/2010/main" Requires="p14">
          <p:contentPart p14:bwMode="auto" r:id="rId9">
            <p14:nvContentPartPr>
              <p14:cNvPr id="1048839" name=""/>
              <p14:cNvContentPartPr/>
              <p14:nvPr/>
            </p14:nvContentPartPr>
            <p14:xfrm>
              <a:off x="1350111" y="5828824"/>
              <a:ext cx="62389" cy="272946"/>
            </p14:xfrm>
          </p:contentPart>
        </mc:Choice>
        <mc:Fallback>
          <p:sp>
            <p:nvSpPr>
              <p:cNvPr id="1048839" name=""/>
              <p:cNvSpPr/>
              <p:nvPr/>
            </p:nvSpPr>
            <p:spPr>
              <a:xfrm>
                <a:off x="1350111" y="5828824"/>
                <a:ext cx="62389" cy="272946"/>
              </a:xfrm>
            </p:spPr>
          </p:sp>
        </mc:Fallback>
      </mc:AlternateContent>
      <mc:AlternateContent xmlns:mc="http://schemas.openxmlformats.org/markup-compatibility/2006">
        <mc:Choice xmlns:p14="http://schemas.microsoft.com/office/powerpoint/2010/main" Requires="p14">
          <p:contentPart p14:bwMode="auto" r:id="rId10">
            <p14:nvContentPartPr>
              <p14:cNvPr id="1048840" name=""/>
              <p14:cNvContentPartPr/>
              <p14:nvPr/>
            </p14:nvContentPartPr>
            <p14:xfrm>
              <a:off x="1475540" y="5853519"/>
              <a:ext cx="119580" cy="102030"/>
            </p14:xfrm>
          </p:contentPart>
        </mc:Choice>
        <mc:Fallback>
          <p:sp>
            <p:nvSpPr>
              <p:cNvPr id="1048840" name=""/>
              <p:cNvSpPr/>
              <p:nvPr/>
            </p:nvSpPr>
            <p:spPr>
              <a:xfrm>
                <a:off x="1475540" y="5853519"/>
                <a:ext cx="119580" cy="102030"/>
              </a:xfrm>
            </p:spPr>
          </p:sp>
        </mc:Fallback>
      </mc:AlternateContent>
      <mc:AlternateContent xmlns:mc="http://schemas.openxmlformats.org/markup-compatibility/2006">
        <mc:Choice xmlns:p14="http://schemas.microsoft.com/office/powerpoint/2010/main" Requires="p14">
          <p:contentPart p14:bwMode="auto" r:id="rId11">
            <p14:nvContentPartPr>
              <p14:cNvPr id="1048841" name=""/>
              <p14:cNvContentPartPr/>
              <p14:nvPr/>
            </p14:nvContentPartPr>
            <p14:xfrm>
              <a:off x="1431997" y="5912658"/>
              <a:ext cx="187169" cy="159869"/>
            </p14:xfrm>
          </p:contentPart>
        </mc:Choice>
        <mc:Fallback>
          <p:sp>
            <p:nvSpPr>
              <p:cNvPr id="1048841" name=""/>
              <p:cNvSpPr/>
              <p:nvPr/>
            </p:nvSpPr>
            <p:spPr>
              <a:xfrm>
                <a:off x="1431997" y="5912658"/>
                <a:ext cx="187169" cy="159869"/>
              </a:xfrm>
            </p:spPr>
          </p:sp>
        </mc:Fallback>
      </mc:AlternateContent>
      <mc:AlternateContent xmlns:mc="http://schemas.openxmlformats.org/markup-compatibility/2006">
        <mc:Choice xmlns:p14="http://schemas.microsoft.com/office/powerpoint/2010/main" Requires="p14">
          <p:contentPart p14:bwMode="auto" r:id="rId12">
            <p14:nvContentPartPr>
              <p14:cNvPr id="1048842" name=""/>
              <p14:cNvContentPartPr/>
              <p14:nvPr/>
            </p14:nvContentPartPr>
            <p14:xfrm>
              <a:off x="1672458" y="5839872"/>
              <a:ext cx="57840" cy="45491"/>
            </p14:xfrm>
          </p:contentPart>
        </mc:Choice>
        <mc:Fallback>
          <p:sp>
            <p:nvSpPr>
              <p:cNvPr id="1048842" name=""/>
              <p:cNvSpPr/>
              <p:nvPr/>
            </p:nvSpPr>
            <p:spPr>
              <a:xfrm>
                <a:off x="1672458" y="5839872"/>
                <a:ext cx="57840" cy="45491"/>
              </a:xfrm>
            </p:spPr>
          </p:sp>
        </mc:Fallback>
      </mc:AlternateContent>
      <mc:AlternateContent xmlns:mc="http://schemas.openxmlformats.org/markup-compatibility/2006">
        <mc:Choice xmlns:p14="http://schemas.microsoft.com/office/powerpoint/2010/main" Requires="p14">
          <p:contentPart p14:bwMode="auto" r:id="rId13">
            <p14:nvContentPartPr>
              <p14:cNvPr id="1048843" name=""/>
              <p14:cNvContentPartPr/>
              <p14:nvPr/>
            </p14:nvContentPartPr>
            <p14:xfrm>
              <a:off x="1653611" y="5891862"/>
              <a:ext cx="118280" cy="115677"/>
            </p14:xfrm>
          </p:contentPart>
        </mc:Choice>
        <mc:Fallback>
          <p:sp>
            <p:nvSpPr>
              <p:cNvPr id="1048843" name=""/>
              <p:cNvSpPr/>
              <p:nvPr/>
            </p:nvSpPr>
            <p:spPr>
              <a:xfrm>
                <a:off x="1653611" y="5891862"/>
                <a:ext cx="118280" cy="115677"/>
              </a:xfrm>
            </p:spPr>
          </p:sp>
        </mc:Fallback>
      </mc:AlternateContent>
      <mc:AlternateContent xmlns:mc="http://schemas.openxmlformats.org/markup-compatibility/2006">
        <mc:Choice xmlns:p14="http://schemas.microsoft.com/office/powerpoint/2010/main" Requires="p14">
          <p:contentPart p14:bwMode="auto" r:id="rId14">
            <p14:nvContentPartPr>
              <p14:cNvPr id="1048844" name=""/>
              <p14:cNvContentPartPr/>
              <p14:nvPr/>
            </p14:nvContentPartPr>
            <p14:xfrm>
              <a:off x="1805685" y="5788532"/>
              <a:ext cx="69538" cy="238503"/>
            </p14:xfrm>
          </p:contentPart>
        </mc:Choice>
        <mc:Fallback>
          <p:sp>
            <p:nvSpPr>
              <p:cNvPr id="1048844" name=""/>
              <p:cNvSpPr/>
              <p:nvPr/>
            </p:nvSpPr>
            <p:spPr>
              <a:xfrm>
                <a:off x="1805685" y="5788532"/>
                <a:ext cx="69538" cy="238503"/>
              </a:xfrm>
            </p:spPr>
          </p:sp>
        </mc:Fallback>
      </mc:AlternateContent>
      <mc:AlternateContent xmlns:mc="http://schemas.openxmlformats.org/markup-compatibility/2006">
        <mc:Choice xmlns:p14="http://schemas.microsoft.com/office/powerpoint/2010/main" Requires="p14">
          <p:contentPart p14:bwMode="auto" r:id="rId15">
            <p14:nvContentPartPr>
              <p14:cNvPr id="1048845" name=""/>
              <p14:cNvContentPartPr/>
              <p14:nvPr/>
            </p14:nvContentPartPr>
            <p14:xfrm>
              <a:off x="1799836" y="5936703"/>
              <a:ext cx="138427" cy="40942"/>
            </p14:xfrm>
          </p:contentPart>
        </mc:Choice>
        <mc:Fallback>
          <p:sp>
            <p:nvSpPr>
              <p:cNvPr id="1048845" name=""/>
              <p:cNvSpPr/>
              <p:nvPr/>
            </p:nvSpPr>
            <p:spPr>
              <a:xfrm>
                <a:off x="1799836" y="5936703"/>
                <a:ext cx="138427" cy="40942"/>
              </a:xfrm>
            </p:spPr>
          </p:sp>
        </mc:Fallback>
      </mc:AlternateContent>
      <mc:AlternateContent xmlns:mc="http://schemas.openxmlformats.org/markup-compatibility/2006">
        <mc:Choice xmlns:p14="http://schemas.microsoft.com/office/powerpoint/2010/main" Requires="p14">
          <p:contentPart p14:bwMode="auto" r:id="rId16">
            <p14:nvContentPartPr>
              <p14:cNvPr id="1048846" name=""/>
              <p14:cNvContentPartPr/>
              <p14:nvPr/>
            </p14:nvContentPartPr>
            <p14:xfrm>
              <a:off x="1910968" y="5835323"/>
              <a:ext cx="167022" cy="50690"/>
            </p14:xfrm>
          </p:contentPart>
        </mc:Choice>
        <mc:Fallback>
          <p:sp>
            <p:nvSpPr>
              <p:cNvPr id="1048846" name=""/>
              <p:cNvSpPr/>
              <p:nvPr/>
            </p:nvSpPr>
            <p:spPr>
              <a:xfrm>
                <a:off x="1910968" y="5835323"/>
                <a:ext cx="167022" cy="50690"/>
              </a:xfrm>
            </p:spPr>
          </p:sp>
        </mc:Fallback>
      </mc:AlternateContent>
      <mc:AlternateContent xmlns:mc="http://schemas.openxmlformats.org/markup-compatibility/2006">
        <mc:Choice xmlns:p14="http://schemas.microsoft.com/office/powerpoint/2010/main" Requires="p14">
          <p:contentPart p14:bwMode="auto" r:id="rId17">
            <p14:nvContentPartPr>
              <p14:cNvPr id="1048847" name=""/>
              <p14:cNvContentPartPr/>
              <p14:nvPr/>
            </p14:nvContentPartPr>
            <p14:xfrm>
              <a:off x="1953211" y="5795681"/>
              <a:ext cx="21446" cy="142971"/>
            </p14:xfrm>
          </p:contentPart>
        </mc:Choice>
        <mc:Fallback>
          <p:sp>
            <p:nvSpPr>
              <p:cNvPr id="1048847" name=""/>
              <p:cNvSpPr/>
              <p:nvPr/>
            </p:nvSpPr>
            <p:spPr>
              <a:xfrm>
                <a:off x="1953211" y="5795681"/>
                <a:ext cx="21446" cy="142971"/>
              </a:xfrm>
            </p:spPr>
          </p:sp>
        </mc:Fallback>
      </mc:AlternateContent>
      <mc:AlternateContent xmlns:mc="http://schemas.openxmlformats.org/markup-compatibility/2006">
        <mc:Choice xmlns:p14="http://schemas.microsoft.com/office/powerpoint/2010/main" Requires="p14">
          <p:contentPart p14:bwMode="auto" r:id="rId18">
            <p14:nvContentPartPr>
              <p14:cNvPr id="1048848" name=""/>
              <p14:cNvContentPartPr/>
              <p14:nvPr/>
            </p14:nvContentPartPr>
            <p14:xfrm>
              <a:off x="2001303" y="5893162"/>
              <a:ext cx="123479" cy="92931"/>
            </p14:xfrm>
          </p:contentPart>
        </mc:Choice>
        <mc:Fallback>
          <p:sp>
            <p:nvSpPr>
              <p:cNvPr id="1048848" name=""/>
              <p:cNvSpPr/>
              <p:nvPr/>
            </p:nvSpPr>
            <p:spPr>
              <a:xfrm>
                <a:off x="2001303" y="5893162"/>
                <a:ext cx="123479" cy="92931"/>
              </a:xfrm>
            </p:spPr>
          </p:sp>
        </mc:Fallback>
      </mc:AlternateContent>
      <mc:AlternateContent xmlns:mc="http://schemas.openxmlformats.org/markup-compatibility/2006">
        <mc:Choice xmlns:p14="http://schemas.microsoft.com/office/powerpoint/2010/main" Requires="p14">
          <p:contentPart p14:bwMode="auto" r:id="rId19">
            <p14:nvContentPartPr>
              <p14:cNvPr id="1048849" name=""/>
              <p14:cNvContentPartPr/>
              <p14:nvPr/>
            </p14:nvContentPartPr>
            <p14:xfrm>
              <a:off x="2131932" y="5836623"/>
              <a:ext cx="37693" cy="112428"/>
            </p14:xfrm>
          </p:contentPart>
        </mc:Choice>
        <mc:Fallback>
          <p:sp>
            <p:nvSpPr>
              <p:cNvPr id="1048849" name=""/>
              <p:cNvSpPr/>
              <p:nvPr/>
            </p:nvSpPr>
            <p:spPr>
              <a:xfrm>
                <a:off x="2131932" y="5836623"/>
                <a:ext cx="37693" cy="112428"/>
              </a:xfrm>
            </p:spPr>
          </p:sp>
        </mc:Fallback>
      </mc:AlternateContent>
      <mc:AlternateContent xmlns:mc="http://schemas.openxmlformats.org/markup-compatibility/2006">
        <mc:Choice xmlns:p14="http://schemas.microsoft.com/office/powerpoint/2010/main" Requires="p14">
          <p:contentPart p14:bwMode="auto" r:id="rId20">
            <p14:nvContentPartPr>
              <p14:cNvPr id="1048850" name=""/>
              <p14:cNvContentPartPr/>
              <p14:nvPr/>
            </p14:nvContentPartPr>
            <p14:xfrm>
              <a:off x="2150129" y="5806729"/>
              <a:ext cx="121529" cy="126725"/>
            </p14:xfrm>
          </p:contentPart>
        </mc:Choice>
        <mc:Fallback>
          <p:sp>
            <p:nvSpPr>
              <p:cNvPr id="1048850" name=""/>
              <p:cNvSpPr/>
              <p:nvPr/>
            </p:nvSpPr>
            <p:spPr>
              <a:xfrm>
                <a:off x="2150129" y="5806729"/>
                <a:ext cx="121529" cy="126725"/>
              </a:xfrm>
            </p:spPr>
          </p:sp>
        </mc:Fallback>
      </mc:AlternateContent>
      <mc:AlternateContent xmlns:mc="http://schemas.openxmlformats.org/markup-compatibility/2006">
        <mc:Choice xmlns:p14="http://schemas.microsoft.com/office/powerpoint/2010/main" Requires="p14">
          <p:contentPart p14:bwMode="auto" r:id="rId21">
            <p14:nvContentPartPr>
              <p14:cNvPr id="1048851" name=""/>
              <p14:cNvContentPartPr/>
              <p14:nvPr/>
            </p14:nvContentPartPr>
            <p14:xfrm>
              <a:off x="2146879" y="5882763"/>
              <a:ext cx="157274" cy="86433"/>
            </p14:xfrm>
          </p:contentPart>
        </mc:Choice>
        <mc:Fallback>
          <p:sp>
            <p:nvSpPr>
              <p:cNvPr id="1048851" name=""/>
              <p:cNvSpPr/>
              <p:nvPr/>
            </p:nvSpPr>
            <p:spPr>
              <a:xfrm>
                <a:off x="2146879" y="5882763"/>
                <a:ext cx="157274" cy="86433"/>
              </a:xfrm>
            </p:spPr>
          </p:sp>
        </mc:Fallback>
      </mc:AlternateContent>
      <mc:AlternateContent xmlns:mc="http://schemas.openxmlformats.org/markup-compatibility/2006">
        <mc:Choice xmlns:p14="http://schemas.microsoft.com/office/powerpoint/2010/main" Requires="p14">
          <p:contentPart p14:bwMode="auto" r:id="rId22">
            <p14:nvContentPartPr>
              <p14:cNvPr id="1048852" name=""/>
              <p14:cNvContentPartPr/>
              <p14:nvPr/>
            </p14:nvContentPartPr>
            <p14:xfrm>
              <a:off x="2179374" y="5774235"/>
              <a:ext cx="150775" cy="298292"/>
            </p14:xfrm>
          </p:contentPart>
        </mc:Choice>
        <mc:Fallback>
          <p:sp>
            <p:nvSpPr>
              <p:cNvPr id="1048852" name=""/>
              <p:cNvSpPr/>
              <p:nvPr/>
            </p:nvSpPr>
            <p:spPr>
              <a:xfrm>
                <a:off x="2179374" y="5774235"/>
                <a:ext cx="150775" cy="298292"/>
              </a:xfrm>
            </p:spPr>
          </p:sp>
        </mc:Fallback>
      </mc:AlternateContent>
      <mc:AlternateContent xmlns:mc="http://schemas.openxmlformats.org/markup-compatibility/2006">
        <mc:Choice xmlns:p14="http://schemas.microsoft.com/office/powerpoint/2010/main" Requires="p14">
          <p:contentPart p14:bwMode="auto" r:id="rId23">
            <p14:nvContentPartPr>
              <p14:cNvPr id="1048853" name=""/>
              <p14:cNvContentPartPr/>
              <p14:nvPr/>
            </p14:nvContentPartPr>
            <p14:xfrm>
              <a:off x="2350295" y="5802179"/>
              <a:ext cx="14297" cy="86433"/>
            </p14:xfrm>
          </p:contentPart>
        </mc:Choice>
        <mc:Fallback>
          <p:sp>
            <p:nvSpPr>
              <p:cNvPr id="1048853" name=""/>
              <p:cNvSpPr/>
              <p:nvPr/>
            </p:nvSpPr>
            <p:spPr>
              <a:xfrm>
                <a:off x="2350295" y="5802179"/>
                <a:ext cx="14297" cy="86433"/>
              </a:xfrm>
            </p:spPr>
          </p:sp>
        </mc:Fallback>
      </mc:AlternateContent>
      <mc:AlternateContent xmlns:mc="http://schemas.openxmlformats.org/markup-compatibility/2006">
        <mc:Choice xmlns:p14="http://schemas.microsoft.com/office/powerpoint/2010/main" Requires="p14">
          <p:contentPart p14:bwMode="auto" r:id="rId24">
            <p14:nvContentPartPr>
              <p14:cNvPr id="1048854" name=""/>
              <p14:cNvContentPartPr/>
              <p14:nvPr/>
            </p14:nvContentPartPr>
            <p14:xfrm>
              <a:off x="2369792" y="5822326"/>
              <a:ext cx="35094" cy="168966"/>
            </p14:xfrm>
          </p:contentPart>
        </mc:Choice>
        <mc:Fallback>
          <p:sp>
            <p:nvSpPr>
              <p:cNvPr id="1048854" name=""/>
              <p:cNvSpPr/>
              <p:nvPr/>
            </p:nvSpPr>
            <p:spPr>
              <a:xfrm>
                <a:off x="2369792" y="5822326"/>
                <a:ext cx="35094" cy="168966"/>
              </a:xfrm>
            </p:spPr>
          </p:sp>
        </mc:Fallback>
      </mc:AlternateContent>
      <mc:AlternateContent xmlns:mc="http://schemas.openxmlformats.org/markup-compatibility/2006">
        <mc:Choice xmlns:p14="http://schemas.microsoft.com/office/powerpoint/2010/main" Requires="p14">
          <p:contentPart p14:bwMode="auto" r:id="rId25">
            <p14:nvContentPartPr>
              <p14:cNvPr id="1048855" name=""/>
              <p14:cNvContentPartPr/>
              <p14:nvPr/>
            </p14:nvContentPartPr>
            <p14:xfrm>
              <a:off x="2398388" y="5919157"/>
              <a:ext cx="25345" cy="3249"/>
            </p14:xfrm>
          </p:contentPart>
        </mc:Choice>
        <mc:Fallback>
          <p:sp>
            <p:nvSpPr>
              <p:cNvPr id="1048855" name=""/>
              <p:cNvSpPr/>
              <p:nvPr/>
            </p:nvSpPr>
            <p:spPr>
              <a:xfrm>
                <a:off x="2398388" y="5919157"/>
                <a:ext cx="25345" cy="3249"/>
              </a:xfrm>
            </p:spPr>
          </p:sp>
        </mc:Fallback>
      </mc:AlternateContent>
      <mc:AlternateContent xmlns:mc="http://schemas.openxmlformats.org/markup-compatibility/2006">
        <mc:Choice xmlns:p14="http://schemas.microsoft.com/office/powerpoint/2010/main" Requires="p14">
          <p:contentPart p14:bwMode="auto" r:id="rId26">
            <p14:nvContentPartPr>
              <p14:cNvPr id="1048856" name=""/>
              <p14:cNvContentPartPr/>
              <p14:nvPr/>
            </p14:nvContentPartPr>
            <p14:xfrm>
              <a:off x="2342497" y="5751489"/>
              <a:ext cx="141676" cy="265149"/>
            </p14:xfrm>
          </p:contentPart>
        </mc:Choice>
        <mc:Fallback>
          <p:sp>
            <p:nvSpPr>
              <p:cNvPr id="1048856" name=""/>
              <p:cNvSpPr/>
              <p:nvPr/>
            </p:nvSpPr>
            <p:spPr>
              <a:xfrm>
                <a:off x="2342497" y="5751489"/>
                <a:ext cx="141676" cy="265149"/>
              </a:xfrm>
            </p:spPr>
          </p:sp>
        </mc:Fallback>
      </mc:AlternateContent>
      <mc:AlternateContent xmlns:mc="http://schemas.openxmlformats.org/markup-compatibility/2006">
        <mc:Choice xmlns:p14="http://schemas.microsoft.com/office/powerpoint/2010/main" Requires="p14">
          <p:contentPart p14:bwMode="auto" r:id="rId27">
            <p14:nvContentPartPr>
              <p14:cNvPr id="1048857" name=""/>
              <p14:cNvContentPartPr/>
              <p14:nvPr/>
            </p14:nvContentPartPr>
            <p14:xfrm>
              <a:off x="2426983" y="5855469"/>
              <a:ext cx="74738" cy="23395"/>
            </p14:xfrm>
          </p:contentPart>
        </mc:Choice>
        <mc:Fallback>
          <p:sp>
            <p:nvSpPr>
              <p:cNvPr id="1048857" name=""/>
              <p:cNvSpPr/>
              <p:nvPr/>
            </p:nvSpPr>
            <p:spPr>
              <a:xfrm>
                <a:off x="2426983" y="5855469"/>
                <a:ext cx="74738" cy="23395"/>
              </a:xfrm>
            </p:spPr>
          </p:sp>
        </mc:Fallback>
      </mc:AlternateContent>
      <mc:AlternateContent xmlns:mc="http://schemas.openxmlformats.org/markup-compatibility/2006">
        <mc:Choice xmlns:p14="http://schemas.microsoft.com/office/powerpoint/2010/main" Requires="p14">
          <p:contentPart p14:bwMode="auto" r:id="rId28">
            <p14:nvContentPartPr>
              <p14:cNvPr id="1048858" name=""/>
              <p14:cNvContentPartPr/>
              <p14:nvPr/>
            </p14:nvContentPartPr>
            <p14:xfrm>
              <a:off x="2441930" y="5906809"/>
              <a:ext cx="75387" cy="102680"/>
            </p14:xfrm>
          </p:contentPart>
        </mc:Choice>
        <mc:Fallback>
          <p:sp>
            <p:nvSpPr>
              <p:cNvPr id="1048858" name=""/>
              <p:cNvSpPr/>
              <p:nvPr/>
            </p:nvSpPr>
            <p:spPr>
              <a:xfrm>
                <a:off x="2441930" y="5906809"/>
                <a:ext cx="75387" cy="102680"/>
              </a:xfrm>
            </p:spPr>
          </p:sp>
        </mc:Fallback>
      </mc:AlternateContent>
      <mc:AlternateContent xmlns:mc="http://schemas.openxmlformats.org/markup-compatibility/2006">
        <mc:Choice xmlns:p14="http://schemas.microsoft.com/office/powerpoint/2010/main" Requires="p14">
          <p:contentPart p14:bwMode="auto" r:id="rId29">
            <p14:nvContentPartPr>
              <p14:cNvPr id="1048859" name=""/>
              <p14:cNvContentPartPr/>
              <p14:nvPr/>
            </p14:nvContentPartPr>
            <p14:xfrm>
              <a:off x="2577758" y="5781383"/>
              <a:ext cx="106582" cy="241753"/>
            </p14:xfrm>
          </p:contentPart>
        </mc:Choice>
        <mc:Fallback>
          <p:sp>
            <p:nvSpPr>
              <p:cNvPr id="1048859" name=""/>
              <p:cNvSpPr/>
              <p:nvPr/>
            </p:nvSpPr>
            <p:spPr>
              <a:xfrm>
                <a:off x="2577758" y="5781383"/>
                <a:ext cx="106582" cy="241753"/>
              </a:xfrm>
            </p:spPr>
          </p:sp>
        </mc:Fallback>
      </mc:AlternateContent>
      <mc:AlternateContent xmlns:mc="http://schemas.openxmlformats.org/markup-compatibility/2006">
        <mc:Choice xmlns:p14="http://schemas.microsoft.com/office/powerpoint/2010/main" Requires="p14">
          <p:contentPart p14:bwMode="auto" r:id="rId30">
            <p14:nvContentPartPr>
              <p14:cNvPr id="1048860" name=""/>
              <p14:cNvContentPartPr/>
              <p14:nvPr/>
            </p14:nvContentPartPr>
            <p14:xfrm>
              <a:off x="2618051" y="5848970"/>
              <a:ext cx="74087" cy="150771"/>
            </p14:xfrm>
          </p:contentPart>
        </mc:Choice>
        <mc:Fallback>
          <p:sp>
            <p:nvSpPr>
              <p:cNvPr id="1048860" name=""/>
              <p:cNvSpPr/>
              <p:nvPr/>
            </p:nvSpPr>
            <p:spPr>
              <a:xfrm>
                <a:off x="2618051" y="5848970"/>
                <a:ext cx="74087" cy="150771"/>
              </a:xfrm>
            </p:spPr>
          </p:sp>
        </mc:Fallback>
      </mc:AlternateContent>
      <mc:AlternateContent xmlns:mc="http://schemas.openxmlformats.org/markup-compatibility/2006">
        <mc:Choice xmlns:p14="http://schemas.microsoft.com/office/powerpoint/2010/main" Requires="p14">
          <p:contentPart p14:bwMode="auto" r:id="rId31">
            <p14:nvContentPartPr>
              <p14:cNvPr id="1048861" name=""/>
              <p14:cNvContentPartPr/>
              <p14:nvPr/>
            </p14:nvContentPartPr>
            <p14:xfrm>
              <a:off x="2605704" y="5912658"/>
              <a:ext cx="78637" cy="82533"/>
            </p14:xfrm>
          </p:contentPart>
        </mc:Choice>
        <mc:Fallback>
          <p:sp>
            <p:nvSpPr>
              <p:cNvPr id="1048861" name=""/>
              <p:cNvSpPr/>
              <p:nvPr/>
            </p:nvSpPr>
            <p:spPr>
              <a:xfrm>
                <a:off x="2605704" y="5912658"/>
                <a:ext cx="78637" cy="82533"/>
              </a:xfrm>
            </p:spPr>
          </p:sp>
        </mc:Fallback>
      </mc:AlternateContent>
      <mc:AlternateContent xmlns:mc="http://schemas.openxmlformats.org/markup-compatibility/2006">
        <mc:Choice xmlns:p14="http://schemas.microsoft.com/office/powerpoint/2010/main" Requires="p14">
          <p:contentPart p14:bwMode="auto" r:id="rId32">
            <p14:nvContentPartPr>
              <p14:cNvPr id="1048862" name=""/>
              <p14:cNvContentPartPr/>
              <p14:nvPr/>
            </p14:nvContentPartPr>
            <p14:xfrm>
              <a:off x="2713585" y="5767736"/>
              <a:ext cx="72138" cy="224856"/>
            </p14:xfrm>
          </p:contentPart>
        </mc:Choice>
        <mc:Fallback>
          <p:sp>
            <p:nvSpPr>
              <p:cNvPr id="1048862" name=""/>
              <p:cNvSpPr/>
              <p:nvPr/>
            </p:nvSpPr>
            <p:spPr>
              <a:xfrm>
                <a:off x="2713585" y="5767736"/>
                <a:ext cx="72138" cy="224856"/>
              </a:xfrm>
            </p:spPr>
          </p:sp>
        </mc:Fallback>
      </mc:AlternateContent>
      <mc:AlternateContent xmlns:mc="http://schemas.openxmlformats.org/markup-compatibility/2006">
        <mc:Choice xmlns:p14="http://schemas.microsoft.com/office/powerpoint/2010/main" Requires="p14">
          <p:contentPart p14:bwMode="auto" r:id="rId33">
            <p14:nvContentPartPr>
              <p14:cNvPr id="1048863" name=""/>
              <p14:cNvContentPartPr/>
              <p14:nvPr/>
            </p14:nvContentPartPr>
            <p14:xfrm>
              <a:off x="2755178" y="5747590"/>
              <a:ext cx="175471" cy="159219"/>
            </p14:xfrm>
          </p:contentPart>
        </mc:Choice>
        <mc:Fallback>
          <p:sp>
            <p:nvSpPr>
              <p:cNvPr id="1048863" name=""/>
              <p:cNvSpPr/>
              <p:nvPr/>
            </p:nvSpPr>
            <p:spPr>
              <a:xfrm>
                <a:off x="2755178" y="5747590"/>
                <a:ext cx="175471" cy="159219"/>
              </a:xfrm>
            </p:spPr>
          </p:sp>
        </mc:Fallback>
      </mc:AlternateContent>
      <mc:AlternateContent xmlns:mc="http://schemas.openxmlformats.org/markup-compatibility/2006">
        <mc:Choice xmlns:p14="http://schemas.microsoft.com/office/powerpoint/2010/main" Requires="p14">
          <p:contentPart p14:bwMode="auto" r:id="rId34">
            <p14:nvContentPartPr>
              <p14:cNvPr id="1048864" name=""/>
              <p14:cNvContentPartPr/>
              <p14:nvPr/>
            </p14:nvContentPartPr>
            <p14:xfrm>
              <a:off x="2755828" y="5919807"/>
              <a:ext cx="164422" cy="40292"/>
            </p14:xfrm>
          </p:contentPart>
        </mc:Choice>
        <mc:Fallback>
          <p:sp>
            <p:nvSpPr>
              <p:cNvPr id="1048864" name=""/>
              <p:cNvSpPr/>
              <p:nvPr/>
            </p:nvSpPr>
            <p:spPr>
              <a:xfrm>
                <a:off x="2755828" y="5919807"/>
                <a:ext cx="164422" cy="40292"/>
              </a:xfrm>
            </p:spPr>
          </p:sp>
        </mc:Fallback>
      </mc:AlternateContent>
      <mc:AlternateContent xmlns:mc="http://schemas.openxmlformats.org/markup-compatibility/2006">
        <mc:Choice xmlns:p14="http://schemas.microsoft.com/office/powerpoint/2010/main" Requires="p14">
          <p:contentPart p14:bwMode="auto" r:id="rId35">
            <p14:nvContentPartPr>
              <p14:cNvPr id="1048865" name=""/>
              <p14:cNvContentPartPr/>
              <p14:nvPr/>
            </p14:nvContentPartPr>
            <p14:xfrm>
              <a:off x="2889057" y="5869766"/>
              <a:ext cx="31194" cy="270347"/>
            </p14:xfrm>
          </p:contentPart>
        </mc:Choice>
        <mc:Fallback>
          <p:sp>
            <p:nvSpPr>
              <p:cNvPr id="1048865" name=""/>
              <p:cNvSpPr/>
              <p:nvPr/>
            </p:nvSpPr>
            <p:spPr>
              <a:xfrm>
                <a:off x="2889057" y="5869766"/>
                <a:ext cx="31194" cy="270347"/>
              </a:xfrm>
            </p:spPr>
          </p:sp>
        </mc:Fallback>
      </mc:AlternateContent>
      <mc:AlternateContent xmlns:mc="http://schemas.openxmlformats.org/markup-compatibility/2006">
        <mc:Choice xmlns:p14="http://schemas.microsoft.com/office/powerpoint/2010/main" Requires="p14">
          <p:contentPart p14:bwMode="auto" r:id="rId36">
            <p14:nvContentPartPr>
              <p14:cNvPr id="1048866" name=""/>
              <p14:cNvContentPartPr/>
              <p14:nvPr/>
            </p14:nvContentPartPr>
            <p14:xfrm>
              <a:off x="2952746" y="5739142"/>
              <a:ext cx="84485" cy="133873"/>
            </p14:xfrm>
          </p:contentPart>
        </mc:Choice>
        <mc:Fallback>
          <p:sp>
            <p:nvSpPr>
              <p:cNvPr id="1048866" name=""/>
              <p:cNvSpPr/>
              <p:nvPr/>
            </p:nvSpPr>
            <p:spPr>
              <a:xfrm>
                <a:off x="2952746" y="5739142"/>
                <a:ext cx="84485" cy="133873"/>
              </a:xfrm>
            </p:spPr>
          </p:sp>
        </mc:Fallback>
      </mc:AlternateContent>
      <mc:AlternateContent xmlns:mc="http://schemas.openxmlformats.org/markup-compatibility/2006">
        <mc:Choice xmlns:p14="http://schemas.microsoft.com/office/powerpoint/2010/main" Requires="p14">
          <p:contentPart p14:bwMode="auto" r:id="rId37">
            <p14:nvContentPartPr>
              <p14:cNvPr id="1048867" name=""/>
              <p14:cNvContentPartPr/>
              <p14:nvPr/>
            </p14:nvContentPartPr>
            <p14:xfrm>
              <a:off x="2980691" y="5791781"/>
              <a:ext cx="158574" cy="27295"/>
            </p14:xfrm>
          </p:contentPart>
        </mc:Choice>
        <mc:Fallback>
          <p:sp>
            <p:nvSpPr>
              <p:cNvPr id="1048867" name=""/>
              <p:cNvSpPr/>
              <p:nvPr/>
            </p:nvSpPr>
            <p:spPr>
              <a:xfrm>
                <a:off x="2980691" y="5791781"/>
                <a:ext cx="158574" cy="27295"/>
              </a:xfrm>
            </p:spPr>
          </p:sp>
        </mc:Fallback>
      </mc:AlternateContent>
      <mc:AlternateContent xmlns:mc="http://schemas.openxmlformats.org/markup-compatibility/2006">
        <mc:Choice xmlns:p14="http://schemas.microsoft.com/office/powerpoint/2010/main" Requires="p14">
          <p:contentPart p14:bwMode="auto" r:id="rId38">
            <p14:nvContentPartPr>
              <p14:cNvPr id="1048868" name=""/>
              <p14:cNvContentPartPr/>
              <p14:nvPr/>
            </p14:nvContentPartPr>
            <p14:xfrm>
              <a:off x="2989790" y="5837922"/>
              <a:ext cx="111131" cy="21446"/>
            </p14:xfrm>
          </p:contentPart>
        </mc:Choice>
        <mc:Fallback>
          <p:sp>
            <p:nvSpPr>
              <p:cNvPr id="1048868" name=""/>
              <p:cNvSpPr/>
              <p:nvPr/>
            </p:nvSpPr>
            <p:spPr>
              <a:xfrm>
                <a:off x="2989790" y="5837922"/>
                <a:ext cx="111131" cy="21446"/>
              </a:xfrm>
            </p:spPr>
          </p:sp>
        </mc:Fallback>
      </mc:AlternateContent>
      <mc:AlternateContent xmlns:mc="http://schemas.openxmlformats.org/markup-compatibility/2006">
        <mc:Choice xmlns:p14="http://schemas.microsoft.com/office/powerpoint/2010/main" Requires="p14">
          <p:contentPart p14:bwMode="auto" r:id="rId39">
            <p14:nvContentPartPr>
              <p14:cNvPr id="1048869" name=""/>
              <p14:cNvContentPartPr/>
              <p14:nvPr/>
            </p14:nvContentPartPr>
            <p14:xfrm>
              <a:off x="2978742" y="5891862"/>
              <a:ext cx="11698" cy="152070"/>
            </p14:xfrm>
          </p:contentPart>
        </mc:Choice>
        <mc:Fallback>
          <p:sp>
            <p:nvSpPr>
              <p:cNvPr id="1048869" name=""/>
              <p:cNvSpPr/>
              <p:nvPr/>
            </p:nvSpPr>
            <p:spPr>
              <a:xfrm>
                <a:off x="2978742" y="5891862"/>
                <a:ext cx="11698" cy="152070"/>
              </a:xfrm>
            </p:spPr>
          </p:sp>
        </mc:Fallback>
      </mc:AlternateContent>
      <mc:AlternateContent xmlns:mc="http://schemas.openxmlformats.org/markup-compatibility/2006">
        <mc:Choice xmlns:p14="http://schemas.microsoft.com/office/powerpoint/2010/main" Requires="p14">
          <p:contentPart p14:bwMode="auto" r:id="rId40">
            <p14:nvContentPartPr>
              <p14:cNvPr id="1048870" name=""/>
              <p14:cNvContentPartPr/>
              <p14:nvPr/>
            </p14:nvContentPartPr>
            <p14:xfrm>
              <a:off x="2990440" y="5899660"/>
              <a:ext cx="85785" cy="167667"/>
            </p14:xfrm>
          </p:contentPart>
        </mc:Choice>
        <mc:Fallback>
          <p:sp>
            <p:nvSpPr>
              <p:cNvPr id="1048870" name=""/>
              <p:cNvSpPr/>
              <p:nvPr/>
            </p:nvSpPr>
            <p:spPr>
              <a:xfrm>
                <a:off x="2990440" y="5899660"/>
                <a:ext cx="85785" cy="167667"/>
              </a:xfrm>
            </p:spPr>
          </p:sp>
        </mc:Fallback>
      </mc:AlternateContent>
      <mc:AlternateContent xmlns:mc="http://schemas.openxmlformats.org/markup-compatibility/2006">
        <mc:Choice xmlns:p14="http://schemas.microsoft.com/office/powerpoint/2010/main" Requires="p14">
          <p:contentPart p14:bwMode="auto" r:id="rId41">
            <p14:nvContentPartPr>
              <p14:cNvPr id="1048871" name=""/>
              <p14:cNvContentPartPr/>
              <p14:nvPr/>
            </p14:nvContentPartPr>
            <p14:xfrm>
              <a:off x="2987840" y="5934754"/>
              <a:ext cx="129328" cy="55239"/>
            </p14:xfrm>
          </p:contentPart>
        </mc:Choice>
        <mc:Fallback>
          <p:sp>
            <p:nvSpPr>
              <p:cNvPr id="1048871" name=""/>
              <p:cNvSpPr/>
              <p:nvPr/>
            </p:nvSpPr>
            <p:spPr>
              <a:xfrm>
                <a:off x="2987840" y="5934754"/>
                <a:ext cx="129328" cy="55239"/>
              </a:xfrm>
            </p:spPr>
          </p:sp>
        </mc:Fallback>
      </mc:AlternateContent>
      <mc:AlternateContent xmlns:mc="http://schemas.openxmlformats.org/markup-compatibility/2006">
        <mc:Choice xmlns:p14="http://schemas.microsoft.com/office/powerpoint/2010/main" Requires="p14">
          <p:contentPart p14:bwMode="auto" r:id="rId42">
            <p14:nvContentPartPr>
              <p14:cNvPr id="1048872" name=""/>
              <p14:cNvContentPartPr/>
              <p14:nvPr/>
            </p14:nvContentPartPr>
            <p14:xfrm>
              <a:off x="3136016" y="5905509"/>
              <a:ext cx="53291" cy="185864"/>
            </p14:xfrm>
          </p:contentPart>
        </mc:Choice>
        <mc:Fallback>
          <p:sp>
            <p:nvSpPr>
              <p:cNvPr id="1048872" name=""/>
              <p:cNvSpPr/>
              <p:nvPr/>
            </p:nvSpPr>
            <p:spPr>
              <a:xfrm>
                <a:off x="3136016" y="5905509"/>
                <a:ext cx="53291" cy="185864"/>
              </a:xfrm>
            </p:spPr>
          </p:sp>
        </mc:Fallback>
      </mc:AlternateContent>
      <mc:AlternateContent xmlns:mc="http://schemas.openxmlformats.org/markup-compatibility/2006">
        <mc:Choice xmlns:p14="http://schemas.microsoft.com/office/powerpoint/2010/main" Requires="p14">
          <p:contentPart p14:bwMode="auto" r:id="rId43">
            <p14:nvContentPartPr>
              <p14:cNvPr id="1048873" name=""/>
              <p14:cNvContentPartPr/>
              <p14:nvPr/>
            </p14:nvContentPartPr>
            <p14:xfrm>
              <a:off x="3264044" y="5849620"/>
              <a:ext cx="129978" cy="60438"/>
            </p14:xfrm>
          </p:contentPart>
        </mc:Choice>
        <mc:Fallback>
          <p:sp>
            <p:nvSpPr>
              <p:cNvPr id="1048873" name=""/>
              <p:cNvSpPr/>
              <p:nvPr/>
            </p:nvSpPr>
            <p:spPr>
              <a:xfrm>
                <a:off x="3264044" y="5849620"/>
                <a:ext cx="129978" cy="60438"/>
              </a:xfrm>
            </p:spPr>
          </p:sp>
        </mc:Fallback>
      </mc:AlternateContent>
      <mc:AlternateContent xmlns:mc="http://schemas.openxmlformats.org/markup-compatibility/2006">
        <mc:Choice xmlns:p14="http://schemas.microsoft.com/office/powerpoint/2010/main" Requires="p14">
          <p:contentPart p14:bwMode="auto" r:id="rId44">
            <p14:nvContentPartPr>
              <p14:cNvPr id="1048874" name=""/>
              <p14:cNvContentPartPr/>
              <p14:nvPr/>
            </p14:nvContentPartPr>
            <p14:xfrm>
              <a:off x="3243248" y="5937353"/>
              <a:ext cx="197566" cy="87733"/>
            </p14:xfrm>
          </p:contentPart>
        </mc:Choice>
        <mc:Fallback>
          <p:sp>
            <p:nvSpPr>
              <p:cNvPr id="1048874" name=""/>
              <p:cNvSpPr/>
              <p:nvPr/>
            </p:nvSpPr>
            <p:spPr>
              <a:xfrm>
                <a:off x="3243248" y="5937353"/>
                <a:ext cx="197566" cy="87733"/>
              </a:xfrm>
            </p:spPr>
          </p:sp>
        </mc:Fallback>
      </mc:AlternateContent>
      <mc:AlternateContent xmlns:mc="http://schemas.openxmlformats.org/markup-compatibility/2006">
        <mc:Choice xmlns:p14="http://schemas.microsoft.com/office/powerpoint/2010/main" Requires="p14">
          <p:contentPart p14:bwMode="auto" r:id="rId45">
            <p14:nvContentPartPr>
              <p14:cNvPr id="1048875" name=""/>
              <p14:cNvContentPartPr/>
              <p14:nvPr/>
            </p14:nvContentPartPr>
            <p14:xfrm>
              <a:off x="3323834" y="5843121"/>
              <a:ext cx="14298" cy="150771"/>
            </p14:xfrm>
          </p:contentPart>
        </mc:Choice>
        <mc:Fallback>
          <p:sp>
            <p:nvSpPr>
              <p:cNvPr id="1048875" name=""/>
              <p:cNvSpPr/>
              <p:nvPr/>
            </p:nvSpPr>
            <p:spPr>
              <a:xfrm>
                <a:off x="3323834" y="5843121"/>
                <a:ext cx="14298" cy="150771"/>
              </a:xfrm>
            </p:spPr>
          </p:sp>
        </mc:Fallback>
      </mc:AlternateContent>
      <mc:AlternateContent xmlns:mc="http://schemas.openxmlformats.org/markup-compatibility/2006">
        <mc:Choice xmlns:p14="http://schemas.microsoft.com/office/powerpoint/2010/main" Requires="p14">
          <p:contentPart p14:bwMode="auto" r:id="rId46">
            <p14:nvContentPartPr>
              <p14:cNvPr id="1048876" name=""/>
              <p14:cNvContentPartPr/>
              <p14:nvPr/>
            </p14:nvContentPartPr>
            <p14:xfrm>
              <a:off x="3353079" y="5826874"/>
              <a:ext cx="24046" cy="50040"/>
            </p14:xfrm>
          </p:contentPart>
        </mc:Choice>
        <mc:Fallback>
          <p:sp>
            <p:nvSpPr>
              <p:cNvPr id="1048876" name=""/>
              <p:cNvSpPr/>
              <p:nvPr/>
            </p:nvSpPr>
            <p:spPr>
              <a:xfrm>
                <a:off x="3353079" y="5826874"/>
                <a:ext cx="24046" cy="50040"/>
              </a:xfrm>
            </p:spPr>
          </p:sp>
        </mc:Fallback>
      </mc:AlternateContent>
      <mc:AlternateContent xmlns:mc="http://schemas.openxmlformats.org/markup-compatibility/2006">
        <mc:Choice xmlns:p14="http://schemas.microsoft.com/office/powerpoint/2010/main" Requires="p14">
          <p:contentPart p14:bwMode="auto" r:id="rId47">
            <p14:nvContentPartPr>
              <p14:cNvPr id="1048877" name=""/>
              <p14:cNvContentPartPr/>
              <p14:nvPr/>
            </p14:nvContentPartPr>
            <p14:xfrm>
              <a:off x="3437566" y="5934754"/>
              <a:ext cx="6498" cy="75385"/>
            </p14:xfrm>
          </p:contentPart>
        </mc:Choice>
        <mc:Fallback>
          <p:sp>
            <p:nvSpPr>
              <p:cNvPr id="1048877" name=""/>
              <p:cNvSpPr/>
              <p:nvPr/>
            </p:nvSpPr>
            <p:spPr>
              <a:xfrm>
                <a:off x="3437566" y="5934754"/>
                <a:ext cx="6498" cy="75385"/>
              </a:xfrm>
            </p:spPr>
          </p:sp>
        </mc:Fallback>
      </mc:AlternateContent>
      <mc:AlternateContent xmlns:mc="http://schemas.openxmlformats.org/markup-compatibility/2006">
        <mc:Choice xmlns:p14="http://schemas.microsoft.com/office/powerpoint/2010/main" Requires="p14">
          <p:contentPart p14:bwMode="auto" r:id="rId48">
            <p14:nvContentPartPr>
              <p14:cNvPr id="1048878" name=""/>
              <p14:cNvContentPartPr/>
              <p14:nvPr/>
            </p14:nvContentPartPr>
            <p14:xfrm>
              <a:off x="3490207" y="5794381"/>
              <a:ext cx="33144" cy="83834"/>
            </p14:xfrm>
          </p:contentPart>
        </mc:Choice>
        <mc:Fallback>
          <p:sp>
            <p:nvSpPr>
              <p:cNvPr id="1048878" name=""/>
              <p:cNvSpPr/>
              <p:nvPr/>
            </p:nvSpPr>
            <p:spPr>
              <a:xfrm>
                <a:off x="3490207" y="5794381"/>
                <a:ext cx="33144" cy="83834"/>
              </a:xfrm>
            </p:spPr>
          </p:sp>
        </mc:Fallback>
      </mc:AlternateContent>
      <mc:AlternateContent xmlns:mc="http://schemas.openxmlformats.org/markup-compatibility/2006">
        <mc:Choice xmlns:p14="http://schemas.microsoft.com/office/powerpoint/2010/main" Requires="p14">
          <p:contentPart p14:bwMode="auto" r:id="rId49">
            <p14:nvContentPartPr>
              <p14:cNvPr id="1048879" name=""/>
              <p14:cNvContentPartPr/>
              <p14:nvPr/>
            </p14:nvContentPartPr>
            <p14:xfrm>
              <a:off x="3509704" y="5748890"/>
              <a:ext cx="106582" cy="128675"/>
            </p14:xfrm>
          </p:contentPart>
        </mc:Choice>
        <mc:Fallback>
          <p:sp>
            <p:nvSpPr>
              <p:cNvPr id="1048879" name=""/>
              <p:cNvSpPr/>
              <p:nvPr/>
            </p:nvSpPr>
            <p:spPr>
              <a:xfrm>
                <a:off x="3509704" y="5748890"/>
                <a:ext cx="106582" cy="128675"/>
              </a:xfrm>
            </p:spPr>
          </p:sp>
        </mc:Fallback>
      </mc:AlternateContent>
      <mc:AlternateContent xmlns:mc="http://schemas.openxmlformats.org/markup-compatibility/2006">
        <mc:Choice xmlns:p14="http://schemas.microsoft.com/office/powerpoint/2010/main" Requires="p14">
          <p:contentPart p14:bwMode="auto" r:id="rId50">
            <p14:nvContentPartPr>
              <p14:cNvPr id="1048880" name=""/>
              <p14:cNvContentPartPr/>
              <p14:nvPr/>
            </p14:nvContentPartPr>
            <p14:xfrm>
              <a:off x="3509704" y="5800229"/>
              <a:ext cx="64989" cy="29245"/>
            </p14:xfrm>
          </p:contentPart>
        </mc:Choice>
        <mc:Fallback>
          <p:sp>
            <p:nvSpPr>
              <p:cNvPr id="1048880" name=""/>
              <p:cNvSpPr/>
              <p:nvPr/>
            </p:nvSpPr>
            <p:spPr>
              <a:xfrm>
                <a:off x="3509704" y="5800229"/>
                <a:ext cx="64989" cy="29245"/>
              </a:xfrm>
            </p:spPr>
          </p:sp>
        </mc:Fallback>
      </mc:AlternateContent>
      <mc:AlternateContent xmlns:mc="http://schemas.openxmlformats.org/markup-compatibility/2006">
        <mc:Choice xmlns:p14="http://schemas.microsoft.com/office/powerpoint/2010/main" Requires="p14">
          <p:contentPart p14:bwMode="auto" r:id="rId51">
            <p14:nvContentPartPr>
              <p14:cNvPr id="1048881" name=""/>
              <p14:cNvContentPartPr/>
              <p14:nvPr/>
            </p14:nvContentPartPr>
            <p14:xfrm>
              <a:off x="3536999" y="5835323"/>
              <a:ext cx="57840" cy="27295"/>
            </p14:xfrm>
          </p:contentPart>
        </mc:Choice>
        <mc:Fallback>
          <p:sp>
            <p:nvSpPr>
              <p:cNvPr id="1048881" name=""/>
              <p:cNvSpPr/>
              <p:nvPr/>
            </p:nvSpPr>
            <p:spPr>
              <a:xfrm>
                <a:off x="3536999" y="5835323"/>
                <a:ext cx="57840" cy="27295"/>
              </a:xfrm>
            </p:spPr>
          </p:sp>
        </mc:Fallback>
      </mc:AlternateContent>
      <mc:AlternateContent xmlns:mc="http://schemas.openxmlformats.org/markup-compatibility/2006">
        <mc:Choice xmlns:p14="http://schemas.microsoft.com/office/powerpoint/2010/main" Requires="p14">
          <p:contentPart p14:bwMode="auto" r:id="rId52">
            <p14:nvContentPartPr>
              <p14:cNvPr id="1048882" name=""/>
              <p14:cNvContentPartPr/>
              <p14:nvPr/>
            </p14:nvContentPartPr>
            <p14:xfrm>
              <a:off x="3451863" y="5863268"/>
              <a:ext cx="174171" cy="48090"/>
            </p14:xfrm>
          </p:contentPart>
        </mc:Choice>
        <mc:Fallback>
          <p:sp>
            <p:nvSpPr>
              <p:cNvPr id="1048882" name=""/>
              <p:cNvSpPr/>
              <p:nvPr/>
            </p:nvSpPr>
            <p:spPr>
              <a:xfrm>
                <a:off x="3451863" y="5863268"/>
                <a:ext cx="174171" cy="48090"/>
              </a:xfrm>
            </p:spPr>
          </p:sp>
        </mc:Fallback>
      </mc:AlternateContent>
      <mc:AlternateContent xmlns:mc="http://schemas.openxmlformats.org/markup-compatibility/2006">
        <mc:Choice xmlns:p14="http://schemas.microsoft.com/office/powerpoint/2010/main" Requires="p14">
          <p:contentPart p14:bwMode="auto" r:id="rId53">
            <p14:nvContentPartPr>
              <p14:cNvPr id="1048883" name=""/>
              <p14:cNvContentPartPr/>
              <p14:nvPr/>
            </p14:nvContentPartPr>
            <p14:xfrm>
              <a:off x="3491506" y="5924355"/>
              <a:ext cx="43543" cy="63037"/>
            </p14:xfrm>
          </p:contentPart>
        </mc:Choice>
        <mc:Fallback>
          <p:sp>
            <p:nvSpPr>
              <p:cNvPr id="1048883" name=""/>
              <p:cNvSpPr/>
              <p:nvPr/>
            </p:nvSpPr>
            <p:spPr>
              <a:xfrm>
                <a:off x="3491506" y="5924355"/>
                <a:ext cx="43543" cy="63037"/>
              </a:xfrm>
            </p:spPr>
          </p:sp>
        </mc:Fallback>
      </mc:AlternateContent>
      <mc:AlternateContent xmlns:mc="http://schemas.openxmlformats.org/markup-compatibility/2006">
        <mc:Choice xmlns:p14="http://schemas.microsoft.com/office/powerpoint/2010/main" Requires="p14">
          <p:contentPart p14:bwMode="auto" r:id="rId54">
            <p14:nvContentPartPr>
              <p14:cNvPr id="1048884" name=""/>
              <p14:cNvContentPartPr/>
              <p14:nvPr/>
            </p14:nvContentPartPr>
            <p14:xfrm>
              <a:off x="3525301" y="5910058"/>
              <a:ext cx="103983" cy="66287"/>
            </p14:xfrm>
          </p:contentPart>
        </mc:Choice>
        <mc:Fallback>
          <p:sp>
            <p:nvSpPr>
              <p:cNvPr id="1048884" name=""/>
              <p:cNvSpPr/>
              <p:nvPr/>
            </p:nvSpPr>
            <p:spPr>
              <a:xfrm>
                <a:off x="3525301" y="5910058"/>
                <a:ext cx="103983" cy="66287"/>
              </a:xfrm>
            </p:spPr>
          </p:sp>
        </mc:Fallback>
      </mc:AlternateContent>
      <mc:AlternateContent xmlns:mc="http://schemas.openxmlformats.org/markup-compatibility/2006">
        <mc:Choice xmlns:p14="http://schemas.microsoft.com/office/powerpoint/2010/main" Requires="p14">
          <p:contentPart p14:bwMode="auto" r:id="rId55">
            <p14:nvContentPartPr>
              <p14:cNvPr id="1048885" name=""/>
              <p14:cNvContentPartPr/>
              <p14:nvPr/>
            </p14:nvContentPartPr>
            <p14:xfrm>
              <a:off x="3531800" y="5956849"/>
              <a:ext cx="31195" cy="38992"/>
            </p14:xfrm>
          </p:contentPart>
        </mc:Choice>
        <mc:Fallback>
          <p:sp>
            <p:nvSpPr>
              <p:cNvPr id="1048885" name=""/>
              <p:cNvSpPr/>
              <p:nvPr/>
            </p:nvSpPr>
            <p:spPr>
              <a:xfrm>
                <a:off x="3531800" y="5956849"/>
                <a:ext cx="31195" cy="38992"/>
              </a:xfrm>
            </p:spPr>
          </p:sp>
        </mc:Fallback>
      </mc:AlternateContent>
      <mc:AlternateContent xmlns:mc="http://schemas.openxmlformats.org/markup-compatibility/2006">
        <mc:Choice xmlns:p14="http://schemas.microsoft.com/office/powerpoint/2010/main" Requires="p14">
          <p:contentPart p14:bwMode="auto" r:id="rId56">
            <p14:nvContentPartPr>
              <p14:cNvPr id="1048886" name=""/>
              <p14:cNvContentPartPr/>
              <p14:nvPr/>
            </p14:nvContentPartPr>
            <p14:xfrm>
              <a:off x="3525301" y="5971796"/>
              <a:ext cx="46142" cy="21446"/>
            </p14:xfrm>
          </p:contentPart>
        </mc:Choice>
        <mc:Fallback>
          <p:sp>
            <p:nvSpPr>
              <p:cNvPr id="1048886" name=""/>
              <p:cNvSpPr/>
              <p:nvPr/>
            </p:nvSpPr>
            <p:spPr>
              <a:xfrm>
                <a:off x="3525301" y="5971796"/>
                <a:ext cx="46142" cy="21446"/>
              </a:xfrm>
            </p:spPr>
          </p:sp>
        </mc:Fallback>
      </mc:AlternateContent>
      <mc:AlternateContent xmlns:mc="http://schemas.openxmlformats.org/markup-compatibility/2006">
        <mc:Choice xmlns:p14="http://schemas.microsoft.com/office/powerpoint/2010/main" Requires="p14">
          <p:contentPart p14:bwMode="auto" r:id="rId57">
            <p14:nvContentPartPr>
              <p14:cNvPr id="1048887" name=""/>
              <p14:cNvContentPartPr/>
              <p14:nvPr/>
            </p14:nvContentPartPr>
            <p14:xfrm>
              <a:off x="3525951" y="5944502"/>
              <a:ext cx="17547" cy="150120"/>
            </p14:xfrm>
          </p:contentPart>
        </mc:Choice>
        <mc:Fallback>
          <p:sp>
            <p:nvSpPr>
              <p:cNvPr id="1048887" name=""/>
              <p:cNvSpPr/>
              <p:nvPr/>
            </p:nvSpPr>
            <p:spPr>
              <a:xfrm>
                <a:off x="3525951" y="5944502"/>
                <a:ext cx="17547" cy="150120"/>
              </a:xfrm>
            </p:spPr>
          </p:sp>
        </mc:Fallback>
      </mc:AlternateContent>
      <mc:AlternateContent xmlns:mc="http://schemas.openxmlformats.org/markup-compatibility/2006">
        <mc:Choice xmlns:p14="http://schemas.microsoft.com/office/powerpoint/2010/main" Requires="p14">
          <p:contentPart p14:bwMode="auto" r:id="rId58">
            <p14:nvContentPartPr>
              <p14:cNvPr id="1048888" name=""/>
              <p14:cNvContentPartPr/>
              <p14:nvPr/>
            </p14:nvContentPartPr>
            <p14:xfrm>
              <a:off x="3522702" y="6003640"/>
              <a:ext cx="100083" cy="68237"/>
            </p14:xfrm>
          </p:contentPart>
        </mc:Choice>
        <mc:Fallback>
          <p:sp>
            <p:nvSpPr>
              <p:cNvPr id="1048888" name=""/>
              <p:cNvSpPr/>
              <p:nvPr/>
            </p:nvSpPr>
            <p:spPr>
              <a:xfrm>
                <a:off x="3522702" y="6003640"/>
                <a:ext cx="100083" cy="68237"/>
              </a:xfrm>
            </p:spPr>
          </p:sp>
        </mc:Fallback>
      </mc:AlternateContent>
      <mc:AlternateContent xmlns:mc="http://schemas.openxmlformats.org/markup-compatibility/2006">
        <mc:Choice xmlns:p14="http://schemas.microsoft.com/office/powerpoint/2010/main" Requires="p14">
          <p:contentPart p14:bwMode="auto" r:id="rId59">
            <p14:nvContentPartPr>
              <p14:cNvPr id="1048889" name=""/>
              <p14:cNvContentPartPr/>
              <p14:nvPr/>
            </p14:nvContentPartPr>
            <p14:xfrm>
              <a:off x="3453812" y="6040033"/>
              <a:ext cx="286603" cy="77335"/>
            </p14:xfrm>
          </p:contentPart>
        </mc:Choice>
        <mc:Fallback>
          <p:sp>
            <p:nvSpPr>
              <p:cNvPr id="1048889" name=""/>
              <p:cNvSpPr/>
              <p:nvPr/>
            </p:nvSpPr>
            <p:spPr>
              <a:xfrm>
                <a:off x="3453812" y="6040033"/>
                <a:ext cx="286603" cy="77335"/>
              </a:xfrm>
            </p:spPr>
          </p:sp>
        </mc:Fallback>
      </mc:AlternateContent>
      <mc:AlternateContent xmlns:mc="http://schemas.openxmlformats.org/markup-compatibility/2006">
        <mc:Choice xmlns:p14="http://schemas.microsoft.com/office/powerpoint/2010/main" Requires="p14">
          <p:contentPart p14:bwMode="auto" r:id="rId60">
            <p14:nvContentPartPr>
              <p14:cNvPr id="1048890" name=""/>
              <p14:cNvContentPartPr/>
              <p14:nvPr/>
            </p14:nvContentPartPr>
            <p14:xfrm>
              <a:off x="3764461" y="5825574"/>
              <a:ext cx="64989" cy="280746"/>
            </p14:xfrm>
          </p:contentPart>
        </mc:Choice>
        <mc:Fallback>
          <p:sp>
            <p:nvSpPr>
              <p:cNvPr id="1048890" name=""/>
              <p:cNvSpPr/>
              <p:nvPr/>
            </p:nvSpPr>
            <p:spPr>
              <a:xfrm>
                <a:off x="3764461" y="5825574"/>
                <a:ext cx="64989" cy="280746"/>
              </a:xfrm>
            </p:spPr>
          </p:sp>
        </mc:Fallback>
      </mc:AlternateContent>
      <mc:AlternateContent xmlns:mc="http://schemas.openxmlformats.org/markup-compatibility/2006">
        <mc:Choice xmlns:p14="http://schemas.microsoft.com/office/powerpoint/2010/main" Requires="p14">
          <p:contentPart p14:bwMode="auto" r:id="rId61">
            <p14:nvContentPartPr>
              <p14:cNvPr id="1048891" name=""/>
              <p14:cNvContentPartPr/>
              <p14:nvPr/>
            </p14:nvContentPartPr>
            <p14:xfrm>
              <a:off x="3856096" y="5882763"/>
              <a:ext cx="54591" cy="97481"/>
            </p14:xfrm>
          </p:contentPart>
        </mc:Choice>
        <mc:Fallback>
          <p:sp>
            <p:nvSpPr>
              <p:cNvPr id="1048891" name=""/>
              <p:cNvSpPr/>
              <p:nvPr/>
            </p:nvSpPr>
            <p:spPr>
              <a:xfrm>
                <a:off x="3856096" y="5882763"/>
                <a:ext cx="54591" cy="97481"/>
              </a:xfrm>
            </p:spPr>
          </p:sp>
        </mc:Fallback>
      </mc:AlternateContent>
      <mc:AlternateContent xmlns:mc="http://schemas.openxmlformats.org/markup-compatibility/2006">
        <mc:Choice xmlns:p14="http://schemas.microsoft.com/office/powerpoint/2010/main" Requires="p14">
          <p:contentPart p14:bwMode="auto" r:id="rId62">
            <p14:nvContentPartPr>
              <p14:cNvPr id="1048892" name=""/>
              <p14:cNvContentPartPr/>
              <p14:nvPr/>
            </p14:nvContentPartPr>
            <p14:xfrm>
              <a:off x="3874293" y="5843771"/>
              <a:ext cx="152074" cy="90982"/>
            </p14:xfrm>
          </p:contentPart>
        </mc:Choice>
        <mc:Fallback>
          <p:sp>
            <p:nvSpPr>
              <p:cNvPr id="1048892" name=""/>
              <p:cNvSpPr/>
              <p:nvPr/>
            </p:nvSpPr>
            <p:spPr>
              <a:xfrm>
                <a:off x="3874293" y="5843771"/>
                <a:ext cx="152074" cy="90982"/>
              </a:xfrm>
            </p:spPr>
          </p:sp>
        </mc:Fallback>
      </mc:AlternateContent>
      <mc:AlternateContent xmlns:mc="http://schemas.openxmlformats.org/markup-compatibility/2006">
        <mc:Choice xmlns:p14="http://schemas.microsoft.com/office/powerpoint/2010/main" Requires="p14">
          <p:contentPart p14:bwMode="auto" r:id="rId63">
            <p14:nvContentPartPr>
              <p14:cNvPr id="1048893" name=""/>
              <p14:cNvContentPartPr/>
              <p14:nvPr/>
            </p14:nvContentPartPr>
            <p14:xfrm>
              <a:off x="3942532" y="5901610"/>
              <a:ext cx="48742" cy="11697"/>
            </p14:xfrm>
          </p:contentPart>
        </mc:Choice>
        <mc:Fallback>
          <p:sp>
            <p:nvSpPr>
              <p:cNvPr id="1048893" name=""/>
              <p:cNvSpPr/>
              <p:nvPr/>
            </p:nvSpPr>
            <p:spPr>
              <a:xfrm>
                <a:off x="3942532" y="5901610"/>
                <a:ext cx="48742" cy="11697"/>
              </a:xfrm>
            </p:spPr>
          </p:sp>
        </mc:Fallback>
      </mc:AlternateContent>
      <mc:AlternateContent xmlns:mc="http://schemas.openxmlformats.org/markup-compatibility/2006">
        <mc:Choice xmlns:p14="http://schemas.microsoft.com/office/powerpoint/2010/main" Requires="p14">
          <p:contentPart p14:bwMode="auto" r:id="rId64">
            <p14:nvContentPartPr>
              <p14:cNvPr id="1048894" name=""/>
              <p14:cNvContentPartPr/>
              <p14:nvPr/>
            </p14:nvContentPartPr>
            <p14:xfrm>
              <a:off x="3924985" y="5936053"/>
              <a:ext cx="79937" cy="17546"/>
            </p14:xfrm>
          </p:contentPart>
        </mc:Choice>
        <mc:Fallback>
          <p:sp>
            <p:nvSpPr>
              <p:cNvPr id="1048894" name=""/>
              <p:cNvSpPr/>
              <p:nvPr/>
            </p:nvSpPr>
            <p:spPr>
              <a:xfrm>
                <a:off x="3924985" y="5936053"/>
                <a:ext cx="79937" cy="17546"/>
              </a:xfrm>
            </p:spPr>
          </p:sp>
        </mc:Fallback>
      </mc:AlternateContent>
      <mc:AlternateContent xmlns:mc="http://schemas.openxmlformats.org/markup-compatibility/2006">
        <mc:Choice xmlns:p14="http://schemas.microsoft.com/office/powerpoint/2010/main" Requires="p14">
          <p:contentPart p14:bwMode="auto" r:id="rId65">
            <p14:nvContentPartPr>
              <p14:cNvPr id="1048895" name=""/>
              <p14:cNvContentPartPr/>
              <p14:nvPr/>
            </p14:nvContentPartPr>
            <p14:xfrm>
              <a:off x="3917186" y="5811927"/>
              <a:ext cx="123479" cy="245652"/>
            </p14:xfrm>
          </p:contentPart>
        </mc:Choice>
        <mc:Fallback>
          <p:sp>
            <p:nvSpPr>
              <p:cNvPr id="1048895" name=""/>
              <p:cNvSpPr/>
              <p:nvPr/>
            </p:nvSpPr>
            <p:spPr>
              <a:xfrm>
                <a:off x="3917186" y="5811927"/>
                <a:ext cx="123479" cy="245652"/>
              </a:xfrm>
            </p:spPr>
          </p:sp>
        </mc:Fallback>
      </mc:AlternateContent>
      <mc:AlternateContent xmlns:mc="http://schemas.openxmlformats.org/markup-compatibility/2006">
        <mc:Choice xmlns:p14="http://schemas.microsoft.com/office/powerpoint/2010/main" Requires="p14">
          <p:contentPart p14:bwMode="auto" r:id="rId66">
            <p14:nvContentPartPr>
              <p14:cNvPr id="1048896" name=""/>
              <p14:cNvContentPartPr/>
              <p14:nvPr/>
            </p14:nvContentPartPr>
            <p14:xfrm>
              <a:off x="4061463" y="5787882"/>
              <a:ext cx="75387" cy="21445"/>
            </p14:xfrm>
          </p:contentPart>
        </mc:Choice>
        <mc:Fallback>
          <p:sp>
            <p:nvSpPr>
              <p:cNvPr id="1048896" name=""/>
              <p:cNvSpPr/>
              <p:nvPr/>
            </p:nvSpPr>
            <p:spPr>
              <a:xfrm>
                <a:off x="4061463" y="5787882"/>
                <a:ext cx="75387" cy="21445"/>
              </a:xfrm>
            </p:spPr>
          </p:sp>
        </mc:Fallback>
      </mc:AlternateContent>
      <mc:AlternateContent xmlns:mc="http://schemas.openxmlformats.org/markup-compatibility/2006">
        <mc:Choice xmlns:p14="http://schemas.microsoft.com/office/powerpoint/2010/main" Requires="p14">
          <p:contentPart p14:bwMode="auto" r:id="rId67">
            <p14:nvContentPartPr>
              <p14:cNvPr id="1048897" name=""/>
              <p14:cNvContentPartPr/>
              <p14:nvPr/>
            </p14:nvContentPartPr>
            <p14:xfrm>
              <a:off x="4058863" y="5808678"/>
              <a:ext cx="30545" cy="180665"/>
            </p14:xfrm>
          </p:contentPart>
        </mc:Choice>
        <mc:Fallback>
          <p:sp>
            <p:nvSpPr>
              <p:cNvPr id="1048897" name=""/>
              <p:cNvSpPr/>
              <p:nvPr/>
            </p:nvSpPr>
            <p:spPr>
              <a:xfrm>
                <a:off x="4058863" y="5808678"/>
                <a:ext cx="30545" cy="180665"/>
              </a:xfrm>
            </p:spPr>
          </p:sp>
        </mc:Fallback>
      </mc:AlternateContent>
      <mc:AlternateContent xmlns:mc="http://schemas.openxmlformats.org/markup-compatibility/2006">
        <mc:Choice xmlns:p14="http://schemas.microsoft.com/office/powerpoint/2010/main" Requires="p14">
          <p:contentPart p14:bwMode="auto" r:id="rId68">
            <p14:nvContentPartPr>
              <p14:cNvPr id="1048898" name=""/>
              <p14:cNvContentPartPr/>
              <p14:nvPr/>
            </p14:nvContentPartPr>
            <p14:xfrm>
              <a:off x="4074461" y="5859368"/>
              <a:ext cx="88385" cy="20146"/>
            </p14:xfrm>
          </p:contentPart>
        </mc:Choice>
        <mc:Fallback>
          <p:sp>
            <p:nvSpPr>
              <p:cNvPr id="1048898" name=""/>
              <p:cNvSpPr/>
              <p:nvPr/>
            </p:nvSpPr>
            <p:spPr>
              <a:xfrm>
                <a:off x="4074461" y="5859368"/>
                <a:ext cx="88385" cy="20146"/>
              </a:xfrm>
            </p:spPr>
          </p:sp>
        </mc:Fallback>
      </mc:AlternateContent>
      <mc:AlternateContent xmlns:mc="http://schemas.openxmlformats.org/markup-compatibility/2006">
        <mc:Choice xmlns:p14="http://schemas.microsoft.com/office/powerpoint/2010/main" Requires="p14">
          <p:contentPart p14:bwMode="auto" r:id="rId69">
            <p14:nvContentPartPr>
              <p14:cNvPr id="1048899" name=""/>
              <p14:cNvContentPartPr/>
              <p14:nvPr/>
            </p14:nvContentPartPr>
            <p14:xfrm>
              <a:off x="4096557" y="5841171"/>
              <a:ext cx="16897" cy="159869"/>
            </p14:xfrm>
          </p:contentPart>
        </mc:Choice>
        <mc:Fallback>
          <p:sp>
            <p:nvSpPr>
              <p:cNvPr id="1048899" name=""/>
              <p:cNvSpPr/>
              <p:nvPr/>
            </p:nvSpPr>
            <p:spPr>
              <a:xfrm>
                <a:off x="4096557" y="5841171"/>
                <a:ext cx="16897" cy="159869"/>
              </a:xfrm>
            </p:spPr>
          </p:sp>
        </mc:Fallback>
      </mc:AlternateContent>
      <mc:AlternateContent xmlns:mc="http://schemas.openxmlformats.org/markup-compatibility/2006">
        <mc:Choice xmlns:p14="http://schemas.microsoft.com/office/powerpoint/2010/main" Requires="p14">
          <p:contentPart p14:bwMode="auto" r:id="rId70">
            <p14:nvContentPartPr>
              <p14:cNvPr id="1048900" name=""/>
              <p14:cNvContentPartPr/>
              <p14:nvPr/>
            </p14:nvContentPartPr>
            <p14:xfrm>
              <a:off x="4062762" y="5982194"/>
              <a:ext cx="146226" cy="15597"/>
            </p14:xfrm>
          </p:contentPart>
        </mc:Choice>
        <mc:Fallback>
          <p:sp>
            <p:nvSpPr>
              <p:cNvPr id="1048900" name=""/>
              <p:cNvSpPr/>
              <p:nvPr/>
            </p:nvSpPr>
            <p:spPr>
              <a:xfrm>
                <a:off x="4062762" y="5982194"/>
                <a:ext cx="146226" cy="15597"/>
              </a:xfrm>
            </p:spPr>
          </p:sp>
        </mc:Fallback>
      </mc:AlternateContent>
      <mc:AlternateContent xmlns:mc="http://schemas.openxmlformats.org/markup-compatibility/2006">
        <mc:Choice xmlns:p14="http://schemas.microsoft.com/office/powerpoint/2010/main" Requires="p14">
          <p:contentPart p14:bwMode="auto" r:id="rId71">
            <p14:nvContentPartPr>
              <p14:cNvPr id="1048901" name=""/>
              <p14:cNvContentPartPr/>
              <p14:nvPr/>
            </p14:nvContentPartPr>
            <p14:xfrm>
              <a:off x="4129051" y="5926305"/>
              <a:ext cx="69539" cy="43541"/>
            </p14:xfrm>
          </p:contentPart>
        </mc:Choice>
        <mc:Fallback>
          <p:sp>
            <p:nvSpPr>
              <p:cNvPr id="1048901" name=""/>
              <p:cNvSpPr/>
              <p:nvPr/>
            </p:nvSpPr>
            <p:spPr>
              <a:xfrm>
                <a:off x="4129051" y="5926305"/>
                <a:ext cx="69539" cy="43541"/>
              </a:xfrm>
            </p:spPr>
          </p:sp>
        </mc:Fallback>
      </mc:AlternateContent>
      <mc:AlternateContent xmlns:mc="http://schemas.openxmlformats.org/markup-compatibility/2006">
        <mc:Choice xmlns:p14="http://schemas.microsoft.com/office/powerpoint/2010/main" Requires="p14">
          <p:contentPart p14:bwMode="auto" r:id="rId72">
            <p14:nvContentPartPr>
              <p14:cNvPr id="1048902" name=""/>
              <p14:cNvContentPartPr/>
              <p14:nvPr/>
            </p14:nvContentPartPr>
            <p14:xfrm>
              <a:off x="4279177" y="5828174"/>
              <a:ext cx="96183" cy="25345"/>
            </p14:xfrm>
          </p:contentPart>
        </mc:Choice>
        <mc:Fallback>
          <p:sp>
            <p:nvSpPr>
              <p:cNvPr id="1048902" name=""/>
              <p:cNvSpPr/>
              <p:nvPr/>
            </p:nvSpPr>
            <p:spPr>
              <a:xfrm>
                <a:off x="4279177" y="5828174"/>
                <a:ext cx="96183" cy="25345"/>
              </a:xfrm>
            </p:spPr>
          </p:sp>
        </mc:Fallback>
      </mc:AlternateContent>
      <mc:AlternateContent xmlns:mc="http://schemas.openxmlformats.org/markup-compatibility/2006">
        <mc:Choice xmlns:p14="http://schemas.microsoft.com/office/powerpoint/2010/main" Requires="p14">
          <p:contentPart p14:bwMode="auto" r:id="rId73">
            <p14:nvContentPartPr>
              <p14:cNvPr id="1048903" name=""/>
              <p14:cNvContentPartPr/>
              <p14:nvPr/>
            </p14:nvContentPartPr>
            <p14:xfrm>
              <a:off x="4255781" y="5893162"/>
              <a:ext cx="27944" cy="44191"/>
            </p14:xfrm>
          </p:contentPart>
        </mc:Choice>
        <mc:Fallback>
          <p:sp>
            <p:nvSpPr>
              <p:cNvPr id="1048903" name=""/>
              <p:cNvSpPr/>
              <p:nvPr/>
            </p:nvSpPr>
            <p:spPr>
              <a:xfrm>
                <a:off x="4255781" y="5893162"/>
                <a:ext cx="27944" cy="44191"/>
              </a:xfrm>
            </p:spPr>
          </p:sp>
        </mc:Fallback>
      </mc:AlternateContent>
      <mc:AlternateContent xmlns:mc="http://schemas.openxmlformats.org/markup-compatibility/2006">
        <mc:Choice xmlns:p14="http://schemas.microsoft.com/office/powerpoint/2010/main" Requires="p14">
          <p:contentPart p14:bwMode="auto" r:id="rId74">
            <p14:nvContentPartPr>
              <p14:cNvPr id="1048904" name=""/>
              <p14:cNvContentPartPr/>
              <p14:nvPr/>
            </p14:nvContentPartPr>
            <p14:xfrm>
              <a:off x="4284375" y="5887313"/>
              <a:ext cx="50692" cy="70186"/>
            </p14:xfrm>
          </p:contentPart>
        </mc:Choice>
        <mc:Fallback>
          <p:sp>
            <p:nvSpPr>
              <p:cNvPr id="1048904" name=""/>
              <p:cNvSpPr/>
              <p:nvPr/>
            </p:nvSpPr>
            <p:spPr>
              <a:xfrm>
                <a:off x="4284375" y="5887313"/>
                <a:ext cx="50692" cy="70186"/>
              </a:xfrm>
            </p:spPr>
          </p:sp>
        </mc:Fallback>
      </mc:AlternateContent>
      <mc:AlternateContent xmlns:mc="http://schemas.openxmlformats.org/markup-compatibility/2006">
        <mc:Choice xmlns:p14="http://schemas.microsoft.com/office/powerpoint/2010/main" Requires="p14">
          <p:contentPart p14:bwMode="auto" r:id="rId75">
            <p14:nvContentPartPr>
              <p14:cNvPr id="1048905" name=""/>
              <p14:cNvContentPartPr/>
              <p14:nvPr/>
            </p14:nvContentPartPr>
            <p14:xfrm>
              <a:off x="4228485" y="5931504"/>
              <a:ext cx="122829" cy="105929"/>
            </p14:xfrm>
          </p:contentPart>
        </mc:Choice>
        <mc:Fallback>
          <p:sp>
            <p:nvSpPr>
              <p:cNvPr id="1048905" name=""/>
              <p:cNvSpPr/>
              <p:nvPr/>
            </p:nvSpPr>
            <p:spPr>
              <a:xfrm>
                <a:off x="4228485" y="5931504"/>
                <a:ext cx="122829" cy="105929"/>
              </a:xfrm>
            </p:spPr>
          </p:sp>
        </mc:Fallback>
      </mc:AlternateContent>
      <mc:AlternateContent xmlns:mc="http://schemas.openxmlformats.org/markup-compatibility/2006">
        <mc:Choice xmlns:p14="http://schemas.microsoft.com/office/powerpoint/2010/main" Requires="p14">
          <p:contentPart p14:bwMode="auto" r:id="rId76">
            <p14:nvContentPartPr>
              <p14:cNvPr id="1048906" name=""/>
              <p14:cNvContentPartPr/>
              <p14:nvPr/>
            </p14:nvContentPartPr>
            <p14:xfrm>
              <a:off x="4310371" y="5821026"/>
              <a:ext cx="193018" cy="248251"/>
            </p14:xfrm>
          </p:contentPart>
        </mc:Choice>
        <mc:Fallback>
          <p:sp>
            <p:nvSpPr>
              <p:cNvPr id="1048906" name=""/>
              <p:cNvSpPr/>
              <p:nvPr/>
            </p:nvSpPr>
            <p:spPr>
              <a:xfrm>
                <a:off x="4310371" y="5821026"/>
                <a:ext cx="193018" cy="248251"/>
              </a:xfrm>
            </p:spPr>
          </p:sp>
        </mc:Fallback>
      </mc:AlternateContent>
      <mc:AlternateContent xmlns:mc="http://schemas.openxmlformats.org/markup-compatibility/2006">
        <mc:Choice xmlns:p14="http://schemas.microsoft.com/office/powerpoint/2010/main" Requires="p14">
          <p:contentPart p14:bwMode="auto" r:id="rId77">
            <p14:nvContentPartPr>
              <p14:cNvPr id="1048907" name=""/>
              <p14:cNvContentPartPr/>
              <p14:nvPr/>
            </p14:nvContentPartPr>
            <p14:xfrm>
              <a:off x="4376010" y="5917857"/>
              <a:ext cx="56541" cy="96831"/>
            </p14:xfrm>
          </p:contentPart>
        </mc:Choice>
        <mc:Fallback>
          <p:sp>
            <p:nvSpPr>
              <p:cNvPr id="1048907" name=""/>
              <p:cNvSpPr/>
              <p:nvPr/>
            </p:nvSpPr>
            <p:spPr>
              <a:xfrm>
                <a:off x="4376010" y="5917857"/>
                <a:ext cx="56541" cy="96831"/>
              </a:xfrm>
            </p:spPr>
          </p:sp>
        </mc:Fallback>
      </mc:AlternateContent>
      <mc:AlternateContent xmlns:mc="http://schemas.openxmlformats.org/markup-compatibility/2006">
        <mc:Choice xmlns:p14="http://schemas.microsoft.com/office/powerpoint/2010/main" Requires="p14">
          <p:contentPart p14:bwMode="auto" r:id="rId78">
            <p14:nvContentPartPr>
              <p14:cNvPr id="1048908" name=""/>
              <p14:cNvContentPartPr/>
              <p14:nvPr/>
            </p14:nvContentPartPr>
            <p14:xfrm>
              <a:off x="4341566" y="5774884"/>
              <a:ext cx="57840" cy="36393"/>
            </p14:xfrm>
          </p:contentPart>
        </mc:Choice>
        <mc:Fallback>
          <p:sp>
            <p:nvSpPr>
              <p:cNvPr id="1048908" name=""/>
              <p:cNvSpPr/>
              <p:nvPr/>
            </p:nvSpPr>
            <p:spPr>
              <a:xfrm>
                <a:off x="4341566" y="5774884"/>
                <a:ext cx="57840" cy="36393"/>
              </a:xfrm>
            </p:spPr>
          </p:sp>
        </mc:Fallback>
      </mc:AlternateContent>
      <mc:AlternateContent xmlns:mc="http://schemas.openxmlformats.org/markup-compatibility/2006">
        <mc:Choice xmlns:p14="http://schemas.microsoft.com/office/powerpoint/2010/main" Requires="p14">
          <p:contentPart p14:bwMode="auto" r:id="rId79">
            <p14:nvContentPartPr>
              <p14:cNvPr id="1048909" name=""/>
              <p14:cNvContentPartPr/>
              <p14:nvPr/>
            </p14:nvContentPartPr>
            <p14:xfrm>
              <a:off x="4482593" y="5806729"/>
              <a:ext cx="36394" cy="174165"/>
            </p14:xfrm>
          </p:contentPart>
        </mc:Choice>
        <mc:Fallback>
          <p:sp>
            <p:nvSpPr>
              <p:cNvPr id="1048909" name=""/>
              <p:cNvSpPr/>
              <p:nvPr/>
            </p:nvSpPr>
            <p:spPr>
              <a:xfrm>
                <a:off x="4482593" y="5806729"/>
                <a:ext cx="36394" cy="174165"/>
              </a:xfrm>
            </p:spPr>
          </p:sp>
        </mc:Fallback>
      </mc:AlternateContent>
      <mc:AlternateContent xmlns:mc="http://schemas.openxmlformats.org/markup-compatibility/2006">
        <mc:Choice xmlns:p14="http://schemas.microsoft.com/office/powerpoint/2010/main" Requires="p14">
          <p:contentPart p14:bwMode="auto" r:id="rId80">
            <p14:nvContentPartPr>
              <p14:cNvPr id="1048910" name=""/>
              <p14:cNvContentPartPr/>
              <p14:nvPr/>
            </p14:nvContentPartPr>
            <p14:xfrm>
              <a:off x="4490392" y="5828174"/>
              <a:ext cx="116331" cy="110478"/>
            </p14:xfrm>
          </p:contentPart>
        </mc:Choice>
        <mc:Fallback>
          <p:sp>
            <p:nvSpPr>
              <p:cNvPr id="1048910" name=""/>
              <p:cNvSpPr/>
              <p:nvPr/>
            </p:nvSpPr>
            <p:spPr>
              <a:xfrm>
                <a:off x="4490392" y="5828174"/>
                <a:ext cx="116331" cy="110478"/>
              </a:xfrm>
            </p:spPr>
          </p:sp>
        </mc:Fallback>
      </mc:AlternateContent>
      <mc:AlternateContent xmlns:mc="http://schemas.openxmlformats.org/markup-compatibility/2006">
        <mc:Choice xmlns:p14="http://schemas.microsoft.com/office/powerpoint/2010/main" Requires="p14">
          <p:contentPart p14:bwMode="auto" r:id="rId81">
            <p14:nvContentPartPr>
              <p14:cNvPr id="1048911" name=""/>
              <p14:cNvContentPartPr/>
              <p14:nvPr/>
            </p14:nvContentPartPr>
            <p14:xfrm>
              <a:off x="4503390" y="5893162"/>
              <a:ext cx="85135" cy="80584"/>
            </p14:xfrm>
          </p:contentPart>
        </mc:Choice>
        <mc:Fallback>
          <p:sp>
            <p:nvSpPr>
              <p:cNvPr id="1048911" name=""/>
              <p:cNvSpPr/>
              <p:nvPr/>
            </p:nvSpPr>
            <p:spPr>
              <a:xfrm>
                <a:off x="4503390" y="5893162"/>
                <a:ext cx="85135" cy="80584"/>
              </a:xfrm>
            </p:spPr>
          </p:sp>
        </mc:Fallback>
      </mc:AlternateContent>
      <mc:AlternateContent xmlns:mc="http://schemas.openxmlformats.org/markup-compatibility/2006">
        <mc:Choice xmlns:p14="http://schemas.microsoft.com/office/powerpoint/2010/main" Requires="p14">
          <p:contentPart p14:bwMode="auto" r:id="rId82">
            <p14:nvContentPartPr>
              <p14:cNvPr id="1048912" name=""/>
              <p14:cNvContentPartPr/>
              <p14:nvPr/>
            </p14:nvContentPartPr>
            <p14:xfrm>
              <a:off x="4522236" y="5800879"/>
              <a:ext cx="106582" cy="246302"/>
            </p14:xfrm>
          </p:contentPart>
        </mc:Choice>
        <mc:Fallback>
          <p:sp>
            <p:nvSpPr>
              <p:cNvPr id="1048912" name=""/>
              <p:cNvSpPr/>
              <p:nvPr/>
            </p:nvSpPr>
            <p:spPr>
              <a:xfrm>
                <a:off x="4522236" y="5800879"/>
                <a:ext cx="106582" cy="246302"/>
              </a:xfrm>
            </p:spPr>
          </p:sp>
        </mc:Fallback>
      </mc:AlternateContent>
      <mc:AlternateContent xmlns:mc="http://schemas.openxmlformats.org/markup-compatibility/2006">
        <mc:Choice xmlns:p14="http://schemas.microsoft.com/office/powerpoint/2010/main" Requires="p14">
          <p:contentPart p14:bwMode="auto" r:id="rId83">
            <p14:nvContentPartPr>
              <p14:cNvPr id="1048913" name=""/>
              <p14:cNvContentPartPr/>
              <p14:nvPr/>
            </p14:nvContentPartPr>
            <p14:xfrm>
              <a:off x="4619070" y="5791131"/>
              <a:ext cx="49392" cy="21446"/>
            </p14:xfrm>
          </p:contentPart>
        </mc:Choice>
        <mc:Fallback>
          <p:sp>
            <p:nvSpPr>
              <p:cNvPr id="1048913" name=""/>
              <p:cNvSpPr/>
              <p:nvPr/>
            </p:nvSpPr>
            <p:spPr>
              <a:xfrm>
                <a:off x="4619070" y="5791131"/>
                <a:ext cx="49392" cy="21446"/>
              </a:xfrm>
            </p:spPr>
          </p:sp>
        </mc:Fallback>
      </mc:AlternateContent>
      <mc:AlternateContent xmlns:mc="http://schemas.openxmlformats.org/markup-compatibility/2006">
        <mc:Choice xmlns:p14="http://schemas.microsoft.com/office/powerpoint/2010/main" Requires="p14">
          <p:contentPart p14:bwMode="auto" r:id="rId84">
            <p14:nvContentPartPr>
              <p14:cNvPr id="1048914" name=""/>
              <p14:cNvContentPartPr/>
              <p14:nvPr/>
            </p14:nvContentPartPr>
            <p14:xfrm>
              <a:off x="4634667" y="5879514"/>
              <a:ext cx="26646" cy="10397"/>
            </p14:xfrm>
          </p:contentPart>
        </mc:Choice>
        <mc:Fallback>
          <p:sp>
            <p:nvSpPr>
              <p:cNvPr id="1048914" name=""/>
              <p:cNvSpPr/>
              <p:nvPr/>
            </p:nvSpPr>
            <p:spPr>
              <a:xfrm>
                <a:off x="4634667" y="5879514"/>
                <a:ext cx="26646" cy="10397"/>
              </a:xfrm>
            </p:spPr>
          </p:sp>
        </mc:Fallback>
      </mc:AlternateContent>
      <mc:AlternateContent xmlns:mc="http://schemas.openxmlformats.org/markup-compatibility/2006">
        <mc:Choice xmlns:p14="http://schemas.microsoft.com/office/powerpoint/2010/main" Requires="p14">
          <p:contentPart p14:bwMode="auto" r:id="rId85">
            <p14:nvContentPartPr>
              <p14:cNvPr id="1048915" name=""/>
              <p14:cNvContentPartPr/>
              <p14:nvPr/>
            </p14:nvContentPartPr>
            <p14:xfrm>
              <a:off x="4663913" y="5914607"/>
              <a:ext cx="74737" cy="58488"/>
            </p14:xfrm>
          </p:contentPart>
        </mc:Choice>
        <mc:Fallback>
          <p:sp>
            <p:nvSpPr>
              <p:cNvPr id="1048915" name=""/>
              <p:cNvSpPr/>
              <p:nvPr/>
            </p:nvSpPr>
            <p:spPr>
              <a:xfrm>
                <a:off x="4663913" y="5914607"/>
                <a:ext cx="74737" cy="58488"/>
              </a:xfrm>
            </p:spPr>
          </p:sp>
        </mc:Fallback>
      </mc:AlternateContent>
      <mc:AlternateContent xmlns:mc="http://schemas.openxmlformats.org/markup-compatibility/2006">
        <mc:Choice xmlns:p14="http://schemas.microsoft.com/office/powerpoint/2010/main" Requires="p14">
          <p:contentPart p14:bwMode="auto" r:id="rId86">
            <p14:nvContentPartPr>
              <p14:cNvPr id="1048916" name=""/>
              <p14:cNvContentPartPr/>
              <p14:nvPr/>
            </p14:nvContentPartPr>
            <p14:xfrm>
              <a:off x="4746449" y="5707298"/>
              <a:ext cx="43543" cy="45491"/>
            </p14:xfrm>
          </p:contentPart>
        </mc:Choice>
        <mc:Fallback>
          <p:sp>
            <p:nvSpPr>
              <p:cNvPr id="1048916" name=""/>
              <p:cNvSpPr/>
              <p:nvPr/>
            </p:nvSpPr>
            <p:spPr>
              <a:xfrm>
                <a:off x="4746449" y="5707298"/>
                <a:ext cx="43543" cy="45491"/>
              </a:xfrm>
            </p:spPr>
          </p:sp>
        </mc:Fallback>
      </mc:AlternateContent>
      <mc:AlternateContent xmlns:mc="http://schemas.openxmlformats.org/markup-compatibility/2006">
        <mc:Choice xmlns:p14="http://schemas.microsoft.com/office/powerpoint/2010/main" Requires="p14">
          <p:contentPart p14:bwMode="auto" r:id="rId87">
            <p14:nvContentPartPr>
              <p14:cNvPr id="1048917" name=""/>
              <p14:cNvContentPartPr/>
              <p14:nvPr/>
            </p14:nvContentPartPr>
            <p14:xfrm>
              <a:off x="4727602" y="5779434"/>
              <a:ext cx="141026" cy="103329"/>
            </p14:xfrm>
          </p:contentPart>
        </mc:Choice>
        <mc:Fallback>
          <p:sp>
            <p:nvSpPr>
              <p:cNvPr id="1048917" name=""/>
              <p:cNvSpPr/>
              <p:nvPr/>
            </p:nvSpPr>
            <p:spPr>
              <a:xfrm>
                <a:off x="4727602" y="5779434"/>
                <a:ext cx="141026" cy="103329"/>
              </a:xfrm>
            </p:spPr>
          </p:sp>
        </mc:Fallback>
      </mc:AlternateContent>
      <mc:AlternateContent xmlns:mc="http://schemas.openxmlformats.org/markup-compatibility/2006">
        <mc:Choice xmlns:p14="http://schemas.microsoft.com/office/powerpoint/2010/main" Requires="p14">
          <p:contentPart p14:bwMode="auto" r:id="rId88">
            <p14:nvContentPartPr>
              <p14:cNvPr id="1048918" name=""/>
              <p14:cNvContentPartPr/>
              <p14:nvPr/>
            </p14:nvContentPartPr>
            <p14:xfrm>
              <a:off x="4782193" y="5887313"/>
              <a:ext cx="149475" cy="50040"/>
            </p14:xfrm>
          </p:contentPart>
        </mc:Choice>
        <mc:Fallback>
          <p:sp>
            <p:nvSpPr>
              <p:cNvPr id="1048918" name=""/>
              <p:cNvSpPr/>
              <p:nvPr/>
            </p:nvSpPr>
            <p:spPr>
              <a:xfrm>
                <a:off x="4782193" y="5887313"/>
                <a:ext cx="149475" cy="50040"/>
              </a:xfrm>
            </p:spPr>
          </p:sp>
        </mc:Fallback>
      </mc:AlternateContent>
      <mc:AlternateContent xmlns:mc="http://schemas.openxmlformats.org/markup-compatibility/2006">
        <mc:Choice xmlns:p14="http://schemas.microsoft.com/office/powerpoint/2010/main" Requires="p14">
          <p:contentPart p14:bwMode="auto" r:id="rId89">
            <p14:nvContentPartPr>
              <p14:cNvPr id="1048919" name=""/>
              <p14:cNvContentPartPr/>
              <p14:nvPr/>
            </p14:nvContentPartPr>
            <p14:xfrm>
              <a:off x="4970012" y="5759287"/>
              <a:ext cx="67589" cy="176766"/>
            </p14:xfrm>
          </p:contentPart>
        </mc:Choice>
        <mc:Fallback>
          <p:sp>
            <p:nvSpPr>
              <p:cNvPr id="1048919" name=""/>
              <p:cNvSpPr/>
              <p:nvPr/>
            </p:nvSpPr>
            <p:spPr>
              <a:xfrm>
                <a:off x="4970012" y="5759287"/>
                <a:ext cx="67589" cy="176766"/>
              </a:xfrm>
            </p:spPr>
          </p:sp>
        </mc:Fallback>
      </mc:AlternateContent>
      <mc:AlternateContent xmlns:mc="http://schemas.openxmlformats.org/markup-compatibility/2006">
        <mc:Choice xmlns:p14="http://schemas.microsoft.com/office/powerpoint/2010/main" Requires="p14">
          <p:contentPart p14:bwMode="auto" r:id="rId90">
            <p14:nvContentPartPr>
              <p14:cNvPr id="1048920" name=""/>
              <p14:cNvContentPartPr/>
              <p14:nvPr/>
            </p14:nvContentPartPr>
            <p14:xfrm>
              <a:off x="5115588" y="5722895"/>
              <a:ext cx="105932" cy="220957"/>
            </p14:xfrm>
          </p:contentPart>
        </mc:Choice>
        <mc:Fallback>
          <p:sp>
            <p:nvSpPr>
              <p:cNvPr id="1048920" name=""/>
              <p:cNvSpPr/>
              <p:nvPr/>
            </p:nvSpPr>
            <p:spPr>
              <a:xfrm>
                <a:off x="5115588" y="5722895"/>
                <a:ext cx="105932" cy="220957"/>
              </a:xfrm>
            </p:spPr>
          </p:sp>
        </mc:Fallback>
      </mc:AlternateContent>
      <mc:AlternateContent xmlns:mc="http://schemas.openxmlformats.org/markup-compatibility/2006">
        <mc:Choice xmlns:p14="http://schemas.microsoft.com/office/powerpoint/2010/main" Requires="p14">
          <p:contentPart p14:bwMode="auto" r:id="rId91">
            <p14:nvContentPartPr>
              <p14:cNvPr id="1048921" name=""/>
              <p14:cNvContentPartPr/>
              <p14:nvPr/>
            </p14:nvContentPartPr>
            <p14:xfrm>
              <a:off x="5150033" y="5772935"/>
              <a:ext cx="79286" cy="145571"/>
            </p14:xfrm>
          </p:contentPart>
        </mc:Choice>
        <mc:Fallback>
          <p:sp>
            <p:nvSpPr>
              <p:cNvPr id="1048921" name=""/>
              <p:cNvSpPr/>
              <p:nvPr/>
            </p:nvSpPr>
            <p:spPr>
              <a:xfrm>
                <a:off x="5150033" y="5772935"/>
                <a:ext cx="79286" cy="145571"/>
              </a:xfrm>
            </p:spPr>
          </p:sp>
        </mc:Fallback>
      </mc:AlternateContent>
      <mc:AlternateContent xmlns:mc="http://schemas.openxmlformats.org/markup-compatibility/2006">
        <mc:Choice xmlns:p14="http://schemas.microsoft.com/office/powerpoint/2010/main" Requires="p14">
          <p:contentPart p14:bwMode="auto" r:id="rId92">
            <p14:nvContentPartPr>
              <p14:cNvPr id="1048922" name=""/>
              <p14:cNvContentPartPr/>
              <p14:nvPr/>
            </p14:nvContentPartPr>
            <p14:xfrm>
              <a:off x="5152632" y="5875615"/>
              <a:ext cx="56540" cy="5849"/>
            </p14:xfrm>
          </p:contentPart>
        </mc:Choice>
        <mc:Fallback>
          <p:sp>
            <p:nvSpPr>
              <p:cNvPr id="1048922" name=""/>
              <p:cNvSpPr/>
              <p:nvPr/>
            </p:nvSpPr>
            <p:spPr>
              <a:xfrm>
                <a:off x="5152632" y="5875615"/>
                <a:ext cx="56540" cy="5849"/>
              </a:xfrm>
            </p:spPr>
          </p:sp>
        </mc:Fallback>
      </mc:AlternateContent>
      <mc:AlternateContent xmlns:mc="http://schemas.openxmlformats.org/markup-compatibility/2006">
        <mc:Choice xmlns:p14="http://schemas.microsoft.com/office/powerpoint/2010/main" Requires="p14">
          <p:contentPart p14:bwMode="auto" r:id="rId93">
            <p14:nvContentPartPr>
              <p14:cNvPr id="1048923" name=""/>
              <p14:cNvContentPartPr/>
              <p14:nvPr/>
            </p14:nvContentPartPr>
            <p14:xfrm>
              <a:off x="5127286" y="5913307"/>
              <a:ext cx="92934" cy="22746"/>
            </p14:xfrm>
          </p:contentPart>
        </mc:Choice>
        <mc:Fallback>
          <p:sp>
            <p:nvSpPr>
              <p:cNvPr id="1048923" name=""/>
              <p:cNvSpPr/>
              <p:nvPr/>
            </p:nvSpPr>
            <p:spPr>
              <a:xfrm>
                <a:off x="5127286" y="5913307"/>
                <a:ext cx="92934" cy="22746"/>
              </a:xfrm>
            </p:spPr>
          </p:sp>
        </mc:Fallback>
      </mc:AlternateContent>
      <mc:AlternateContent xmlns:mc="http://schemas.openxmlformats.org/markup-compatibility/2006">
        <mc:Choice xmlns:p14="http://schemas.microsoft.com/office/powerpoint/2010/main" Requires="p14">
          <p:contentPart p14:bwMode="auto" r:id="rId94">
            <p14:nvContentPartPr>
              <p14:cNvPr id="1048924" name=""/>
              <p14:cNvContentPartPr/>
              <p14:nvPr/>
            </p14:nvContentPartPr>
            <p14:xfrm>
              <a:off x="5209172" y="5715746"/>
              <a:ext cx="77987" cy="110478"/>
            </p14:xfrm>
          </p:contentPart>
        </mc:Choice>
        <mc:Fallback>
          <p:sp>
            <p:nvSpPr>
              <p:cNvPr id="1048924" name=""/>
              <p:cNvSpPr/>
              <p:nvPr/>
            </p:nvSpPr>
            <p:spPr>
              <a:xfrm>
                <a:off x="5209172" y="5715746"/>
                <a:ext cx="77987" cy="110478"/>
              </a:xfrm>
            </p:spPr>
          </p:sp>
        </mc:Fallback>
      </mc:AlternateContent>
      <mc:AlternateContent xmlns:mc="http://schemas.openxmlformats.org/markup-compatibility/2006">
        <mc:Choice xmlns:p14="http://schemas.microsoft.com/office/powerpoint/2010/main" Requires="p14">
          <p:contentPart p14:bwMode="auto" r:id="rId95">
            <p14:nvContentPartPr>
              <p14:cNvPr id="1048925" name=""/>
              <p14:cNvContentPartPr/>
              <p14:nvPr/>
            </p14:nvContentPartPr>
            <p14:xfrm>
              <a:off x="5261814" y="5752139"/>
              <a:ext cx="98784" cy="188463"/>
            </p14:xfrm>
          </p:contentPart>
        </mc:Choice>
        <mc:Fallback>
          <p:sp>
            <p:nvSpPr>
              <p:cNvPr id="1048925" name=""/>
              <p:cNvSpPr/>
              <p:nvPr/>
            </p:nvSpPr>
            <p:spPr>
              <a:xfrm>
                <a:off x="5261814" y="5752139"/>
                <a:ext cx="98784" cy="188463"/>
              </a:xfrm>
            </p:spPr>
          </p:sp>
        </mc:Fallback>
      </mc:AlternateContent>
      <mc:AlternateContent xmlns:mc="http://schemas.openxmlformats.org/markup-compatibility/2006">
        <mc:Choice xmlns:p14="http://schemas.microsoft.com/office/powerpoint/2010/main" Requires="p14">
          <p:contentPart p14:bwMode="auto" r:id="rId96">
            <p14:nvContentPartPr>
              <p14:cNvPr id="1048926" name=""/>
              <p14:cNvContentPartPr/>
              <p14:nvPr/>
            </p14:nvContentPartPr>
            <p14:xfrm>
              <a:off x="5393742" y="5818426"/>
              <a:ext cx="70188" cy="19496"/>
            </p14:xfrm>
          </p:contentPart>
        </mc:Choice>
        <mc:Fallback>
          <p:sp>
            <p:nvSpPr>
              <p:cNvPr id="1048926" name=""/>
              <p:cNvSpPr/>
              <p:nvPr/>
            </p:nvSpPr>
            <p:spPr>
              <a:xfrm>
                <a:off x="5393742" y="5818426"/>
                <a:ext cx="70188" cy="19496"/>
              </a:xfrm>
            </p:spPr>
          </p:sp>
        </mc:Fallback>
      </mc:AlternateContent>
      <mc:AlternateContent xmlns:mc="http://schemas.openxmlformats.org/markup-compatibility/2006">
        <mc:Choice xmlns:p14="http://schemas.microsoft.com/office/powerpoint/2010/main" Requires="p14">
          <p:contentPart p14:bwMode="auto" r:id="rId97">
            <p14:nvContentPartPr>
              <p14:cNvPr id="1048927" name=""/>
              <p14:cNvContentPartPr/>
              <p14:nvPr/>
            </p14:nvContentPartPr>
            <p14:xfrm>
              <a:off x="5633553" y="5702748"/>
              <a:ext cx="22746" cy="29245"/>
            </p14:xfrm>
          </p:contentPart>
        </mc:Choice>
        <mc:Fallback>
          <p:sp>
            <p:nvSpPr>
              <p:cNvPr id="1048927" name=""/>
              <p:cNvSpPr/>
              <p:nvPr/>
            </p:nvSpPr>
            <p:spPr>
              <a:xfrm>
                <a:off x="5633553" y="5702748"/>
                <a:ext cx="22746" cy="29245"/>
              </a:xfrm>
            </p:spPr>
          </p:sp>
        </mc:Fallback>
      </mc:AlternateContent>
      <mc:AlternateContent xmlns:mc="http://schemas.openxmlformats.org/markup-compatibility/2006">
        <mc:Choice xmlns:p14="http://schemas.microsoft.com/office/powerpoint/2010/main" Requires="p14">
          <p:contentPart p14:bwMode="auto" r:id="rId98">
            <p14:nvContentPartPr>
              <p14:cNvPr id="1048928" name=""/>
              <p14:cNvContentPartPr/>
              <p14:nvPr/>
            </p14:nvContentPartPr>
            <p14:xfrm>
              <a:off x="5566613" y="5748890"/>
              <a:ext cx="101383" cy="7148"/>
            </p14:xfrm>
          </p:contentPart>
        </mc:Choice>
        <mc:Fallback>
          <p:sp>
            <p:nvSpPr>
              <p:cNvPr id="1048928" name=""/>
              <p:cNvSpPr/>
              <p:nvPr/>
            </p:nvSpPr>
            <p:spPr>
              <a:xfrm>
                <a:off x="5566613" y="5748890"/>
                <a:ext cx="101383" cy="7148"/>
              </a:xfrm>
            </p:spPr>
          </p:sp>
        </mc:Fallback>
      </mc:AlternateContent>
      <mc:AlternateContent xmlns:mc="http://schemas.openxmlformats.org/markup-compatibility/2006">
        <mc:Choice xmlns:p14="http://schemas.microsoft.com/office/powerpoint/2010/main" Requires="p14">
          <p:contentPart p14:bwMode="auto" r:id="rId99">
            <p14:nvContentPartPr>
              <p14:cNvPr id="1048929" name=""/>
              <p14:cNvContentPartPr/>
              <p14:nvPr/>
            </p14:nvContentPartPr>
            <p14:xfrm>
              <a:off x="5582861" y="5804129"/>
              <a:ext cx="33793" cy="49390"/>
            </p14:xfrm>
          </p:contentPart>
        </mc:Choice>
        <mc:Fallback>
          <p:sp>
            <p:nvSpPr>
              <p:cNvPr id="1048929" name=""/>
              <p:cNvSpPr/>
              <p:nvPr/>
            </p:nvSpPr>
            <p:spPr>
              <a:xfrm>
                <a:off x="5582861" y="5804129"/>
                <a:ext cx="33793" cy="49390"/>
              </a:xfrm>
            </p:spPr>
          </p:sp>
        </mc:Fallback>
      </mc:AlternateContent>
      <mc:AlternateContent xmlns:mc="http://schemas.openxmlformats.org/markup-compatibility/2006">
        <mc:Choice xmlns:p14="http://schemas.microsoft.com/office/powerpoint/2010/main" Requires="p14">
          <p:contentPart p14:bwMode="auto" r:id="rId100">
            <p14:nvContentPartPr>
              <p14:cNvPr id="1048930" name=""/>
              <p14:cNvContentPartPr/>
              <p14:nvPr/>
            </p14:nvContentPartPr>
            <p14:xfrm>
              <a:off x="5625104" y="5780734"/>
              <a:ext cx="48742" cy="81884"/>
            </p14:xfrm>
          </p:contentPart>
        </mc:Choice>
        <mc:Fallback>
          <p:sp>
            <p:nvSpPr>
              <p:cNvPr id="1048930" name=""/>
              <p:cNvSpPr/>
              <p:nvPr/>
            </p:nvSpPr>
            <p:spPr>
              <a:xfrm>
                <a:off x="5625104" y="5780734"/>
                <a:ext cx="48742" cy="81884"/>
              </a:xfrm>
            </p:spPr>
          </p:sp>
        </mc:Fallback>
      </mc:AlternateContent>
      <mc:AlternateContent xmlns:mc="http://schemas.openxmlformats.org/markup-compatibility/2006">
        <mc:Choice xmlns:p14="http://schemas.microsoft.com/office/powerpoint/2010/main" Requires="p14">
          <p:contentPart p14:bwMode="auto" r:id="rId101">
            <p14:nvContentPartPr>
              <p14:cNvPr id="1048931" name=""/>
              <p14:cNvContentPartPr/>
              <p14:nvPr/>
            </p14:nvContentPartPr>
            <p14:xfrm>
              <a:off x="5484727" y="5882763"/>
              <a:ext cx="178070" cy="40942"/>
            </p14:xfrm>
          </p:contentPart>
        </mc:Choice>
        <mc:Fallback>
          <p:sp>
            <p:nvSpPr>
              <p:cNvPr id="1048931" name=""/>
              <p:cNvSpPr/>
              <p:nvPr/>
            </p:nvSpPr>
            <p:spPr>
              <a:xfrm>
                <a:off x="5484727" y="5882763"/>
                <a:ext cx="178070" cy="40942"/>
              </a:xfrm>
            </p:spPr>
          </p:sp>
        </mc:Fallback>
      </mc:AlternateContent>
      <mc:AlternateContent xmlns:mc="http://schemas.openxmlformats.org/markup-compatibility/2006">
        <mc:Choice xmlns:p14="http://schemas.microsoft.com/office/powerpoint/2010/main" Requires="p14">
          <p:contentPart p14:bwMode="auto" r:id="rId102">
            <p14:nvContentPartPr>
              <p14:cNvPr id="1048932" name=""/>
              <p14:cNvContentPartPr/>
              <p14:nvPr/>
            </p14:nvContentPartPr>
            <p14:xfrm>
              <a:off x="5585460" y="5918507"/>
              <a:ext cx="29895" cy="44191"/>
            </p14:xfrm>
          </p:contentPart>
        </mc:Choice>
        <mc:Fallback>
          <p:sp>
            <p:nvSpPr>
              <p:cNvPr id="1048932" name=""/>
              <p:cNvSpPr/>
              <p:nvPr/>
            </p:nvSpPr>
            <p:spPr>
              <a:xfrm>
                <a:off x="5585460" y="5918507"/>
                <a:ext cx="29895" cy="44191"/>
              </a:xfrm>
            </p:spPr>
          </p:sp>
        </mc:Fallback>
      </mc:AlternateContent>
      <mc:AlternateContent xmlns:mc="http://schemas.openxmlformats.org/markup-compatibility/2006">
        <mc:Choice xmlns:p14="http://schemas.microsoft.com/office/powerpoint/2010/main" Requires="p14">
          <p:contentPart p14:bwMode="auto" r:id="rId103">
            <p14:nvContentPartPr>
              <p14:cNvPr id="1048933" name=""/>
              <p14:cNvContentPartPr/>
              <p14:nvPr/>
            </p14:nvContentPartPr>
            <p14:xfrm>
              <a:off x="5625754" y="5925655"/>
              <a:ext cx="55241" cy="46141"/>
            </p14:xfrm>
          </p:contentPart>
        </mc:Choice>
        <mc:Fallback>
          <p:sp>
            <p:nvSpPr>
              <p:cNvPr id="1048933" name=""/>
              <p:cNvSpPr/>
              <p:nvPr/>
            </p:nvSpPr>
            <p:spPr>
              <a:xfrm>
                <a:off x="5625754" y="5925655"/>
                <a:ext cx="55241" cy="46141"/>
              </a:xfrm>
            </p:spPr>
          </p:sp>
        </mc:Fallback>
      </mc:AlternateContent>
      <mc:AlternateContent xmlns:mc="http://schemas.openxmlformats.org/markup-compatibility/2006">
        <mc:Choice xmlns:p14="http://schemas.microsoft.com/office/powerpoint/2010/main" Requires="p14">
          <p:contentPart p14:bwMode="auto" r:id="rId104">
            <p14:nvContentPartPr>
              <p14:cNvPr id="1048934" name=""/>
              <p14:cNvContentPartPr/>
              <p14:nvPr/>
            </p14:nvContentPartPr>
            <p14:xfrm>
              <a:off x="5716088" y="5757988"/>
              <a:ext cx="100734" cy="277495"/>
            </p14:xfrm>
          </p:contentPart>
        </mc:Choice>
        <mc:Fallback>
          <p:sp>
            <p:nvSpPr>
              <p:cNvPr id="1048934" name=""/>
              <p:cNvSpPr/>
              <p:nvPr/>
            </p:nvSpPr>
            <p:spPr>
              <a:xfrm>
                <a:off x="5716088" y="5757988"/>
                <a:ext cx="100734" cy="277495"/>
              </a:xfrm>
            </p:spPr>
          </p:sp>
        </mc:Fallback>
      </mc:AlternateContent>
      <mc:AlternateContent xmlns:mc="http://schemas.openxmlformats.org/markup-compatibility/2006">
        <mc:Choice xmlns:p14="http://schemas.microsoft.com/office/powerpoint/2010/main" Requires="p14">
          <p:contentPart p14:bwMode="auto" r:id="rId105">
            <p14:nvContentPartPr>
              <p14:cNvPr id="1048935" name=""/>
              <p14:cNvContentPartPr/>
              <p14:nvPr/>
            </p14:nvContentPartPr>
            <p14:xfrm>
              <a:off x="5874662" y="5771635"/>
              <a:ext cx="33145" cy="111128"/>
            </p14:xfrm>
          </p:contentPart>
        </mc:Choice>
        <mc:Fallback>
          <p:sp>
            <p:nvSpPr>
              <p:cNvPr id="1048935" name=""/>
              <p:cNvSpPr/>
              <p:nvPr/>
            </p:nvSpPr>
            <p:spPr>
              <a:xfrm>
                <a:off x="5874662" y="5771635"/>
                <a:ext cx="33145" cy="111128"/>
              </a:xfrm>
            </p:spPr>
          </p:sp>
        </mc:Fallback>
      </mc:AlternateContent>
      <mc:AlternateContent xmlns:mc="http://schemas.openxmlformats.org/markup-compatibility/2006">
        <mc:Choice xmlns:p14="http://schemas.microsoft.com/office/powerpoint/2010/main" Requires="p14">
          <p:contentPart p14:bwMode="auto" r:id="rId106">
            <p14:nvContentPartPr>
              <p14:cNvPr id="1048936" name=""/>
              <p14:cNvContentPartPr/>
              <p14:nvPr/>
            </p14:nvContentPartPr>
            <p14:xfrm>
              <a:off x="5933153" y="5786582"/>
              <a:ext cx="25996" cy="26645"/>
            </p14:xfrm>
          </p:contentPart>
        </mc:Choice>
        <mc:Fallback>
          <p:sp>
            <p:nvSpPr>
              <p:cNvPr id="1048936" name=""/>
              <p:cNvSpPr/>
              <p:nvPr/>
            </p:nvSpPr>
            <p:spPr>
              <a:xfrm>
                <a:off x="5933153" y="5786582"/>
                <a:ext cx="25996" cy="26645"/>
              </a:xfrm>
            </p:spPr>
          </p:sp>
        </mc:Fallback>
      </mc:AlternateContent>
      <mc:AlternateContent xmlns:mc="http://schemas.openxmlformats.org/markup-compatibility/2006">
        <mc:Choice xmlns:p14="http://schemas.microsoft.com/office/powerpoint/2010/main" Requires="p14">
          <p:contentPart p14:bwMode="auto" r:id="rId107">
            <p14:nvContentPartPr>
              <p14:cNvPr id="1048937" name=""/>
              <p14:cNvContentPartPr/>
              <p14:nvPr/>
            </p14:nvContentPartPr>
            <p14:xfrm>
              <a:off x="5867514" y="5901610"/>
              <a:ext cx="167021" cy="115028"/>
            </p14:xfrm>
          </p:contentPart>
        </mc:Choice>
        <mc:Fallback>
          <p:sp>
            <p:nvSpPr>
              <p:cNvPr id="1048937" name=""/>
              <p:cNvSpPr/>
              <p:nvPr/>
            </p:nvSpPr>
            <p:spPr>
              <a:xfrm>
                <a:off x="5867514" y="5901610"/>
                <a:ext cx="167021" cy="115028"/>
              </a:xfrm>
            </p:spPr>
          </p:sp>
        </mc:Fallback>
      </mc:AlternateContent>
      <mc:AlternateContent xmlns:mc="http://schemas.openxmlformats.org/markup-compatibility/2006">
        <mc:Choice xmlns:p14="http://schemas.microsoft.com/office/powerpoint/2010/main" Requires="p14">
          <p:contentPart p14:bwMode="auto" r:id="rId108">
            <p14:nvContentPartPr>
              <p14:cNvPr id="1048938" name=""/>
              <p14:cNvContentPartPr/>
              <p14:nvPr/>
            </p14:nvContentPartPr>
            <p14:xfrm>
              <a:off x="5886361" y="5913957"/>
              <a:ext cx="59140" cy="209259"/>
            </p14:xfrm>
          </p:contentPart>
        </mc:Choice>
        <mc:Fallback>
          <p:sp>
            <p:nvSpPr>
              <p:cNvPr id="1048938" name=""/>
              <p:cNvSpPr/>
              <p:nvPr/>
            </p:nvSpPr>
            <p:spPr>
              <a:xfrm>
                <a:off x="5886361" y="5913957"/>
                <a:ext cx="59140" cy="209259"/>
              </a:xfrm>
            </p:spPr>
          </p:sp>
        </mc:Fallback>
      </mc:AlternateContent>
      <mc:AlternateContent xmlns:mc="http://schemas.openxmlformats.org/markup-compatibility/2006">
        <mc:Choice xmlns:p14="http://schemas.microsoft.com/office/powerpoint/2010/main" Requires="p14">
          <p:contentPart p14:bwMode="auto" r:id="rId109">
            <p14:nvContentPartPr>
              <p14:cNvPr id="1048939" name=""/>
              <p14:cNvContentPartPr/>
              <p14:nvPr/>
            </p14:nvContentPartPr>
            <p14:xfrm>
              <a:off x="6126171" y="5789182"/>
              <a:ext cx="146225" cy="48090"/>
            </p14:xfrm>
          </p:contentPart>
        </mc:Choice>
        <mc:Fallback>
          <p:sp>
            <p:nvSpPr>
              <p:cNvPr id="1048939" name=""/>
              <p:cNvSpPr/>
              <p:nvPr/>
            </p:nvSpPr>
            <p:spPr>
              <a:xfrm>
                <a:off x="6126171" y="5789182"/>
                <a:ext cx="146225" cy="48090"/>
              </a:xfrm>
            </p:spPr>
          </p:sp>
        </mc:Fallback>
      </mc:AlternateContent>
      <mc:AlternateContent xmlns:mc="http://schemas.openxmlformats.org/markup-compatibility/2006">
        <mc:Choice xmlns:p14="http://schemas.microsoft.com/office/powerpoint/2010/main" Requires="p14">
          <p:contentPart p14:bwMode="auto" r:id="rId110">
            <p14:nvContentPartPr>
              <p14:cNvPr id="1048940" name=""/>
              <p14:cNvContentPartPr/>
              <p14:nvPr/>
            </p14:nvContentPartPr>
            <p14:xfrm>
              <a:off x="6138519" y="5869766"/>
              <a:ext cx="13648" cy="65637"/>
            </p14:xfrm>
          </p:contentPart>
        </mc:Choice>
        <mc:Fallback>
          <p:sp>
            <p:nvSpPr>
              <p:cNvPr id="1048940" name=""/>
              <p:cNvSpPr/>
              <p:nvPr/>
            </p:nvSpPr>
            <p:spPr>
              <a:xfrm>
                <a:off x="6138519" y="5869766"/>
                <a:ext cx="13648" cy="65637"/>
              </a:xfrm>
            </p:spPr>
          </p:sp>
        </mc:Fallback>
      </mc:AlternateContent>
      <mc:AlternateContent xmlns:mc="http://schemas.openxmlformats.org/markup-compatibility/2006">
        <mc:Choice xmlns:p14="http://schemas.microsoft.com/office/powerpoint/2010/main" Requires="p14">
          <p:contentPart p14:bwMode="auto" r:id="rId111">
            <p14:nvContentPartPr>
              <p14:cNvPr id="1048941" name=""/>
              <p14:cNvContentPartPr/>
              <p14:nvPr/>
            </p14:nvContentPartPr>
            <p14:xfrm>
              <a:off x="6155417" y="5888612"/>
              <a:ext cx="43542" cy="44191"/>
            </p14:xfrm>
          </p:contentPart>
        </mc:Choice>
        <mc:Fallback>
          <p:sp>
            <p:nvSpPr>
              <p:cNvPr id="1048941" name=""/>
              <p:cNvSpPr/>
              <p:nvPr/>
            </p:nvSpPr>
            <p:spPr>
              <a:xfrm>
                <a:off x="6155417" y="5888612"/>
                <a:ext cx="43542" cy="44191"/>
              </a:xfrm>
            </p:spPr>
          </p:sp>
        </mc:Fallback>
      </mc:AlternateContent>
      <mc:AlternateContent xmlns:mc="http://schemas.openxmlformats.org/markup-compatibility/2006">
        <mc:Choice xmlns:p14="http://schemas.microsoft.com/office/powerpoint/2010/main" Requires="p14">
          <p:contentPart p14:bwMode="auto" r:id="rId112">
            <p14:nvContentPartPr>
              <p14:cNvPr id="1048942" name=""/>
              <p14:cNvContentPartPr/>
              <p14:nvPr/>
            </p14:nvContentPartPr>
            <p14:xfrm>
              <a:off x="6083278" y="5908109"/>
              <a:ext cx="136477" cy="92932"/>
            </p14:xfrm>
          </p:contentPart>
        </mc:Choice>
        <mc:Fallback>
          <p:sp>
            <p:nvSpPr>
              <p:cNvPr id="1048942" name=""/>
              <p:cNvSpPr/>
              <p:nvPr/>
            </p:nvSpPr>
            <p:spPr>
              <a:xfrm>
                <a:off x="6083278" y="5908109"/>
                <a:ext cx="136477" cy="92932"/>
              </a:xfrm>
            </p:spPr>
          </p:sp>
        </mc:Fallback>
      </mc:AlternateContent>
      <mc:AlternateContent xmlns:mc="http://schemas.openxmlformats.org/markup-compatibility/2006">
        <mc:Choice xmlns:p14="http://schemas.microsoft.com/office/powerpoint/2010/main" Requires="p14">
          <p:contentPart p14:bwMode="auto" r:id="rId113">
            <p14:nvContentPartPr>
              <p14:cNvPr id="1048943" name=""/>
              <p14:cNvContentPartPr/>
              <p14:nvPr/>
            </p14:nvContentPartPr>
            <p14:xfrm>
              <a:off x="6152167" y="5770335"/>
              <a:ext cx="197566" cy="257350"/>
            </p14:xfrm>
          </p:contentPart>
        </mc:Choice>
        <mc:Fallback>
          <p:sp>
            <p:nvSpPr>
              <p:cNvPr id="1048943" name=""/>
              <p:cNvSpPr/>
              <p:nvPr/>
            </p:nvSpPr>
            <p:spPr>
              <a:xfrm>
                <a:off x="6152167" y="5770335"/>
                <a:ext cx="197566" cy="257350"/>
              </a:xfrm>
            </p:spPr>
          </p:sp>
        </mc:Fallback>
      </mc:AlternateContent>
      <mc:AlternateContent xmlns:mc="http://schemas.openxmlformats.org/markup-compatibility/2006">
        <mc:Choice xmlns:p14="http://schemas.microsoft.com/office/powerpoint/2010/main" Requires="p14">
          <p:contentPart p14:bwMode="auto" r:id="rId114">
            <p14:nvContentPartPr>
              <p14:cNvPr id="1048944" name=""/>
              <p14:cNvContentPartPr/>
              <p14:nvPr/>
            </p14:nvContentPartPr>
            <p14:xfrm>
              <a:off x="6216506" y="5884063"/>
              <a:ext cx="46792" cy="98131"/>
            </p14:xfrm>
          </p:contentPart>
        </mc:Choice>
        <mc:Fallback>
          <p:sp>
            <p:nvSpPr>
              <p:cNvPr id="1048944" name=""/>
              <p:cNvSpPr/>
              <p:nvPr/>
            </p:nvSpPr>
            <p:spPr>
              <a:xfrm>
                <a:off x="6216506" y="5884063"/>
                <a:ext cx="46792" cy="98131"/>
              </a:xfrm>
            </p:spPr>
          </p:sp>
        </mc:Fallback>
      </mc:AlternateContent>
      <mc:AlternateContent xmlns:mc="http://schemas.openxmlformats.org/markup-compatibility/2006">
        <mc:Choice xmlns:p14="http://schemas.microsoft.com/office/powerpoint/2010/main" Requires="p14">
          <p:contentPart p14:bwMode="auto" r:id="rId115">
            <p14:nvContentPartPr>
              <p14:cNvPr id="1048945" name=""/>
              <p14:cNvContentPartPr/>
              <p14:nvPr/>
            </p14:nvContentPartPr>
            <p14:xfrm>
              <a:off x="6200259" y="5723545"/>
              <a:ext cx="74737" cy="51989"/>
            </p14:xfrm>
          </p:contentPart>
        </mc:Choice>
        <mc:Fallback>
          <p:sp>
            <p:nvSpPr>
              <p:cNvPr id="1048945" name=""/>
              <p:cNvSpPr/>
              <p:nvPr/>
            </p:nvSpPr>
            <p:spPr>
              <a:xfrm>
                <a:off x="6200259" y="5723545"/>
                <a:ext cx="74737" cy="51989"/>
              </a:xfrm>
            </p:spPr>
          </p:sp>
        </mc:Fallback>
      </mc:AlternateContent>
      <mc:AlternateContent xmlns:mc="http://schemas.openxmlformats.org/markup-compatibility/2006">
        <mc:Choice xmlns:p14="http://schemas.microsoft.com/office/powerpoint/2010/main" Requires="p14">
          <p:contentPart p14:bwMode="auto" r:id="rId116">
            <p14:nvContentPartPr>
              <p14:cNvPr id="1048946" name=""/>
              <p14:cNvContentPartPr/>
              <p14:nvPr/>
            </p14:nvContentPartPr>
            <p14:xfrm>
              <a:off x="6315939" y="5705998"/>
              <a:ext cx="144926" cy="158569"/>
            </p14:xfrm>
          </p:contentPart>
        </mc:Choice>
        <mc:Fallback>
          <p:sp>
            <p:nvSpPr>
              <p:cNvPr id="1048946" name=""/>
              <p:cNvSpPr/>
              <p:nvPr/>
            </p:nvSpPr>
            <p:spPr>
              <a:xfrm>
                <a:off x="6315939" y="5705998"/>
                <a:ext cx="144926" cy="158569"/>
              </a:xfrm>
            </p:spPr>
          </p:sp>
        </mc:Fallback>
      </mc:AlternateContent>
      <mc:AlternateContent xmlns:mc="http://schemas.openxmlformats.org/markup-compatibility/2006">
        <mc:Choice xmlns:p14="http://schemas.microsoft.com/office/powerpoint/2010/main" Requires="p14">
          <p:contentPart p14:bwMode="auto" r:id="rId117">
            <p14:nvContentPartPr>
              <p14:cNvPr id="1048947" name=""/>
              <p14:cNvContentPartPr/>
              <p14:nvPr/>
            </p14:nvContentPartPr>
            <p14:xfrm>
              <a:off x="6425121" y="5751489"/>
              <a:ext cx="45492" cy="16897"/>
            </p14:xfrm>
          </p:contentPart>
        </mc:Choice>
        <mc:Fallback>
          <p:sp>
            <p:nvSpPr>
              <p:cNvPr id="1048947" name=""/>
              <p:cNvSpPr/>
              <p:nvPr/>
            </p:nvSpPr>
            <p:spPr>
              <a:xfrm>
                <a:off x="6425121" y="5751489"/>
                <a:ext cx="45492" cy="16897"/>
              </a:xfrm>
            </p:spPr>
          </p:sp>
        </mc:Fallback>
      </mc:AlternateContent>
      <mc:AlternateContent xmlns:mc="http://schemas.openxmlformats.org/markup-compatibility/2006">
        <mc:Choice xmlns:p14="http://schemas.microsoft.com/office/powerpoint/2010/main" Requires="p14">
          <p:contentPart p14:bwMode="auto" r:id="rId118">
            <p14:nvContentPartPr>
              <p14:cNvPr id="1048948" name=""/>
              <p14:cNvContentPartPr/>
              <p14:nvPr/>
            </p14:nvContentPartPr>
            <p14:xfrm>
              <a:off x="6408874" y="5831424"/>
              <a:ext cx="46142" cy="7148"/>
            </p14:xfrm>
          </p:contentPart>
        </mc:Choice>
        <mc:Fallback>
          <p:sp>
            <p:nvSpPr>
              <p:cNvPr id="1048948" name=""/>
              <p:cNvSpPr/>
              <p:nvPr/>
            </p:nvSpPr>
            <p:spPr>
              <a:xfrm>
                <a:off x="6408874" y="5831424"/>
                <a:ext cx="46142" cy="7148"/>
              </a:xfrm>
            </p:spPr>
          </p:sp>
        </mc:Fallback>
      </mc:AlternateContent>
      <mc:AlternateContent xmlns:mc="http://schemas.openxmlformats.org/markup-compatibility/2006">
        <mc:Choice xmlns:p14="http://schemas.microsoft.com/office/powerpoint/2010/main" Requires="p14">
          <p:contentPart p14:bwMode="auto" r:id="rId119">
            <p14:nvContentPartPr>
              <p14:cNvPr id="1048949" name=""/>
              <p14:cNvContentPartPr/>
              <p14:nvPr/>
            </p14:nvContentPartPr>
            <p14:xfrm>
              <a:off x="6382229" y="5877565"/>
              <a:ext cx="66288" cy="17546"/>
            </p14:xfrm>
          </p:contentPart>
        </mc:Choice>
        <mc:Fallback>
          <p:sp>
            <p:nvSpPr>
              <p:cNvPr id="1048949" name=""/>
              <p:cNvSpPr/>
              <p:nvPr/>
            </p:nvSpPr>
            <p:spPr>
              <a:xfrm>
                <a:off x="6382229" y="5877565"/>
                <a:ext cx="66288" cy="17546"/>
              </a:xfrm>
            </p:spPr>
          </p:sp>
        </mc:Fallback>
      </mc:AlternateContent>
      <mc:AlternateContent xmlns:mc="http://schemas.openxmlformats.org/markup-compatibility/2006">
        <mc:Choice xmlns:p14="http://schemas.microsoft.com/office/powerpoint/2010/main" Requires="p14">
          <p:contentPart p14:bwMode="auto" r:id="rId120">
            <p14:nvContentPartPr>
              <p14:cNvPr id="1048950" name=""/>
              <p14:cNvContentPartPr/>
              <p14:nvPr/>
            </p14:nvContentPartPr>
            <p14:xfrm>
              <a:off x="6411474" y="5847671"/>
              <a:ext cx="10397" cy="159218"/>
            </p14:xfrm>
          </p:contentPart>
        </mc:Choice>
        <mc:Fallback>
          <p:sp>
            <p:nvSpPr>
              <p:cNvPr id="1048950" name=""/>
              <p:cNvSpPr/>
              <p:nvPr/>
            </p:nvSpPr>
            <p:spPr>
              <a:xfrm>
                <a:off x="6411474" y="5847671"/>
                <a:ext cx="10397" cy="159218"/>
              </a:xfrm>
            </p:spPr>
          </p:sp>
        </mc:Fallback>
      </mc:AlternateContent>
      <mc:AlternateContent xmlns:mc="http://schemas.openxmlformats.org/markup-compatibility/2006">
        <mc:Choice xmlns:p14="http://schemas.microsoft.com/office/powerpoint/2010/main" Requires="p14">
          <p:contentPart p14:bwMode="auto" r:id="rId121">
            <p14:nvContentPartPr>
              <p14:cNvPr id="1048951" name=""/>
              <p14:cNvContentPartPr/>
              <p14:nvPr/>
            </p14:nvContentPartPr>
            <p14:xfrm>
              <a:off x="6356233" y="5960099"/>
              <a:ext cx="100083" cy="5198"/>
            </p14:xfrm>
          </p:contentPart>
        </mc:Choice>
        <mc:Fallback>
          <p:sp>
            <p:nvSpPr>
              <p:cNvPr id="1048951" name=""/>
              <p:cNvSpPr/>
              <p:nvPr/>
            </p:nvSpPr>
            <p:spPr>
              <a:xfrm>
                <a:off x="6356233" y="5960099"/>
                <a:ext cx="100083" cy="5198"/>
              </a:xfrm>
            </p:spPr>
          </p:sp>
        </mc:Fallback>
      </mc:AlternateContent>
      <mc:AlternateContent xmlns:mc="http://schemas.openxmlformats.org/markup-compatibility/2006">
        <mc:Choice xmlns:p14="http://schemas.microsoft.com/office/powerpoint/2010/main" Requires="p14">
          <p:contentPart p14:bwMode="auto" r:id="rId122">
            <p14:nvContentPartPr>
              <p14:cNvPr id="1048952" name=""/>
              <p14:cNvContentPartPr/>
              <p14:nvPr/>
            </p14:nvContentPartPr>
            <p14:xfrm>
              <a:off x="6544703" y="5677403"/>
              <a:ext cx="42892" cy="32493"/>
            </p14:xfrm>
          </p:contentPart>
        </mc:Choice>
        <mc:Fallback>
          <p:sp>
            <p:nvSpPr>
              <p:cNvPr id="1048952" name=""/>
              <p:cNvSpPr/>
              <p:nvPr/>
            </p:nvSpPr>
            <p:spPr>
              <a:xfrm>
                <a:off x="6544703" y="5677403"/>
                <a:ext cx="42892" cy="32493"/>
              </a:xfrm>
            </p:spPr>
          </p:sp>
        </mc:Fallback>
      </mc:AlternateContent>
      <mc:AlternateContent xmlns:mc="http://schemas.openxmlformats.org/markup-compatibility/2006">
        <mc:Choice xmlns:p14="http://schemas.microsoft.com/office/powerpoint/2010/main" Requires="p14">
          <p:contentPart p14:bwMode="auto" r:id="rId123">
            <p14:nvContentPartPr>
              <p14:cNvPr id="1048953" name=""/>
              <p14:cNvContentPartPr/>
              <p14:nvPr/>
            </p14:nvContentPartPr>
            <p14:xfrm>
              <a:off x="6499209" y="5723545"/>
              <a:ext cx="98135" cy="19495"/>
            </p14:xfrm>
          </p:contentPart>
        </mc:Choice>
        <mc:Fallback>
          <p:sp>
            <p:nvSpPr>
              <p:cNvPr id="1048953" name=""/>
              <p:cNvSpPr/>
              <p:nvPr/>
            </p:nvSpPr>
            <p:spPr>
              <a:xfrm>
                <a:off x="6499209" y="5723545"/>
                <a:ext cx="98135" cy="19495"/>
              </a:xfrm>
            </p:spPr>
          </p:sp>
        </mc:Fallback>
      </mc:AlternateContent>
      <mc:AlternateContent xmlns:mc="http://schemas.openxmlformats.org/markup-compatibility/2006">
        <mc:Choice xmlns:p14="http://schemas.microsoft.com/office/powerpoint/2010/main" Requires="p14">
          <p:contentPart p14:bwMode="auto" r:id="rId124">
            <p14:nvContentPartPr>
              <p14:cNvPr id="1048954" name=""/>
              <p14:cNvContentPartPr/>
              <p14:nvPr/>
            </p14:nvContentPartPr>
            <p14:xfrm>
              <a:off x="6522605" y="5760587"/>
              <a:ext cx="84486" cy="67587"/>
            </p14:xfrm>
          </p:contentPart>
        </mc:Choice>
        <mc:Fallback>
          <p:sp>
            <p:nvSpPr>
              <p:cNvPr id="1048954" name=""/>
              <p:cNvSpPr/>
              <p:nvPr/>
            </p:nvSpPr>
            <p:spPr>
              <a:xfrm>
                <a:off x="6522605" y="5760587"/>
                <a:ext cx="84486" cy="67587"/>
              </a:xfrm>
            </p:spPr>
          </p:sp>
        </mc:Fallback>
      </mc:AlternateContent>
      <mc:AlternateContent xmlns:mc="http://schemas.openxmlformats.org/markup-compatibility/2006">
        <mc:Choice xmlns:p14="http://schemas.microsoft.com/office/powerpoint/2010/main" Requires="p14">
          <p:contentPart p14:bwMode="auto" r:id="rId125">
            <p14:nvContentPartPr>
              <p14:cNvPr id="1048955" name=""/>
              <p14:cNvContentPartPr/>
              <p14:nvPr/>
            </p14:nvContentPartPr>
            <p14:xfrm>
              <a:off x="6480362" y="5762537"/>
              <a:ext cx="128678" cy="131924"/>
            </p14:xfrm>
          </p:contentPart>
        </mc:Choice>
        <mc:Fallback>
          <p:sp>
            <p:nvSpPr>
              <p:cNvPr id="1048955" name=""/>
              <p:cNvSpPr/>
              <p:nvPr/>
            </p:nvSpPr>
            <p:spPr>
              <a:xfrm>
                <a:off x="6480362" y="5762537"/>
                <a:ext cx="128678" cy="131924"/>
              </a:xfrm>
            </p:spPr>
          </p:sp>
        </mc:Fallback>
      </mc:AlternateContent>
      <mc:AlternateContent xmlns:mc="http://schemas.openxmlformats.org/markup-compatibility/2006">
        <mc:Choice xmlns:p14="http://schemas.microsoft.com/office/powerpoint/2010/main" Requires="p14">
          <p:contentPart p14:bwMode="auto" r:id="rId126">
            <p14:nvContentPartPr>
              <p14:cNvPr id="1048956" name=""/>
              <p14:cNvContentPartPr/>
              <p14:nvPr/>
            </p14:nvContentPartPr>
            <p14:xfrm>
              <a:off x="6516757" y="5893811"/>
              <a:ext cx="6498" cy="46791"/>
            </p14:xfrm>
          </p:contentPart>
        </mc:Choice>
        <mc:Fallback>
          <p:sp>
            <p:nvSpPr>
              <p:cNvPr id="1048956" name=""/>
              <p:cNvSpPr/>
              <p:nvPr/>
            </p:nvSpPr>
            <p:spPr>
              <a:xfrm>
                <a:off x="6516757" y="5893811"/>
                <a:ext cx="6498" cy="46791"/>
              </a:xfrm>
            </p:spPr>
          </p:sp>
        </mc:Fallback>
      </mc:AlternateContent>
      <mc:AlternateContent xmlns:mc="http://schemas.openxmlformats.org/markup-compatibility/2006">
        <mc:Choice xmlns:p14="http://schemas.microsoft.com/office/powerpoint/2010/main" Requires="p14">
          <p:contentPart p14:bwMode="auto" r:id="rId127">
            <p14:nvContentPartPr>
              <p14:cNvPr id="1048957" name=""/>
              <p14:cNvContentPartPr/>
              <p14:nvPr/>
            </p14:nvContentPartPr>
            <p14:xfrm>
              <a:off x="6522605" y="5899660"/>
              <a:ext cx="77338" cy="56539"/>
            </p14:xfrm>
          </p:contentPart>
        </mc:Choice>
        <mc:Fallback>
          <p:sp>
            <p:nvSpPr>
              <p:cNvPr id="1048957" name=""/>
              <p:cNvSpPr/>
              <p:nvPr/>
            </p:nvSpPr>
            <p:spPr>
              <a:xfrm>
                <a:off x="6522605" y="5899660"/>
                <a:ext cx="77338" cy="56539"/>
              </a:xfrm>
            </p:spPr>
          </p:sp>
        </mc:Fallback>
      </mc:AlternateContent>
      <mc:AlternateContent xmlns:mc="http://schemas.openxmlformats.org/markup-compatibility/2006">
        <mc:Choice xmlns:p14="http://schemas.microsoft.com/office/powerpoint/2010/main" Requires="p14">
          <p:contentPart p14:bwMode="auto" r:id="rId128">
            <p14:nvContentPartPr>
              <p14:cNvPr id="1048958" name=""/>
              <p14:cNvContentPartPr/>
              <p14:nvPr/>
            </p14:nvContentPartPr>
            <p14:xfrm>
              <a:off x="6527804" y="5921106"/>
              <a:ext cx="103333" cy="43541"/>
            </p14:xfrm>
          </p:contentPart>
        </mc:Choice>
        <mc:Fallback>
          <p:sp>
            <p:nvSpPr>
              <p:cNvPr id="1048958" name=""/>
              <p:cNvSpPr/>
              <p:nvPr/>
            </p:nvSpPr>
            <p:spPr>
              <a:xfrm>
                <a:off x="6527804" y="5921106"/>
                <a:ext cx="103333" cy="43541"/>
              </a:xfrm>
            </p:spPr>
          </p:sp>
        </mc:Fallback>
      </mc:AlternateContent>
      <mc:AlternateContent xmlns:mc="http://schemas.openxmlformats.org/markup-compatibility/2006">
        <mc:Choice xmlns:p14="http://schemas.microsoft.com/office/powerpoint/2010/main" Requires="p14">
          <p:contentPart p14:bwMode="auto" r:id="rId129">
            <p14:nvContentPartPr>
              <p14:cNvPr id="1048959" name=""/>
              <p14:cNvContentPartPr/>
              <p14:nvPr/>
            </p14:nvContentPartPr>
            <p14:xfrm>
              <a:off x="6666232" y="5740441"/>
              <a:ext cx="59791" cy="228755"/>
            </p14:xfrm>
          </p:contentPart>
        </mc:Choice>
        <mc:Fallback>
          <p:sp>
            <p:nvSpPr>
              <p:cNvPr id="1048959" name=""/>
              <p:cNvSpPr/>
              <p:nvPr/>
            </p:nvSpPr>
            <p:spPr>
              <a:xfrm>
                <a:off x="6666232" y="5740441"/>
                <a:ext cx="59791" cy="228755"/>
              </a:xfrm>
            </p:spPr>
          </p:sp>
        </mc:Fallback>
      </mc:AlternateContent>
      <mc:AlternateContent xmlns:mc="http://schemas.openxmlformats.org/markup-compatibility/2006">
        <mc:Choice xmlns:p14="http://schemas.microsoft.com/office/powerpoint/2010/main" Requires="p14">
          <p:contentPart p14:bwMode="auto" r:id="rId130">
            <p14:nvContentPartPr>
              <p14:cNvPr id="1048960" name=""/>
              <p14:cNvContentPartPr/>
              <p14:nvPr/>
            </p14:nvContentPartPr>
            <p14:xfrm>
              <a:off x="6656483" y="5724844"/>
              <a:ext cx="100083" cy="322987"/>
            </p14:xfrm>
          </p:contentPart>
        </mc:Choice>
        <mc:Fallback>
          <p:sp>
            <p:nvSpPr>
              <p:cNvPr id="1048960" name=""/>
              <p:cNvSpPr/>
              <p:nvPr/>
            </p:nvSpPr>
            <p:spPr>
              <a:xfrm>
                <a:off x="6656483" y="5724844"/>
                <a:ext cx="100083" cy="322987"/>
              </a:xfrm>
            </p:spPr>
          </p:sp>
        </mc:Fallback>
      </mc:AlternateContent>
      <mc:AlternateContent xmlns:mc="http://schemas.openxmlformats.org/markup-compatibility/2006">
        <mc:Choice xmlns:p14="http://schemas.microsoft.com/office/powerpoint/2010/main" Requires="p14">
          <p:contentPart p14:bwMode="auto" r:id="rId131">
            <p14:nvContentPartPr>
              <p14:cNvPr id="1048961" name=""/>
              <p14:cNvContentPartPr/>
              <p14:nvPr/>
            </p14:nvContentPartPr>
            <p14:xfrm>
              <a:off x="6657783" y="5757338"/>
              <a:ext cx="14948" cy="22095"/>
            </p14:xfrm>
          </p:contentPart>
        </mc:Choice>
        <mc:Fallback>
          <p:sp>
            <p:nvSpPr>
              <p:cNvPr id="1048961" name=""/>
              <p:cNvSpPr/>
              <p:nvPr/>
            </p:nvSpPr>
            <p:spPr>
              <a:xfrm>
                <a:off x="6657783" y="5757338"/>
                <a:ext cx="14948" cy="22095"/>
              </a:xfrm>
            </p:spPr>
          </p:sp>
        </mc:Fallback>
      </mc:AlternateContent>
      <mc:AlternateContent xmlns:mc="http://schemas.openxmlformats.org/markup-compatibility/2006">
        <mc:Choice xmlns:p14="http://schemas.microsoft.com/office/powerpoint/2010/main" Requires="p14">
          <p:contentPart p14:bwMode="auto" r:id="rId132">
            <p14:nvContentPartPr>
              <p14:cNvPr id="1048962" name=""/>
              <p14:cNvContentPartPr/>
              <p14:nvPr/>
            </p14:nvContentPartPr>
            <p14:xfrm>
              <a:off x="7013924" y="5746940"/>
              <a:ext cx="57190" cy="205360"/>
            </p14:xfrm>
          </p:contentPart>
        </mc:Choice>
        <mc:Fallback>
          <p:sp>
            <p:nvSpPr>
              <p:cNvPr id="1048962" name=""/>
              <p:cNvSpPr/>
              <p:nvPr/>
            </p:nvSpPr>
            <p:spPr>
              <a:xfrm>
                <a:off x="7013924" y="5746940"/>
                <a:ext cx="57190" cy="205360"/>
              </a:xfrm>
            </p:spPr>
          </p:sp>
        </mc:Fallback>
      </mc:AlternateContent>
      <mc:AlternateContent xmlns:mc="http://schemas.openxmlformats.org/markup-compatibility/2006">
        <mc:Choice xmlns:p14="http://schemas.microsoft.com/office/powerpoint/2010/main" Requires="p14">
          <p:contentPart p14:bwMode="auto" r:id="rId133">
            <p14:nvContentPartPr>
              <p14:cNvPr id="1048963" name=""/>
              <p14:cNvContentPartPr/>
              <p14:nvPr/>
            </p14:nvContentPartPr>
            <p14:xfrm>
              <a:off x="7004176" y="6001041"/>
              <a:ext cx="56540" cy="69536"/>
            </p14:xfrm>
          </p:contentPart>
        </mc:Choice>
        <mc:Fallback>
          <p:sp>
            <p:nvSpPr>
              <p:cNvPr id="1048963" name=""/>
              <p:cNvSpPr/>
              <p:nvPr/>
            </p:nvSpPr>
            <p:spPr>
              <a:xfrm>
                <a:off x="7004176" y="6001041"/>
                <a:ext cx="56540" cy="69536"/>
              </a:xfrm>
            </p:spPr>
          </p:sp>
        </mc:Fallback>
      </mc:AlternateContent>
      <mc:AlternateContent xmlns:mc="http://schemas.openxmlformats.org/markup-compatibility/2006">
        <mc:Choice xmlns:p14="http://schemas.microsoft.com/office/powerpoint/2010/main" Requires="p14">
          <p:contentPart p14:bwMode="auto" r:id="rId134">
            <p14:nvContentPartPr>
              <p14:cNvPr id="1048964" name=""/>
              <p14:cNvContentPartPr/>
              <p14:nvPr/>
            </p14:nvContentPartPr>
            <p14:xfrm>
              <a:off x="7121806" y="5779434"/>
              <a:ext cx="100732" cy="89682"/>
            </p14:xfrm>
          </p:contentPart>
        </mc:Choice>
        <mc:Fallback>
          <p:sp>
            <p:nvSpPr>
              <p:cNvPr id="1048964" name=""/>
              <p:cNvSpPr/>
              <p:nvPr/>
            </p:nvSpPr>
            <p:spPr>
              <a:xfrm>
                <a:off x="7121806" y="5779434"/>
                <a:ext cx="100732" cy="89682"/>
              </a:xfrm>
            </p:spPr>
          </p:sp>
        </mc:Fallback>
      </mc:AlternateContent>
      <mc:AlternateContent xmlns:mc="http://schemas.openxmlformats.org/markup-compatibility/2006">
        <mc:Choice xmlns:p14="http://schemas.microsoft.com/office/powerpoint/2010/main" Requires="p14">
          <p:contentPart p14:bwMode="auto" r:id="rId135">
            <p14:nvContentPartPr>
              <p14:cNvPr id="1048965" name=""/>
              <p14:cNvContentPartPr/>
              <p14:nvPr/>
            </p14:nvContentPartPr>
            <p14:xfrm>
              <a:off x="7127005" y="5888612"/>
              <a:ext cx="77337" cy="98131"/>
            </p14:xfrm>
          </p:contentPart>
        </mc:Choice>
        <mc:Fallback>
          <p:sp>
            <p:nvSpPr>
              <p:cNvPr id="1048965" name=""/>
              <p:cNvSpPr/>
              <p:nvPr/>
            </p:nvSpPr>
            <p:spPr>
              <a:xfrm>
                <a:off x="7127005" y="5888612"/>
                <a:ext cx="77337" cy="98131"/>
              </a:xfrm>
            </p:spPr>
          </p:sp>
        </mc:Fallback>
      </mc:AlternateContent>
      <mc:AlternateContent xmlns:mc="http://schemas.openxmlformats.org/markup-compatibility/2006">
        <mc:Choice xmlns:p14="http://schemas.microsoft.com/office/powerpoint/2010/main" Requires="p14">
          <p:contentPart p14:bwMode="auto" r:id="rId136">
            <p14:nvContentPartPr>
              <p14:cNvPr id="1048966" name=""/>
              <p14:cNvContentPartPr/>
              <p14:nvPr/>
            </p14:nvContentPartPr>
            <p14:xfrm>
              <a:off x="7087362" y="6031585"/>
              <a:ext cx="148175" cy="46790"/>
            </p14:xfrm>
          </p:contentPart>
        </mc:Choice>
        <mc:Fallback>
          <p:sp>
            <p:nvSpPr>
              <p:cNvPr id="1048966" name=""/>
              <p:cNvSpPr/>
              <p:nvPr/>
            </p:nvSpPr>
            <p:spPr>
              <a:xfrm>
                <a:off x="7087362" y="6031585"/>
                <a:ext cx="148175" cy="46790"/>
              </a:xfrm>
            </p:spPr>
          </p:sp>
        </mc:Fallback>
      </mc:AlternateContent>
      <mc:AlternateContent xmlns:mc="http://schemas.openxmlformats.org/markup-compatibility/2006">
        <mc:Choice xmlns:p14="http://schemas.microsoft.com/office/powerpoint/2010/main" Requires="p14">
          <p:contentPart p14:bwMode="auto" r:id="rId137">
            <p14:nvContentPartPr>
              <p14:cNvPr id="1048967" name=""/>
              <p14:cNvContentPartPr/>
              <p14:nvPr/>
            </p14:nvContentPartPr>
            <p14:xfrm>
              <a:off x="7303776" y="5818426"/>
              <a:ext cx="178070" cy="66287"/>
            </p14:xfrm>
          </p:contentPart>
        </mc:Choice>
        <mc:Fallback>
          <p:sp>
            <p:nvSpPr>
              <p:cNvPr id="1048967" name=""/>
              <p:cNvSpPr/>
              <p:nvPr/>
            </p:nvSpPr>
            <p:spPr>
              <a:xfrm>
                <a:off x="7303776" y="5818426"/>
                <a:ext cx="178070" cy="66287"/>
              </a:xfrm>
            </p:spPr>
          </p:sp>
        </mc:Fallback>
      </mc:AlternateContent>
      <mc:AlternateContent xmlns:mc="http://schemas.openxmlformats.org/markup-compatibility/2006">
        <mc:Choice xmlns:p14="http://schemas.microsoft.com/office/powerpoint/2010/main" Requires="p14">
          <p:contentPart p14:bwMode="auto" r:id="rId138">
            <p14:nvContentPartPr>
              <p14:cNvPr id="1048968" name=""/>
              <p14:cNvContentPartPr/>
              <p14:nvPr/>
            </p14:nvContentPartPr>
            <p14:xfrm>
              <a:off x="7384362" y="5783333"/>
              <a:ext cx="57841" cy="235904"/>
            </p14:xfrm>
          </p:contentPart>
        </mc:Choice>
        <mc:Fallback>
          <p:sp>
            <p:nvSpPr>
              <p:cNvPr id="1048968" name=""/>
              <p:cNvSpPr/>
              <p:nvPr/>
            </p:nvSpPr>
            <p:spPr>
              <a:xfrm>
                <a:off x="7384362" y="5783333"/>
                <a:ext cx="57841" cy="235904"/>
              </a:xfrm>
            </p:spPr>
          </p:sp>
        </mc:Fallback>
      </mc:AlternateContent>
      <mc:AlternateContent xmlns:mc="http://schemas.openxmlformats.org/markup-compatibility/2006">
        <mc:Choice xmlns:p14="http://schemas.microsoft.com/office/powerpoint/2010/main" Requires="p14">
          <p:contentPart p14:bwMode="auto" r:id="rId139">
            <p14:nvContentPartPr>
              <p14:cNvPr id="1048969" name=""/>
              <p14:cNvContentPartPr/>
              <p14:nvPr/>
            </p14:nvContentPartPr>
            <p14:xfrm>
              <a:off x="7377863" y="5893162"/>
              <a:ext cx="44843" cy="37692"/>
            </p14:xfrm>
          </p:contentPart>
        </mc:Choice>
        <mc:Fallback>
          <p:sp>
            <p:nvSpPr>
              <p:cNvPr id="1048969" name=""/>
              <p:cNvSpPr/>
              <p:nvPr/>
            </p:nvSpPr>
            <p:spPr>
              <a:xfrm>
                <a:off x="7377863" y="5893162"/>
                <a:ext cx="44843" cy="37692"/>
              </a:xfrm>
            </p:spPr>
          </p:sp>
        </mc:Fallback>
      </mc:AlternateContent>
      <mc:AlternateContent xmlns:mc="http://schemas.openxmlformats.org/markup-compatibility/2006">
        <mc:Choice xmlns:p14="http://schemas.microsoft.com/office/powerpoint/2010/main" Requires="p14">
          <p:contentPart p14:bwMode="auto" r:id="rId140">
            <p14:nvContentPartPr>
              <p14:cNvPr id="1048970" name=""/>
              <p14:cNvContentPartPr/>
              <p14:nvPr/>
            </p14:nvContentPartPr>
            <p14:xfrm>
              <a:off x="7274530" y="5787232"/>
              <a:ext cx="256709" cy="248251"/>
            </p14:xfrm>
          </p:contentPart>
        </mc:Choice>
        <mc:Fallback>
          <p:sp>
            <p:nvSpPr>
              <p:cNvPr id="1048970" name=""/>
              <p:cNvSpPr/>
              <p:nvPr/>
            </p:nvSpPr>
            <p:spPr>
              <a:xfrm>
                <a:off x="7274530" y="5787232"/>
                <a:ext cx="256709" cy="248251"/>
              </a:xfrm>
            </p:spPr>
          </p:sp>
        </mc:Fallback>
      </mc:AlternateContent>
      <mc:AlternateContent xmlns:mc="http://schemas.openxmlformats.org/markup-compatibility/2006">
        <mc:Choice xmlns:p14="http://schemas.microsoft.com/office/powerpoint/2010/main" Requires="p14">
          <p:contentPart p14:bwMode="auto" r:id="rId141">
            <p14:nvContentPartPr>
              <p14:cNvPr id="1048971" name=""/>
              <p14:cNvContentPartPr/>
              <p14:nvPr/>
            </p14:nvContentPartPr>
            <p14:xfrm>
              <a:off x="7581280" y="5794381"/>
              <a:ext cx="129327" cy="250201"/>
            </p14:xfrm>
          </p:contentPart>
        </mc:Choice>
        <mc:Fallback>
          <p:sp>
            <p:nvSpPr>
              <p:cNvPr id="1048971" name=""/>
              <p:cNvSpPr/>
              <p:nvPr/>
            </p:nvSpPr>
            <p:spPr>
              <a:xfrm>
                <a:off x="7581280" y="5794381"/>
                <a:ext cx="129327" cy="250201"/>
              </a:xfrm>
            </p:spPr>
          </p:sp>
        </mc:Fallback>
      </mc:AlternateContent>
      <mc:AlternateContent xmlns:mc="http://schemas.openxmlformats.org/markup-compatibility/2006">
        <mc:Choice xmlns:p14="http://schemas.microsoft.com/office/powerpoint/2010/main" Requires="p14">
          <p:contentPart p14:bwMode="auto" r:id="rId142">
            <p14:nvContentPartPr>
              <p14:cNvPr id="1048972" name=""/>
              <p14:cNvContentPartPr/>
              <p14:nvPr/>
            </p14:nvContentPartPr>
            <p14:xfrm>
              <a:off x="7561134" y="5887963"/>
              <a:ext cx="149473" cy="138423"/>
            </p14:xfrm>
          </p:contentPart>
        </mc:Choice>
        <mc:Fallback>
          <p:sp>
            <p:nvSpPr>
              <p:cNvPr id="1048972" name=""/>
              <p:cNvSpPr/>
              <p:nvPr/>
            </p:nvSpPr>
            <p:spPr>
              <a:xfrm>
                <a:off x="7561134" y="5887963"/>
                <a:ext cx="149473" cy="138423"/>
              </a:xfrm>
            </p:spPr>
          </p:sp>
        </mc:Fallback>
      </mc:AlternateContent>
      <mc:AlternateContent xmlns:mc="http://schemas.openxmlformats.org/markup-compatibility/2006">
        <mc:Choice xmlns:p14="http://schemas.microsoft.com/office/powerpoint/2010/main" Requires="p14">
          <p:contentPart p14:bwMode="auto" r:id="rId143">
            <p14:nvContentPartPr>
              <p14:cNvPr id="1048973" name=""/>
              <p14:cNvContentPartPr/>
              <p14:nvPr/>
            </p14:nvContentPartPr>
            <p14:xfrm>
              <a:off x="7561782" y="5941902"/>
              <a:ext cx="267756" cy="87732"/>
            </p14:xfrm>
          </p:contentPart>
        </mc:Choice>
        <mc:Fallback>
          <p:sp>
            <p:nvSpPr>
              <p:cNvPr id="1048973" name=""/>
              <p:cNvSpPr/>
              <p:nvPr/>
            </p:nvSpPr>
            <p:spPr>
              <a:xfrm>
                <a:off x="7561782" y="5941902"/>
                <a:ext cx="267756" cy="87732"/>
              </a:xfrm>
            </p:spPr>
          </p:sp>
        </mc:Fallback>
      </mc:AlternateContent>
      <mc:AlternateContent xmlns:mc="http://schemas.openxmlformats.org/markup-compatibility/2006">
        <mc:Choice xmlns:p14="http://schemas.microsoft.com/office/powerpoint/2010/main" Requires="p14">
          <p:contentPart p14:bwMode="auto" r:id="rId144">
            <p14:nvContentPartPr>
              <p14:cNvPr id="1048974" name=""/>
              <p14:cNvContentPartPr/>
              <p14:nvPr/>
            </p14:nvContentPartPr>
            <p14:xfrm>
              <a:off x="7794444" y="5798280"/>
              <a:ext cx="30545" cy="96831"/>
            </p14:xfrm>
          </p:contentPart>
        </mc:Choice>
        <mc:Fallback>
          <p:sp>
            <p:nvSpPr>
              <p:cNvPr id="1048974" name=""/>
              <p:cNvSpPr/>
              <p:nvPr/>
            </p:nvSpPr>
            <p:spPr>
              <a:xfrm>
                <a:off x="7794444" y="5798280"/>
                <a:ext cx="30545" cy="96831"/>
              </a:xfrm>
            </p:spPr>
          </p:sp>
        </mc:Fallback>
      </mc:AlternateContent>
      <mc:AlternateContent xmlns:mc="http://schemas.openxmlformats.org/markup-compatibility/2006">
        <mc:Choice xmlns:p14="http://schemas.microsoft.com/office/powerpoint/2010/main" Requires="p14">
          <p:contentPart p14:bwMode="auto" r:id="rId145">
            <p14:nvContentPartPr>
              <p14:cNvPr id="1048975" name=""/>
              <p14:cNvContentPartPr/>
              <p14:nvPr/>
            </p14:nvContentPartPr>
            <p14:xfrm>
              <a:off x="7822390" y="5760587"/>
              <a:ext cx="88386" cy="239153"/>
            </p14:xfrm>
          </p:contentPart>
        </mc:Choice>
        <mc:Fallback>
          <p:sp>
            <p:nvSpPr>
              <p:cNvPr id="1048975" name=""/>
              <p:cNvSpPr/>
              <p:nvPr/>
            </p:nvSpPr>
            <p:spPr>
              <a:xfrm>
                <a:off x="7822390" y="5760587"/>
                <a:ext cx="88386" cy="239153"/>
              </a:xfrm>
            </p:spPr>
          </p:sp>
        </mc:Fallback>
      </mc:AlternateContent>
      <mc:AlternateContent xmlns:mc="http://schemas.openxmlformats.org/markup-compatibility/2006">
        <mc:Choice xmlns:p14="http://schemas.microsoft.com/office/powerpoint/2010/main" Requires="p14">
          <p:contentPart p14:bwMode="auto" r:id="rId146">
            <p14:nvContentPartPr>
              <p14:cNvPr id="1048976" name=""/>
              <p14:cNvContentPartPr/>
              <p14:nvPr/>
            </p14:nvContentPartPr>
            <p14:xfrm>
              <a:off x="7892578" y="5752139"/>
              <a:ext cx="90986" cy="59788"/>
            </p14:xfrm>
          </p:contentPart>
        </mc:Choice>
        <mc:Fallback>
          <p:sp>
            <p:nvSpPr>
              <p:cNvPr id="1048976" name=""/>
              <p:cNvSpPr/>
              <p:nvPr/>
            </p:nvSpPr>
            <p:spPr>
              <a:xfrm>
                <a:off x="7892578" y="5752139"/>
                <a:ext cx="90986" cy="59788"/>
              </a:xfrm>
            </p:spPr>
          </p:sp>
        </mc:Fallback>
      </mc:AlternateContent>
      <mc:AlternateContent xmlns:mc="http://schemas.openxmlformats.org/markup-compatibility/2006">
        <mc:Choice xmlns:p14="http://schemas.microsoft.com/office/powerpoint/2010/main" Requires="p14">
          <p:contentPart p14:bwMode="auto" r:id="rId147">
            <p14:nvContentPartPr>
              <p14:cNvPr id="1048977" name=""/>
              <p14:cNvContentPartPr/>
              <p14:nvPr/>
            </p14:nvContentPartPr>
            <p14:xfrm>
              <a:off x="7893878" y="5709897"/>
              <a:ext cx="32495" cy="159869"/>
            </p14:xfrm>
          </p:contentPart>
        </mc:Choice>
        <mc:Fallback>
          <p:sp>
            <p:nvSpPr>
              <p:cNvPr id="1048977" name=""/>
              <p:cNvSpPr/>
              <p:nvPr/>
            </p:nvSpPr>
            <p:spPr>
              <a:xfrm>
                <a:off x="7893878" y="5709897"/>
                <a:ext cx="32495" cy="159869"/>
              </a:xfrm>
            </p:spPr>
          </p:sp>
        </mc:Fallback>
      </mc:AlternateContent>
      <mc:AlternateContent xmlns:mc="http://schemas.openxmlformats.org/markup-compatibility/2006">
        <mc:Choice xmlns:p14="http://schemas.microsoft.com/office/powerpoint/2010/main" Requires="p14">
          <p:contentPart p14:bwMode="auto" r:id="rId148">
            <p14:nvContentPartPr>
              <p14:cNvPr id="1048978" name=""/>
              <p14:cNvContentPartPr/>
              <p14:nvPr/>
            </p14:nvContentPartPr>
            <p14:xfrm>
              <a:off x="7825639" y="5841171"/>
              <a:ext cx="167673" cy="60438"/>
            </p14:xfrm>
          </p:contentPart>
        </mc:Choice>
        <mc:Fallback>
          <p:sp>
            <p:nvSpPr>
              <p:cNvPr id="1048978" name=""/>
              <p:cNvSpPr/>
              <p:nvPr/>
            </p:nvSpPr>
            <p:spPr>
              <a:xfrm>
                <a:off x="7825639" y="5841171"/>
                <a:ext cx="167673" cy="60438"/>
              </a:xfrm>
            </p:spPr>
          </p:sp>
        </mc:Fallback>
      </mc:AlternateContent>
      <mc:AlternateContent xmlns:mc="http://schemas.openxmlformats.org/markup-compatibility/2006">
        <mc:Choice xmlns:p14="http://schemas.microsoft.com/office/powerpoint/2010/main" Requires="p14">
          <p:contentPart p14:bwMode="auto" r:id="rId149">
            <p14:nvContentPartPr>
              <p14:cNvPr id="1048979" name=""/>
              <p14:cNvContentPartPr/>
              <p14:nvPr/>
            </p14:nvContentPartPr>
            <p14:xfrm>
              <a:off x="7860084" y="5909408"/>
              <a:ext cx="28595" cy="44841"/>
            </p14:xfrm>
          </p:contentPart>
        </mc:Choice>
        <mc:Fallback>
          <p:sp>
            <p:nvSpPr>
              <p:cNvPr id="1048979" name=""/>
              <p:cNvSpPr/>
              <p:nvPr/>
            </p:nvSpPr>
            <p:spPr>
              <a:xfrm>
                <a:off x="7860084" y="5909408"/>
                <a:ext cx="28595" cy="44841"/>
              </a:xfrm>
            </p:spPr>
          </p:sp>
        </mc:Fallback>
      </mc:AlternateContent>
      <mc:AlternateContent xmlns:mc="http://schemas.openxmlformats.org/markup-compatibility/2006">
        <mc:Choice xmlns:p14="http://schemas.microsoft.com/office/powerpoint/2010/main" Requires="p14">
          <p:contentPart p14:bwMode="auto" r:id="rId150">
            <p14:nvContentPartPr>
              <p14:cNvPr id="1048980" name=""/>
              <p14:cNvContentPartPr/>
              <p14:nvPr/>
            </p14:nvContentPartPr>
            <p14:xfrm>
              <a:off x="7896477" y="5893162"/>
              <a:ext cx="80587" cy="46140"/>
            </p14:xfrm>
          </p:contentPart>
        </mc:Choice>
        <mc:Fallback>
          <p:sp>
            <p:nvSpPr>
              <p:cNvPr id="1048980" name=""/>
              <p:cNvSpPr/>
              <p:nvPr/>
            </p:nvSpPr>
            <p:spPr>
              <a:xfrm>
                <a:off x="7896477" y="5893162"/>
                <a:ext cx="80587" cy="46140"/>
              </a:xfrm>
            </p:spPr>
          </p:sp>
        </mc:Fallback>
      </mc:AlternateContent>
      <mc:AlternateContent xmlns:mc="http://schemas.openxmlformats.org/markup-compatibility/2006">
        <mc:Choice xmlns:p14="http://schemas.microsoft.com/office/powerpoint/2010/main" Requires="p14">
          <p:contentPart p14:bwMode="auto" r:id="rId151">
            <p14:nvContentPartPr>
              <p14:cNvPr id="1048981" name=""/>
              <p14:cNvContentPartPr/>
              <p14:nvPr/>
            </p14:nvContentPartPr>
            <p14:xfrm>
              <a:off x="7897777" y="5925005"/>
              <a:ext cx="16248" cy="56539"/>
            </p14:xfrm>
          </p:contentPart>
        </mc:Choice>
        <mc:Fallback>
          <p:sp>
            <p:nvSpPr>
              <p:cNvPr id="1048981" name=""/>
              <p:cNvSpPr/>
              <p:nvPr/>
            </p:nvSpPr>
            <p:spPr>
              <a:xfrm>
                <a:off x="7897777" y="5925005"/>
                <a:ext cx="16248" cy="56539"/>
              </a:xfrm>
            </p:spPr>
          </p:sp>
        </mc:Fallback>
      </mc:AlternateContent>
      <mc:AlternateContent xmlns:mc="http://schemas.openxmlformats.org/markup-compatibility/2006">
        <mc:Choice xmlns:p14="http://schemas.microsoft.com/office/powerpoint/2010/main" Requires="p14">
          <p:contentPart p14:bwMode="auto" r:id="rId152">
            <p14:nvContentPartPr>
              <p14:cNvPr id="1048982" name=""/>
              <p14:cNvContentPartPr/>
              <p14:nvPr/>
            </p14:nvContentPartPr>
            <p14:xfrm>
              <a:off x="7923773" y="5953599"/>
              <a:ext cx="126728" cy="26645"/>
            </p14:xfrm>
          </p:contentPart>
        </mc:Choice>
        <mc:Fallback>
          <p:sp>
            <p:nvSpPr>
              <p:cNvPr id="1048982" name=""/>
              <p:cNvSpPr/>
              <p:nvPr/>
            </p:nvSpPr>
            <p:spPr>
              <a:xfrm>
                <a:off x="7923773" y="5953599"/>
                <a:ext cx="126728" cy="26645"/>
              </a:xfrm>
            </p:spPr>
          </p:sp>
        </mc:Fallback>
      </mc:AlternateContent>
      <mc:AlternateContent xmlns:mc="http://schemas.openxmlformats.org/markup-compatibility/2006">
        <mc:Choice xmlns:p14="http://schemas.microsoft.com/office/powerpoint/2010/main" Requires="p14">
          <p:contentPart p14:bwMode="auto" r:id="rId153">
            <p14:nvContentPartPr>
              <p14:cNvPr id="1048983" name=""/>
              <p14:cNvContentPartPr/>
              <p14:nvPr/>
            </p14:nvContentPartPr>
            <p14:xfrm>
              <a:off x="8059601" y="5832723"/>
              <a:ext cx="29895" cy="123476"/>
            </p14:xfrm>
          </p:contentPart>
        </mc:Choice>
        <mc:Fallback>
          <p:sp>
            <p:nvSpPr>
              <p:cNvPr id="1048983" name=""/>
              <p:cNvSpPr/>
              <p:nvPr/>
            </p:nvSpPr>
            <p:spPr>
              <a:xfrm>
                <a:off x="8059601" y="5832723"/>
                <a:ext cx="29895" cy="123476"/>
              </a:xfrm>
            </p:spPr>
          </p:sp>
        </mc:Fallback>
      </mc:AlternateContent>
      <mc:AlternateContent xmlns:mc="http://schemas.openxmlformats.org/markup-compatibility/2006">
        <mc:Choice xmlns:p14="http://schemas.microsoft.com/office/powerpoint/2010/main" Requires="p14">
          <p:contentPart p14:bwMode="auto" r:id="rId154">
            <p14:nvContentPartPr>
              <p14:cNvPr id="1048984" name=""/>
              <p14:cNvContentPartPr/>
              <p14:nvPr/>
            </p14:nvContentPartPr>
            <p14:xfrm>
              <a:off x="8074548" y="5809328"/>
              <a:ext cx="173522" cy="142322"/>
            </p14:xfrm>
          </p:contentPart>
        </mc:Choice>
        <mc:Fallback>
          <p:sp>
            <p:nvSpPr>
              <p:cNvPr id="1048984" name=""/>
              <p:cNvSpPr/>
              <p:nvPr/>
            </p:nvSpPr>
            <p:spPr>
              <a:xfrm>
                <a:off x="8074548" y="5809328"/>
                <a:ext cx="173522" cy="142322"/>
              </a:xfrm>
            </p:spPr>
          </p:sp>
        </mc:Fallback>
      </mc:AlternateContent>
      <mc:AlternateContent xmlns:mc="http://schemas.openxmlformats.org/markup-compatibility/2006">
        <mc:Choice xmlns:p14="http://schemas.microsoft.com/office/powerpoint/2010/main" Requires="p14">
          <p:contentPart p14:bwMode="auto" r:id="rId155">
            <p14:nvContentPartPr>
              <p14:cNvPr id="1048985" name=""/>
              <p14:cNvContentPartPr/>
              <p14:nvPr/>
            </p14:nvContentPartPr>
            <p14:xfrm>
              <a:off x="8131089" y="5869766"/>
              <a:ext cx="16898" cy="50040"/>
            </p14:xfrm>
          </p:contentPart>
        </mc:Choice>
        <mc:Fallback>
          <p:sp>
            <p:nvSpPr>
              <p:cNvPr id="1048985" name=""/>
              <p:cNvSpPr/>
              <p:nvPr/>
            </p:nvSpPr>
            <p:spPr>
              <a:xfrm>
                <a:off x="8131089" y="5869766"/>
                <a:ext cx="16898" cy="50040"/>
              </a:xfrm>
            </p:spPr>
          </p:sp>
        </mc:Fallback>
      </mc:AlternateContent>
      <mc:AlternateContent xmlns:mc="http://schemas.openxmlformats.org/markup-compatibility/2006">
        <mc:Choice xmlns:p14="http://schemas.microsoft.com/office/powerpoint/2010/main" Requires="p14">
          <p:contentPart p14:bwMode="auto" r:id="rId156">
            <p14:nvContentPartPr>
              <p14:cNvPr id="1048986" name=""/>
              <p14:cNvContentPartPr/>
              <p14:nvPr/>
            </p14:nvContentPartPr>
            <p14:xfrm>
              <a:off x="8097295" y="5893811"/>
              <a:ext cx="45492" cy="16247"/>
            </p14:xfrm>
          </p:contentPart>
        </mc:Choice>
        <mc:Fallback>
          <p:sp>
            <p:nvSpPr>
              <p:cNvPr id="1048986" name=""/>
              <p:cNvSpPr/>
              <p:nvPr/>
            </p:nvSpPr>
            <p:spPr>
              <a:xfrm>
                <a:off x="8097295" y="5893811"/>
                <a:ext cx="45492" cy="16247"/>
              </a:xfrm>
            </p:spPr>
          </p:sp>
        </mc:Fallback>
      </mc:AlternateContent>
      <mc:AlternateContent xmlns:mc="http://schemas.openxmlformats.org/markup-compatibility/2006">
        <mc:Choice xmlns:p14="http://schemas.microsoft.com/office/powerpoint/2010/main" Requires="p14">
          <p:contentPart p14:bwMode="auto" r:id="rId157">
            <p14:nvContentPartPr>
              <p14:cNvPr id="1048987" name=""/>
              <p14:cNvContentPartPr/>
              <p14:nvPr/>
            </p14:nvContentPartPr>
            <p14:xfrm>
              <a:off x="8133689" y="5850920"/>
              <a:ext cx="43543" cy="69536"/>
            </p14:xfrm>
          </p:contentPart>
        </mc:Choice>
        <mc:Fallback>
          <p:sp>
            <p:nvSpPr>
              <p:cNvPr id="1048987" name=""/>
              <p:cNvSpPr/>
              <p:nvPr/>
            </p:nvSpPr>
            <p:spPr>
              <a:xfrm>
                <a:off x="8133689" y="5850920"/>
                <a:ext cx="43543" cy="69536"/>
              </a:xfrm>
            </p:spPr>
          </p:sp>
        </mc:Fallback>
      </mc:AlternateContent>
      <mc:AlternateContent xmlns:mc="http://schemas.openxmlformats.org/markup-compatibility/2006">
        <mc:Choice xmlns:p14="http://schemas.microsoft.com/office/powerpoint/2010/main" Requires="p14">
          <p:contentPart p14:bwMode="auto" r:id="rId158">
            <p14:nvContentPartPr>
              <p14:cNvPr id="1048988" name=""/>
              <p14:cNvContentPartPr/>
              <p14:nvPr/>
            </p14:nvContentPartPr>
            <p14:xfrm>
              <a:off x="8131089" y="5877565"/>
              <a:ext cx="102033" cy="35742"/>
            </p14:xfrm>
          </p:contentPart>
        </mc:Choice>
        <mc:Fallback>
          <p:sp>
            <p:nvSpPr>
              <p:cNvPr id="1048988" name=""/>
              <p:cNvSpPr/>
              <p:nvPr/>
            </p:nvSpPr>
            <p:spPr>
              <a:xfrm>
                <a:off x="8131089" y="5877565"/>
                <a:ext cx="102033" cy="35742"/>
              </a:xfrm>
            </p:spPr>
          </p:sp>
        </mc:Fallback>
      </mc:AlternateContent>
      <mc:AlternateContent xmlns:mc="http://schemas.openxmlformats.org/markup-compatibility/2006">
        <mc:Choice xmlns:p14="http://schemas.microsoft.com/office/powerpoint/2010/main" Requires="p14">
          <p:contentPart p14:bwMode="auto" r:id="rId159">
            <p14:nvContentPartPr>
              <p14:cNvPr id="1048989" name=""/>
              <p14:cNvContentPartPr/>
              <p14:nvPr/>
            </p14:nvContentPartPr>
            <p14:xfrm>
              <a:off x="8331906" y="5722245"/>
              <a:ext cx="33794" cy="217707"/>
            </p14:xfrm>
          </p:contentPart>
        </mc:Choice>
        <mc:Fallback>
          <p:sp>
            <p:nvSpPr>
              <p:cNvPr id="1048989" name=""/>
              <p:cNvSpPr/>
              <p:nvPr/>
            </p:nvSpPr>
            <p:spPr>
              <a:xfrm>
                <a:off x="8331906" y="5722245"/>
                <a:ext cx="33794" cy="217707"/>
              </a:xfrm>
            </p:spPr>
          </p:sp>
        </mc:Fallback>
      </mc:AlternateContent>
      <mc:AlternateContent xmlns:mc="http://schemas.openxmlformats.org/markup-compatibility/2006">
        <mc:Choice xmlns:p14="http://schemas.microsoft.com/office/powerpoint/2010/main" Requires="p14">
          <p:contentPart p14:bwMode="auto" r:id="rId160">
            <p14:nvContentPartPr>
              <p14:cNvPr id="1048990" name=""/>
              <p14:cNvContentPartPr/>
              <p14:nvPr/>
            </p14:nvContentPartPr>
            <p14:xfrm>
              <a:off x="8311109" y="5865217"/>
              <a:ext cx="94235" cy="84483"/>
            </p14:xfrm>
          </p:contentPart>
        </mc:Choice>
        <mc:Fallback>
          <p:sp>
            <p:nvSpPr>
              <p:cNvPr id="1048990" name=""/>
              <p:cNvSpPr/>
              <p:nvPr/>
            </p:nvSpPr>
            <p:spPr>
              <a:xfrm>
                <a:off x="8311109" y="5865217"/>
                <a:ext cx="94235" cy="84483"/>
              </a:xfrm>
            </p:spPr>
          </p:sp>
        </mc:Fallback>
      </mc:AlternateContent>
      <mc:AlternateContent xmlns:mc="http://schemas.openxmlformats.org/markup-compatibility/2006">
        <mc:Choice xmlns:p14="http://schemas.microsoft.com/office/powerpoint/2010/main" Requires="p14">
          <p:contentPart p14:bwMode="auto" r:id="rId161">
            <p14:nvContentPartPr>
              <p14:cNvPr id="1048991" name=""/>
              <p14:cNvContentPartPr/>
              <p14:nvPr/>
            </p14:nvContentPartPr>
            <p14:xfrm>
              <a:off x="8399495" y="5668955"/>
              <a:ext cx="124129" cy="192362"/>
            </p14:xfrm>
          </p:contentPart>
        </mc:Choice>
        <mc:Fallback>
          <p:sp>
            <p:nvSpPr>
              <p:cNvPr id="1048991" name=""/>
              <p:cNvSpPr/>
              <p:nvPr/>
            </p:nvSpPr>
            <p:spPr>
              <a:xfrm>
                <a:off x="8399495" y="5668955"/>
                <a:ext cx="124129" cy="192362"/>
              </a:xfrm>
            </p:spPr>
          </p:sp>
        </mc:Fallback>
      </mc:AlternateContent>
      <mc:AlternateContent xmlns:mc="http://schemas.openxmlformats.org/markup-compatibility/2006">
        <mc:Choice xmlns:p14="http://schemas.microsoft.com/office/powerpoint/2010/main" Requires="p14">
          <p:contentPart p14:bwMode="auto" r:id="rId162">
            <p14:nvContentPartPr>
              <p14:cNvPr id="1048992" name=""/>
              <p14:cNvContentPartPr/>
              <p14:nvPr/>
            </p14:nvContentPartPr>
            <p14:xfrm>
              <a:off x="8438488" y="5759287"/>
              <a:ext cx="132578" cy="110479"/>
            </p14:xfrm>
          </p:contentPart>
        </mc:Choice>
        <mc:Fallback>
          <p:sp>
            <p:nvSpPr>
              <p:cNvPr id="1048992" name=""/>
              <p:cNvSpPr/>
              <p:nvPr/>
            </p:nvSpPr>
            <p:spPr>
              <a:xfrm>
                <a:off x="8438488" y="5759287"/>
                <a:ext cx="132578" cy="110479"/>
              </a:xfrm>
            </p:spPr>
          </p:sp>
        </mc:Fallback>
      </mc:AlternateContent>
      <mc:AlternateContent xmlns:mc="http://schemas.openxmlformats.org/markup-compatibility/2006">
        <mc:Choice xmlns:p14="http://schemas.microsoft.com/office/powerpoint/2010/main" Requires="p14">
          <p:contentPart p14:bwMode="auto" r:id="rId163">
            <p14:nvContentPartPr>
              <p14:cNvPr id="1048993" name=""/>
              <p14:cNvContentPartPr/>
              <p14:nvPr/>
            </p14:nvContentPartPr>
            <p14:xfrm>
              <a:off x="8453436" y="5845721"/>
              <a:ext cx="11047" cy="68236"/>
            </p14:xfrm>
          </p:contentPart>
        </mc:Choice>
        <mc:Fallback>
          <p:sp>
            <p:nvSpPr>
              <p:cNvPr id="1048993" name=""/>
              <p:cNvSpPr/>
              <p:nvPr/>
            </p:nvSpPr>
            <p:spPr>
              <a:xfrm>
                <a:off x="8453436" y="5845721"/>
                <a:ext cx="11047" cy="68236"/>
              </a:xfrm>
            </p:spPr>
          </p:sp>
        </mc:Fallback>
      </mc:AlternateContent>
      <mc:AlternateContent xmlns:mc="http://schemas.openxmlformats.org/markup-compatibility/2006">
        <mc:Choice xmlns:p14="http://schemas.microsoft.com/office/powerpoint/2010/main" Requires="p14">
          <p:contentPart p14:bwMode="auto" r:id="rId164">
            <p14:nvContentPartPr>
              <p14:cNvPr id="1048994" name=""/>
              <p14:cNvContentPartPr/>
              <p14:nvPr/>
            </p14:nvContentPartPr>
            <p14:xfrm>
              <a:off x="8470333" y="5850920"/>
              <a:ext cx="101383" cy="68237"/>
            </p14:xfrm>
          </p:contentPart>
        </mc:Choice>
        <mc:Fallback>
          <p:sp>
            <p:nvSpPr>
              <p:cNvPr id="1048994" name=""/>
              <p:cNvSpPr/>
              <p:nvPr/>
            </p:nvSpPr>
            <p:spPr>
              <a:xfrm>
                <a:off x="8470333" y="5850920"/>
                <a:ext cx="101383" cy="68237"/>
              </a:xfrm>
            </p:spPr>
          </p:sp>
        </mc:Fallback>
      </mc:AlternateContent>
      <mc:AlternateContent xmlns:mc="http://schemas.openxmlformats.org/markup-compatibility/2006">
        <mc:Choice xmlns:p14="http://schemas.microsoft.com/office/powerpoint/2010/main" Requires="p14">
          <p:contentPart p14:bwMode="auto" r:id="rId165">
            <p14:nvContentPartPr>
              <p14:cNvPr id="1048995" name=""/>
              <p14:cNvContentPartPr/>
              <p14:nvPr/>
            </p14:nvContentPartPr>
            <p14:xfrm>
              <a:off x="604034" y="6420859"/>
              <a:ext cx="129978" cy="269047"/>
            </p14:xfrm>
          </p:contentPart>
        </mc:Choice>
        <mc:Fallback>
          <p:sp>
            <p:nvSpPr>
              <p:cNvPr id="1048995" name=""/>
              <p:cNvSpPr/>
              <p:nvPr/>
            </p:nvSpPr>
            <p:spPr>
              <a:xfrm>
                <a:off x="604034" y="6420859"/>
                <a:ext cx="129978" cy="269047"/>
              </a:xfrm>
            </p:spPr>
          </p:sp>
        </mc:Fallback>
      </mc:AlternateContent>
      <mc:AlternateContent xmlns:mc="http://schemas.openxmlformats.org/markup-compatibility/2006">
        <mc:Choice xmlns:p14="http://schemas.microsoft.com/office/powerpoint/2010/main" Requires="p14">
          <p:contentPart p14:bwMode="auto" r:id="rId166">
            <p14:nvContentPartPr>
              <p14:cNvPr id="1048996" name=""/>
              <p14:cNvContentPartPr/>
              <p14:nvPr/>
            </p14:nvContentPartPr>
            <p14:xfrm>
              <a:off x="719065" y="6412410"/>
              <a:ext cx="68238" cy="287244"/>
            </p14:xfrm>
          </p:contentPart>
        </mc:Choice>
        <mc:Fallback>
          <p:sp>
            <p:nvSpPr>
              <p:cNvPr id="1048996" name=""/>
              <p:cNvSpPr/>
              <p:nvPr/>
            </p:nvSpPr>
            <p:spPr>
              <a:xfrm>
                <a:off x="719065" y="6412410"/>
                <a:ext cx="68238" cy="287244"/>
              </a:xfrm>
            </p:spPr>
          </p:sp>
        </mc:Fallback>
      </mc:AlternateContent>
      <mc:AlternateContent xmlns:mc="http://schemas.openxmlformats.org/markup-compatibility/2006">
        <mc:Choice xmlns:p14="http://schemas.microsoft.com/office/powerpoint/2010/main" Requires="p14">
          <p:contentPart p14:bwMode="auto" r:id="rId167">
            <p14:nvContentPartPr>
              <p14:cNvPr id="1048997" name=""/>
              <p14:cNvContentPartPr/>
              <p14:nvPr/>
            </p14:nvContentPartPr>
            <p14:xfrm>
              <a:off x="835396" y="6409161"/>
              <a:ext cx="168322" cy="259299"/>
            </p14:xfrm>
          </p:contentPart>
        </mc:Choice>
        <mc:Fallback>
          <p:sp>
            <p:nvSpPr>
              <p:cNvPr id="1048997" name=""/>
              <p:cNvSpPr/>
              <p:nvPr/>
            </p:nvSpPr>
            <p:spPr>
              <a:xfrm>
                <a:off x="835396" y="6409161"/>
                <a:ext cx="168322" cy="259299"/>
              </a:xfrm>
            </p:spPr>
          </p:sp>
        </mc:Fallback>
      </mc:AlternateContent>
      <mc:AlternateContent xmlns:mc="http://schemas.openxmlformats.org/markup-compatibility/2006">
        <mc:Choice xmlns:p14="http://schemas.microsoft.com/office/powerpoint/2010/main" Requires="p14">
          <p:contentPart p14:bwMode="auto" r:id="rId168">
            <p14:nvContentPartPr>
              <p14:cNvPr id="1048998" name=""/>
              <p14:cNvContentPartPr/>
              <p14:nvPr/>
            </p14:nvContentPartPr>
            <p14:xfrm>
              <a:off x="873740" y="6564480"/>
              <a:ext cx="38993" cy="103330"/>
            </p14:xfrm>
          </p:contentPart>
        </mc:Choice>
        <mc:Fallback>
          <p:sp>
            <p:nvSpPr>
              <p:cNvPr id="1048998" name=""/>
              <p:cNvSpPr/>
              <p:nvPr/>
            </p:nvSpPr>
            <p:spPr>
              <a:xfrm>
                <a:off x="873740" y="6564480"/>
                <a:ext cx="38993" cy="103330"/>
              </a:xfrm>
            </p:spPr>
          </p:sp>
        </mc:Fallback>
      </mc:AlternateContent>
      <mc:AlternateContent xmlns:mc="http://schemas.openxmlformats.org/markup-compatibility/2006">
        <mc:Choice xmlns:p14="http://schemas.microsoft.com/office/powerpoint/2010/main" Requires="p14">
          <p:contentPart p14:bwMode="auto" r:id="rId169">
            <p14:nvContentPartPr>
              <p14:cNvPr id="1048999" name=""/>
              <p14:cNvContentPartPr/>
              <p14:nvPr/>
            </p14:nvContentPartPr>
            <p14:xfrm>
              <a:off x="1062209" y="6413710"/>
              <a:ext cx="36393" cy="276846"/>
            </p14:xfrm>
          </p:contentPart>
        </mc:Choice>
        <mc:Fallback>
          <p:sp>
            <p:nvSpPr>
              <p:cNvPr id="1048999" name=""/>
              <p:cNvSpPr/>
              <p:nvPr/>
            </p:nvSpPr>
            <p:spPr>
              <a:xfrm>
                <a:off x="1062209" y="6413710"/>
                <a:ext cx="36393" cy="276846"/>
              </a:xfrm>
            </p:spPr>
          </p:sp>
        </mc:Fallback>
      </mc:AlternateContent>
      <mc:AlternateContent xmlns:mc="http://schemas.openxmlformats.org/markup-compatibility/2006">
        <mc:Choice xmlns:p14="http://schemas.microsoft.com/office/powerpoint/2010/main" Requires="p14">
          <p:contentPart p14:bwMode="auto" r:id="rId170">
            <p14:nvContentPartPr>
              <p14:cNvPr id="1049000" name=""/>
              <p14:cNvContentPartPr/>
              <p14:nvPr/>
            </p14:nvContentPartPr>
            <p14:xfrm>
              <a:off x="1114200" y="6433206"/>
              <a:ext cx="46142" cy="132574"/>
            </p14:xfrm>
          </p:contentPart>
        </mc:Choice>
        <mc:Fallback>
          <p:sp>
            <p:nvSpPr>
              <p:cNvPr id="1049000" name=""/>
              <p:cNvSpPr/>
              <p:nvPr/>
            </p:nvSpPr>
            <p:spPr>
              <a:xfrm>
                <a:off x="1114200" y="6433206"/>
                <a:ext cx="46142" cy="132574"/>
              </a:xfrm>
            </p:spPr>
          </p:sp>
        </mc:Fallback>
      </mc:AlternateContent>
      <mc:AlternateContent xmlns:mc="http://schemas.openxmlformats.org/markup-compatibility/2006">
        <mc:Choice xmlns:p14="http://schemas.microsoft.com/office/powerpoint/2010/main" Requires="p14">
          <p:contentPart p14:bwMode="auto" r:id="rId171">
            <p14:nvContentPartPr>
              <p14:cNvPr id="1049001" name=""/>
              <p14:cNvContentPartPr/>
              <p14:nvPr/>
            </p14:nvContentPartPr>
            <p14:xfrm>
              <a:off x="1140196" y="6438405"/>
              <a:ext cx="89685" cy="119576"/>
            </p14:xfrm>
          </p:contentPart>
        </mc:Choice>
        <mc:Fallback>
          <p:sp>
            <p:nvSpPr>
              <p:cNvPr id="1049001" name=""/>
              <p:cNvSpPr/>
              <p:nvPr/>
            </p:nvSpPr>
            <p:spPr>
              <a:xfrm>
                <a:off x="1140196" y="6438405"/>
                <a:ext cx="89685" cy="119576"/>
              </a:xfrm>
            </p:spPr>
          </p:sp>
        </mc:Fallback>
      </mc:AlternateContent>
      <mc:AlternateContent xmlns:mc="http://schemas.openxmlformats.org/markup-compatibility/2006">
        <mc:Choice xmlns:p14="http://schemas.microsoft.com/office/powerpoint/2010/main" Requires="p14">
          <p:contentPart p14:bwMode="auto" r:id="rId172">
            <p14:nvContentPartPr>
              <p14:cNvPr id="1049002" name=""/>
              <p14:cNvContentPartPr/>
              <p14:nvPr/>
            </p14:nvContentPartPr>
            <p14:xfrm>
              <a:off x="1102502" y="6624919"/>
              <a:ext cx="35094" cy="43541"/>
            </p14:xfrm>
          </p:contentPart>
        </mc:Choice>
        <mc:Fallback>
          <p:sp>
            <p:nvSpPr>
              <p:cNvPr id="1049002" name=""/>
              <p:cNvSpPr/>
              <p:nvPr/>
            </p:nvSpPr>
            <p:spPr>
              <a:xfrm>
                <a:off x="1102502" y="6624919"/>
                <a:ext cx="35094" cy="43541"/>
              </a:xfrm>
            </p:spPr>
          </p:sp>
        </mc:Fallback>
      </mc:AlternateContent>
      <mc:AlternateContent xmlns:mc="http://schemas.openxmlformats.org/markup-compatibility/2006">
        <mc:Choice xmlns:p14="http://schemas.microsoft.com/office/powerpoint/2010/main" Requires="p14">
          <p:contentPart p14:bwMode="auto" r:id="rId173">
            <p14:nvContentPartPr>
              <p14:cNvPr id="1049003" name=""/>
              <p14:cNvContentPartPr/>
              <p14:nvPr/>
            </p14:nvContentPartPr>
            <p14:xfrm>
              <a:off x="1144745" y="6581377"/>
              <a:ext cx="130628" cy="110479"/>
            </p14:xfrm>
          </p:contentPart>
        </mc:Choice>
        <mc:Fallback>
          <p:sp>
            <p:nvSpPr>
              <p:cNvPr id="1049003" name=""/>
              <p:cNvSpPr/>
              <p:nvPr/>
            </p:nvSpPr>
            <p:spPr>
              <a:xfrm>
                <a:off x="1144745" y="6581377"/>
                <a:ext cx="130628" cy="110479"/>
              </a:xfrm>
            </p:spPr>
          </p:sp>
        </mc:Fallback>
      </mc:AlternateContent>
      <mc:AlternateContent xmlns:mc="http://schemas.openxmlformats.org/markup-compatibility/2006">
        <mc:Choice xmlns:p14="http://schemas.microsoft.com/office/powerpoint/2010/main" Requires="p14">
          <p:contentPart p14:bwMode="auto" r:id="rId174">
            <p14:nvContentPartPr>
              <p14:cNvPr id="1049004" name=""/>
              <p14:cNvContentPartPr/>
              <p14:nvPr/>
            </p14:nvContentPartPr>
            <p14:xfrm>
              <a:off x="1144095" y="6368869"/>
              <a:ext cx="42892" cy="384725"/>
            </p14:xfrm>
          </p:contentPart>
        </mc:Choice>
        <mc:Fallback>
          <p:sp>
            <p:nvSpPr>
              <p:cNvPr id="1049004" name=""/>
              <p:cNvSpPr/>
              <p:nvPr/>
            </p:nvSpPr>
            <p:spPr>
              <a:xfrm>
                <a:off x="1144095" y="6368869"/>
                <a:ext cx="42892" cy="384725"/>
              </a:xfrm>
            </p:spPr>
          </p:sp>
        </mc:Fallback>
      </mc:AlternateContent>
      <mc:AlternateContent xmlns:mc="http://schemas.openxmlformats.org/markup-compatibility/2006">
        <mc:Choice xmlns:p14="http://schemas.microsoft.com/office/powerpoint/2010/main" Requires="p14">
          <p:contentPart p14:bwMode="auto" r:id="rId175">
            <p14:nvContentPartPr>
              <p14:cNvPr id="1049005" name=""/>
              <p14:cNvContentPartPr/>
              <p14:nvPr/>
            </p14:nvContentPartPr>
            <p14:xfrm>
              <a:off x="1288371" y="6405912"/>
              <a:ext cx="105932" cy="14947"/>
            </p14:xfrm>
          </p:contentPart>
        </mc:Choice>
        <mc:Fallback>
          <p:sp>
            <p:nvSpPr>
              <p:cNvPr id="1049005" name=""/>
              <p:cNvSpPr/>
              <p:nvPr/>
            </p:nvSpPr>
            <p:spPr>
              <a:xfrm>
                <a:off x="1288371" y="6405912"/>
                <a:ext cx="105932" cy="14947"/>
              </a:xfrm>
            </p:spPr>
          </p:sp>
        </mc:Fallback>
      </mc:AlternateContent>
      <mc:AlternateContent xmlns:mc="http://schemas.openxmlformats.org/markup-compatibility/2006">
        <mc:Choice xmlns:p14="http://schemas.microsoft.com/office/powerpoint/2010/main" Requires="p14">
          <p:contentPart p14:bwMode="auto" r:id="rId176">
            <p14:nvContentPartPr>
              <p14:cNvPr id="1049006" name=""/>
              <p14:cNvContentPartPr/>
              <p14:nvPr/>
            </p14:nvContentPartPr>
            <p14:xfrm>
              <a:off x="1309168" y="6454652"/>
              <a:ext cx="16247" cy="178065"/>
            </p14:xfrm>
          </p:contentPart>
        </mc:Choice>
        <mc:Fallback>
          <p:sp>
            <p:nvSpPr>
              <p:cNvPr id="1049006" name=""/>
              <p:cNvSpPr/>
              <p:nvPr/>
            </p:nvSpPr>
            <p:spPr>
              <a:xfrm>
                <a:off x="1309168" y="6454652"/>
                <a:ext cx="16247" cy="178065"/>
              </a:xfrm>
            </p:spPr>
          </p:sp>
        </mc:Fallback>
      </mc:AlternateContent>
      <mc:AlternateContent xmlns:mc="http://schemas.openxmlformats.org/markup-compatibility/2006">
        <mc:Choice xmlns:p14="http://schemas.microsoft.com/office/powerpoint/2010/main" Requires="p14">
          <p:contentPart p14:bwMode="auto" r:id="rId177">
            <p14:nvContentPartPr>
              <p14:cNvPr id="1049007" name=""/>
              <p14:cNvContentPartPr/>
              <p14:nvPr/>
            </p14:nvContentPartPr>
            <p14:xfrm>
              <a:off x="1351411" y="6432557"/>
              <a:ext cx="20796" cy="327536"/>
            </p14:xfrm>
          </p:contentPart>
        </mc:Choice>
        <mc:Fallback>
          <p:sp>
            <p:nvSpPr>
              <p:cNvPr id="1049007" name=""/>
              <p:cNvSpPr/>
              <p:nvPr/>
            </p:nvSpPr>
            <p:spPr>
              <a:xfrm>
                <a:off x="1351411" y="6432557"/>
                <a:ext cx="20796" cy="327536"/>
              </a:xfrm>
            </p:spPr>
          </p:sp>
        </mc:Fallback>
      </mc:AlternateContent>
      <mc:AlternateContent xmlns:mc="http://schemas.openxmlformats.org/markup-compatibility/2006">
        <mc:Choice xmlns:p14="http://schemas.microsoft.com/office/powerpoint/2010/main" Requires="p14">
          <p:contentPart p14:bwMode="auto" r:id="rId178">
            <p14:nvContentPartPr>
              <p14:cNvPr id="1049008" name=""/>
              <p14:cNvContentPartPr/>
              <p14:nvPr/>
            </p14:nvContentPartPr>
            <p14:xfrm>
              <a:off x="1318266" y="6488446"/>
              <a:ext cx="46142" cy="119576"/>
            </p14:xfrm>
          </p:contentPart>
        </mc:Choice>
        <mc:Fallback>
          <p:sp>
            <p:nvSpPr>
              <p:cNvPr id="1049008" name=""/>
              <p:cNvSpPr/>
              <p:nvPr/>
            </p:nvSpPr>
            <p:spPr>
              <a:xfrm>
                <a:off x="1318266" y="6488446"/>
                <a:ext cx="46142" cy="119576"/>
              </a:xfrm>
            </p:spPr>
          </p:sp>
        </mc:Fallback>
      </mc:AlternateContent>
      <mc:AlternateContent xmlns:mc="http://schemas.openxmlformats.org/markup-compatibility/2006">
        <mc:Choice xmlns:p14="http://schemas.microsoft.com/office/powerpoint/2010/main" Requires="p14">
          <p:contentPart p14:bwMode="auto" r:id="rId179">
            <p14:nvContentPartPr>
              <p14:cNvPr id="1049009" name=""/>
              <p14:cNvContentPartPr/>
              <p14:nvPr/>
            </p14:nvContentPartPr>
            <p14:xfrm>
              <a:off x="1286421" y="6630118"/>
              <a:ext cx="77337" cy="54589"/>
            </p14:xfrm>
          </p:contentPart>
        </mc:Choice>
        <mc:Fallback>
          <p:sp>
            <p:nvSpPr>
              <p:cNvPr id="1049009" name=""/>
              <p:cNvSpPr/>
              <p:nvPr/>
            </p:nvSpPr>
            <p:spPr>
              <a:xfrm>
                <a:off x="1286421" y="6630118"/>
                <a:ext cx="77337" cy="54589"/>
              </a:xfrm>
            </p:spPr>
          </p:sp>
        </mc:Fallback>
      </mc:AlternateContent>
      <mc:AlternateContent xmlns:mc="http://schemas.openxmlformats.org/markup-compatibility/2006">
        <mc:Choice xmlns:p14="http://schemas.microsoft.com/office/powerpoint/2010/main" Requires="p14">
          <p:contentPart p14:bwMode="auto" r:id="rId180">
            <p14:nvContentPartPr>
              <p14:cNvPr id="1049010" name=""/>
              <p14:cNvContentPartPr/>
              <p14:nvPr/>
            </p14:nvContentPartPr>
            <p14:xfrm>
              <a:off x="1401452" y="6433206"/>
              <a:ext cx="96833" cy="18196"/>
            </p14:xfrm>
          </p:contentPart>
        </mc:Choice>
        <mc:Fallback>
          <p:sp>
            <p:nvSpPr>
              <p:cNvPr id="1049010" name=""/>
              <p:cNvSpPr/>
              <p:nvPr/>
            </p:nvSpPr>
            <p:spPr>
              <a:xfrm>
                <a:off x="1401452" y="6433206"/>
                <a:ext cx="96833" cy="18196"/>
              </a:xfrm>
            </p:spPr>
          </p:sp>
        </mc:Fallback>
      </mc:AlternateContent>
      <mc:AlternateContent xmlns:mc="http://schemas.openxmlformats.org/markup-compatibility/2006">
        <mc:Choice xmlns:p14="http://schemas.microsoft.com/office/powerpoint/2010/main" Requires="p14">
          <p:contentPart p14:bwMode="auto" r:id="rId181">
            <p14:nvContentPartPr>
              <p14:cNvPr id="1049011" name=""/>
              <p14:cNvContentPartPr/>
              <p14:nvPr/>
            </p14:nvContentPartPr>
            <p14:xfrm>
              <a:off x="1430698" y="6403312"/>
              <a:ext cx="92934" cy="92932"/>
            </p14:xfrm>
          </p:contentPart>
        </mc:Choice>
        <mc:Fallback>
          <p:sp>
            <p:nvSpPr>
              <p:cNvPr id="1049011" name=""/>
              <p:cNvSpPr/>
              <p:nvPr/>
            </p:nvSpPr>
            <p:spPr>
              <a:xfrm>
                <a:off x="1430698" y="6403312"/>
                <a:ext cx="92934" cy="92932"/>
              </a:xfrm>
            </p:spPr>
          </p:sp>
        </mc:Fallback>
      </mc:AlternateContent>
      <mc:AlternateContent xmlns:mc="http://schemas.openxmlformats.org/markup-compatibility/2006">
        <mc:Choice xmlns:p14="http://schemas.microsoft.com/office/powerpoint/2010/main" Requires="p14">
          <p:contentPart p14:bwMode="auto" r:id="rId182">
            <p14:nvContentPartPr>
              <p14:cNvPr id="1049012" name=""/>
              <p14:cNvContentPartPr/>
              <p14:nvPr/>
            </p14:nvContentPartPr>
            <p14:xfrm>
              <a:off x="1368308" y="6524838"/>
              <a:ext cx="156624" cy="110479"/>
            </p14:xfrm>
          </p:contentPart>
        </mc:Choice>
        <mc:Fallback>
          <p:sp>
            <p:nvSpPr>
              <p:cNvPr id="1049012" name=""/>
              <p:cNvSpPr/>
              <p:nvPr/>
            </p:nvSpPr>
            <p:spPr>
              <a:xfrm>
                <a:off x="1368308" y="6524838"/>
                <a:ext cx="156624" cy="110479"/>
              </a:xfrm>
            </p:spPr>
          </p:sp>
        </mc:Fallback>
      </mc:AlternateContent>
      <mc:AlternateContent xmlns:mc="http://schemas.openxmlformats.org/markup-compatibility/2006">
        <mc:Choice xmlns:p14="http://schemas.microsoft.com/office/powerpoint/2010/main" Requires="p14">
          <p:contentPart p14:bwMode="auto" r:id="rId183">
            <p14:nvContentPartPr>
              <p14:cNvPr id="1049013" name=""/>
              <p14:cNvContentPartPr/>
              <p14:nvPr/>
            </p14:nvContentPartPr>
            <p14:xfrm>
              <a:off x="1414450" y="6494944"/>
              <a:ext cx="38993" cy="204060"/>
            </p14:xfrm>
          </p:contentPart>
        </mc:Choice>
        <mc:Fallback>
          <p:sp>
            <p:nvSpPr>
              <p:cNvPr id="1049013" name=""/>
              <p:cNvSpPr/>
              <p:nvPr/>
            </p:nvSpPr>
            <p:spPr>
              <a:xfrm>
                <a:off x="1414450" y="6494944"/>
                <a:ext cx="38993" cy="204060"/>
              </a:xfrm>
            </p:spPr>
          </p:sp>
        </mc:Fallback>
      </mc:AlternateContent>
      <mc:AlternateContent xmlns:mc="http://schemas.openxmlformats.org/markup-compatibility/2006">
        <mc:Choice xmlns:p14="http://schemas.microsoft.com/office/powerpoint/2010/main" Requires="p14">
          <p:contentPart p14:bwMode="auto" r:id="rId184">
            <p14:nvContentPartPr>
              <p14:cNvPr id="1049014" name=""/>
              <p14:cNvContentPartPr/>
              <p14:nvPr/>
            </p14:nvContentPartPr>
            <p14:xfrm>
              <a:off x="1492437" y="6603473"/>
              <a:ext cx="105932" cy="90332"/>
            </p14:xfrm>
          </p:contentPart>
        </mc:Choice>
        <mc:Fallback>
          <p:sp>
            <p:nvSpPr>
              <p:cNvPr id="1049014" name=""/>
              <p:cNvSpPr/>
              <p:nvPr/>
            </p:nvSpPr>
            <p:spPr>
              <a:xfrm>
                <a:off x="1492437" y="6603473"/>
                <a:ext cx="105932" cy="90332"/>
              </a:xfrm>
            </p:spPr>
          </p:sp>
        </mc:Fallback>
      </mc:AlternateContent>
      <mc:AlternateContent xmlns:mc="http://schemas.openxmlformats.org/markup-compatibility/2006">
        <mc:Choice xmlns:p14="http://schemas.microsoft.com/office/powerpoint/2010/main" Requires="p14">
          <p:contentPart p14:bwMode="auto" r:id="rId185">
            <p14:nvContentPartPr>
              <p14:cNvPr id="1049015" name=""/>
              <p14:cNvContentPartPr/>
              <p14:nvPr/>
            </p14:nvContentPartPr>
            <p14:xfrm>
              <a:off x="1611368" y="6456602"/>
              <a:ext cx="66289" cy="228105"/>
            </p14:xfrm>
          </p:contentPart>
        </mc:Choice>
        <mc:Fallback>
          <p:sp>
            <p:nvSpPr>
              <p:cNvPr id="1049015" name=""/>
              <p:cNvSpPr/>
              <p:nvPr/>
            </p:nvSpPr>
            <p:spPr>
              <a:xfrm>
                <a:off x="1611368" y="6456602"/>
                <a:ext cx="66289" cy="228105"/>
              </a:xfrm>
            </p:spPr>
          </p:sp>
        </mc:Fallback>
      </mc:AlternateContent>
      <mc:AlternateContent xmlns:mc="http://schemas.openxmlformats.org/markup-compatibility/2006">
        <mc:Choice xmlns:p14="http://schemas.microsoft.com/office/powerpoint/2010/main" Requires="p14">
          <p:contentPart p14:bwMode="auto" r:id="rId186">
            <p14:nvContentPartPr>
              <p14:cNvPr id="1049016" name=""/>
              <p14:cNvContentPartPr/>
              <p14:nvPr/>
            </p14:nvContentPartPr>
            <p14:xfrm>
              <a:off x="1630864" y="6384466"/>
              <a:ext cx="146875" cy="315839"/>
            </p14:xfrm>
          </p:contentPart>
        </mc:Choice>
        <mc:Fallback>
          <p:sp>
            <p:nvSpPr>
              <p:cNvPr id="1049016" name=""/>
              <p:cNvSpPr/>
              <p:nvPr/>
            </p:nvSpPr>
            <p:spPr>
              <a:xfrm>
                <a:off x="1630864" y="6384466"/>
                <a:ext cx="146875" cy="315839"/>
              </a:xfrm>
            </p:spPr>
          </p:sp>
        </mc:Fallback>
      </mc:AlternateContent>
      <mc:AlternateContent xmlns:mc="http://schemas.openxmlformats.org/markup-compatibility/2006">
        <mc:Choice xmlns:p14="http://schemas.microsoft.com/office/powerpoint/2010/main" Requires="p14">
          <p:contentPart p14:bwMode="auto" r:id="rId187">
            <p14:nvContentPartPr>
              <p14:cNvPr id="1049017" name=""/>
              <p14:cNvContentPartPr/>
              <p14:nvPr/>
            </p14:nvContentPartPr>
            <p14:xfrm>
              <a:off x="1677007" y="6533287"/>
              <a:ext cx="67588" cy="113727"/>
            </p14:xfrm>
          </p:contentPart>
        </mc:Choice>
        <mc:Fallback>
          <p:sp>
            <p:nvSpPr>
              <p:cNvPr id="1049017" name=""/>
              <p:cNvSpPr/>
              <p:nvPr/>
            </p:nvSpPr>
            <p:spPr>
              <a:xfrm>
                <a:off x="1677007" y="6533287"/>
                <a:ext cx="67588" cy="113727"/>
              </a:xfrm>
            </p:spPr>
          </p:sp>
        </mc:Fallback>
      </mc:AlternateContent>
      <mc:AlternateContent xmlns:mc="http://schemas.openxmlformats.org/markup-compatibility/2006">
        <mc:Choice xmlns:p14="http://schemas.microsoft.com/office/powerpoint/2010/main" Requires="p14">
          <p:contentPart p14:bwMode="auto" r:id="rId188">
            <p14:nvContentPartPr>
              <p14:cNvPr id="1049018" name=""/>
              <p14:cNvContentPartPr/>
              <p14:nvPr/>
            </p14:nvContentPartPr>
            <p14:xfrm>
              <a:off x="1661409" y="6355221"/>
              <a:ext cx="109182" cy="63038"/>
            </p14:xfrm>
          </p:contentPart>
        </mc:Choice>
        <mc:Fallback>
          <p:sp>
            <p:nvSpPr>
              <p:cNvPr id="1049018" name=""/>
              <p:cNvSpPr/>
              <p:nvPr/>
            </p:nvSpPr>
            <p:spPr>
              <a:xfrm>
                <a:off x="1661409" y="6355221"/>
                <a:ext cx="109182" cy="63038"/>
              </a:xfrm>
            </p:spPr>
          </p:sp>
        </mc:Fallback>
      </mc:AlternateContent>
      <mc:AlternateContent xmlns:mc="http://schemas.openxmlformats.org/markup-compatibility/2006">
        <mc:Choice xmlns:p14="http://schemas.microsoft.com/office/powerpoint/2010/main" Requires="p14">
          <p:contentPart p14:bwMode="auto" r:id="rId189">
            <p14:nvContentPartPr>
              <p14:cNvPr id="1049019" name=""/>
              <p14:cNvContentPartPr/>
              <p14:nvPr/>
            </p14:nvContentPartPr>
            <p14:xfrm>
              <a:off x="1829082" y="6398113"/>
              <a:ext cx="204716" cy="246302"/>
            </p14:xfrm>
          </p:contentPart>
        </mc:Choice>
        <mc:Fallback>
          <p:sp>
            <p:nvSpPr>
              <p:cNvPr id="1049019" name=""/>
              <p:cNvSpPr/>
              <p:nvPr/>
            </p:nvSpPr>
            <p:spPr>
              <a:xfrm>
                <a:off x="1829082" y="6398113"/>
                <a:ext cx="204716" cy="246302"/>
              </a:xfrm>
            </p:spPr>
          </p:sp>
        </mc:Fallback>
      </mc:AlternateContent>
      <mc:AlternateContent xmlns:mc="http://schemas.openxmlformats.org/markup-compatibility/2006">
        <mc:Choice xmlns:p14="http://schemas.microsoft.com/office/powerpoint/2010/main" Requires="p14">
          <p:contentPart p14:bwMode="auto" r:id="rId190">
            <p14:nvContentPartPr>
              <p14:cNvPr id="1049020" name=""/>
              <p14:cNvContentPartPr/>
              <p14:nvPr/>
            </p14:nvContentPartPr>
            <p14:xfrm>
              <a:off x="1867425" y="6546285"/>
              <a:ext cx="20796" cy="135822"/>
            </p14:xfrm>
          </p:contentPart>
        </mc:Choice>
        <mc:Fallback>
          <p:sp>
            <p:nvSpPr>
              <p:cNvPr id="1049020" name=""/>
              <p:cNvSpPr/>
              <p:nvPr/>
            </p:nvSpPr>
            <p:spPr>
              <a:xfrm>
                <a:off x="1867425" y="6546285"/>
                <a:ext cx="20796" cy="135822"/>
              </a:xfrm>
            </p:spPr>
          </p:sp>
        </mc:Fallback>
      </mc:AlternateContent>
      <mc:AlternateContent xmlns:mc="http://schemas.openxmlformats.org/markup-compatibility/2006">
        <mc:Choice xmlns:p14="http://schemas.microsoft.com/office/powerpoint/2010/main" Requires="p14">
          <p:contentPart p14:bwMode="auto" r:id="rId191">
            <p14:nvContentPartPr>
              <p14:cNvPr id="1049021" name=""/>
              <p14:cNvContentPartPr/>
              <p14:nvPr/>
            </p14:nvContentPartPr>
            <p14:xfrm>
              <a:off x="1929165" y="6511191"/>
              <a:ext cx="51341" cy="237204"/>
            </p14:xfrm>
          </p:contentPart>
        </mc:Choice>
        <mc:Fallback>
          <p:sp>
            <p:nvSpPr>
              <p:cNvPr id="1049021" name=""/>
              <p:cNvSpPr/>
              <p:nvPr/>
            </p:nvSpPr>
            <p:spPr>
              <a:xfrm>
                <a:off x="1929165" y="6511191"/>
                <a:ext cx="51341" cy="237204"/>
              </a:xfrm>
            </p:spPr>
          </p:sp>
        </mc:Fallback>
      </mc:AlternateContent>
      <mc:AlternateContent xmlns:mc="http://schemas.openxmlformats.org/markup-compatibility/2006">
        <mc:Choice xmlns:p14="http://schemas.microsoft.com/office/powerpoint/2010/main" Requires="p14">
          <p:contentPart p14:bwMode="auto" r:id="rId192">
            <p14:nvContentPartPr>
              <p14:cNvPr id="1049022" name=""/>
              <p14:cNvContentPartPr/>
              <p14:nvPr/>
            </p14:nvContentPartPr>
            <p14:xfrm>
              <a:off x="2040297" y="6432557"/>
              <a:ext cx="132578" cy="45491"/>
            </p14:xfrm>
          </p:contentPart>
        </mc:Choice>
        <mc:Fallback>
          <p:sp>
            <p:nvSpPr>
              <p:cNvPr id="1049022" name=""/>
              <p:cNvSpPr/>
              <p:nvPr/>
            </p:nvSpPr>
            <p:spPr>
              <a:xfrm>
                <a:off x="2040297" y="6432557"/>
                <a:ext cx="132578" cy="45491"/>
              </a:xfrm>
            </p:spPr>
          </p:sp>
        </mc:Fallback>
      </mc:AlternateContent>
      <mc:AlternateContent xmlns:mc="http://schemas.openxmlformats.org/markup-compatibility/2006">
        <mc:Choice xmlns:p14="http://schemas.microsoft.com/office/powerpoint/2010/main" Requires="p14">
          <p:contentPart p14:bwMode="auto" r:id="rId193">
            <p14:nvContentPartPr>
              <p14:cNvPr id="1049023" name=""/>
              <p14:cNvContentPartPr/>
              <p14:nvPr/>
            </p14:nvContentPartPr>
            <p14:xfrm>
              <a:off x="2047446" y="6516390"/>
              <a:ext cx="44842" cy="122177"/>
            </p14:xfrm>
          </p:contentPart>
        </mc:Choice>
        <mc:Fallback>
          <p:sp>
            <p:nvSpPr>
              <p:cNvPr id="1049023" name=""/>
              <p:cNvSpPr/>
              <p:nvPr/>
            </p:nvSpPr>
            <p:spPr>
              <a:xfrm>
                <a:off x="2047446" y="6516390"/>
                <a:ext cx="44842" cy="122177"/>
              </a:xfrm>
            </p:spPr>
          </p:sp>
        </mc:Fallback>
      </mc:AlternateContent>
      <mc:AlternateContent xmlns:mc="http://schemas.openxmlformats.org/markup-compatibility/2006">
        <mc:Choice xmlns:p14="http://schemas.microsoft.com/office/powerpoint/2010/main" Requires="p14">
          <p:contentPart p14:bwMode="auto" r:id="rId194">
            <p14:nvContentPartPr>
              <p14:cNvPr id="1049024" name=""/>
              <p14:cNvContentPartPr/>
              <p14:nvPr/>
            </p14:nvContentPartPr>
            <p14:xfrm>
              <a:off x="2140380" y="6472849"/>
              <a:ext cx="16897" cy="300892"/>
            </p14:xfrm>
          </p:contentPart>
        </mc:Choice>
        <mc:Fallback>
          <p:sp>
            <p:nvSpPr>
              <p:cNvPr id="1049024" name=""/>
              <p:cNvSpPr/>
              <p:nvPr/>
            </p:nvSpPr>
            <p:spPr>
              <a:xfrm>
                <a:off x="2140380" y="6472849"/>
                <a:ext cx="16897" cy="300892"/>
              </a:xfrm>
            </p:spPr>
          </p:sp>
        </mc:Fallback>
      </mc:AlternateContent>
      <mc:AlternateContent xmlns:mc="http://schemas.openxmlformats.org/markup-compatibility/2006">
        <mc:Choice xmlns:p14="http://schemas.microsoft.com/office/powerpoint/2010/main" Requires="p14">
          <p:contentPart p14:bwMode="auto" r:id="rId195">
            <p14:nvContentPartPr>
              <p14:cNvPr id="1049025" name=""/>
              <p14:cNvContentPartPr/>
              <p14:nvPr/>
            </p14:nvContentPartPr>
            <p14:xfrm>
              <a:off x="2089039" y="6509241"/>
              <a:ext cx="68888" cy="124125"/>
            </p14:xfrm>
          </p:contentPart>
        </mc:Choice>
        <mc:Fallback>
          <p:sp>
            <p:nvSpPr>
              <p:cNvPr id="1049025" name=""/>
              <p:cNvSpPr/>
              <p:nvPr/>
            </p:nvSpPr>
            <p:spPr>
              <a:xfrm>
                <a:off x="2089039" y="6509241"/>
                <a:ext cx="68888" cy="124125"/>
              </a:xfrm>
            </p:spPr>
          </p:sp>
        </mc:Fallback>
      </mc:AlternateContent>
      <mc:AlternateContent xmlns:mc="http://schemas.openxmlformats.org/markup-compatibility/2006">
        <mc:Choice xmlns:p14="http://schemas.microsoft.com/office/powerpoint/2010/main" Requires="p14">
          <p:contentPart p14:bwMode="auto" r:id="rId196">
            <p14:nvContentPartPr>
              <p14:cNvPr id="1049026" name=""/>
              <p14:cNvContentPartPr/>
              <p14:nvPr/>
            </p14:nvContentPartPr>
            <p14:xfrm>
              <a:off x="2028599" y="6630118"/>
              <a:ext cx="122179" cy="61088"/>
            </p14:xfrm>
          </p:contentPart>
        </mc:Choice>
        <mc:Fallback>
          <p:sp>
            <p:nvSpPr>
              <p:cNvPr id="1049026" name=""/>
              <p:cNvSpPr/>
              <p:nvPr/>
            </p:nvSpPr>
            <p:spPr>
              <a:xfrm>
                <a:off x="2028599" y="6630118"/>
                <a:ext cx="122179" cy="61088"/>
              </a:xfrm>
            </p:spPr>
          </p:sp>
        </mc:Fallback>
      </mc:AlternateContent>
      <mc:AlternateContent xmlns:mc="http://schemas.openxmlformats.org/markup-compatibility/2006">
        <mc:Choice xmlns:p14="http://schemas.microsoft.com/office/powerpoint/2010/main" Requires="p14">
          <p:contentPart p14:bwMode="auto" r:id="rId197">
            <p14:nvContentPartPr>
              <p14:cNvPr id="1049027" name=""/>
              <p14:cNvContentPartPr/>
              <p14:nvPr/>
            </p14:nvContentPartPr>
            <p14:xfrm>
              <a:off x="2221617" y="6429957"/>
              <a:ext cx="6499" cy="22095"/>
            </p14:xfrm>
          </p:contentPart>
        </mc:Choice>
        <mc:Fallback>
          <p:sp>
            <p:nvSpPr>
              <p:cNvPr id="1049027" name=""/>
              <p:cNvSpPr/>
              <p:nvPr/>
            </p:nvSpPr>
            <p:spPr>
              <a:xfrm>
                <a:off x="2221617" y="6429957"/>
                <a:ext cx="6499" cy="22095"/>
              </a:xfrm>
            </p:spPr>
          </p:sp>
        </mc:Fallback>
      </mc:AlternateContent>
      <mc:AlternateContent xmlns:mc="http://schemas.openxmlformats.org/markup-compatibility/2006">
        <mc:Choice xmlns:p14="http://schemas.microsoft.com/office/powerpoint/2010/main" Requires="p14">
          <p:contentPart p14:bwMode="auto" r:id="rId198">
            <p14:nvContentPartPr>
              <p14:cNvPr id="1049028" name=""/>
              <p14:cNvContentPartPr/>
              <p14:nvPr/>
            </p14:nvContentPartPr>
            <p14:xfrm>
              <a:off x="2198221" y="6446204"/>
              <a:ext cx="83186" cy="61738"/>
            </p14:xfrm>
          </p:contentPart>
        </mc:Choice>
        <mc:Fallback>
          <p:sp>
            <p:nvSpPr>
              <p:cNvPr id="1049028" name=""/>
              <p:cNvSpPr/>
              <p:nvPr/>
            </p:nvSpPr>
            <p:spPr>
              <a:xfrm>
                <a:off x="2198221" y="6446204"/>
                <a:ext cx="83186" cy="61738"/>
              </a:xfrm>
            </p:spPr>
          </p:sp>
        </mc:Fallback>
      </mc:AlternateContent>
      <mc:AlternateContent xmlns:mc="http://schemas.openxmlformats.org/markup-compatibility/2006">
        <mc:Choice xmlns:p14="http://schemas.microsoft.com/office/powerpoint/2010/main" Requires="p14">
          <p:contentPart p14:bwMode="auto" r:id="rId199">
            <p14:nvContentPartPr>
              <p14:cNvPr id="1049029" name=""/>
              <p14:cNvContentPartPr/>
              <p14:nvPr/>
            </p14:nvContentPartPr>
            <p14:xfrm>
              <a:off x="2200820" y="6531337"/>
              <a:ext cx="141676" cy="103980"/>
            </p14:xfrm>
          </p:contentPart>
        </mc:Choice>
        <mc:Fallback>
          <p:sp>
            <p:nvSpPr>
              <p:cNvPr id="1049029" name=""/>
              <p:cNvSpPr/>
              <p:nvPr/>
            </p:nvSpPr>
            <p:spPr>
              <a:xfrm>
                <a:off x="2200820" y="6531337"/>
                <a:ext cx="141676" cy="103980"/>
              </a:xfrm>
            </p:spPr>
          </p:sp>
        </mc:Fallback>
      </mc:AlternateContent>
      <mc:AlternateContent xmlns:mc="http://schemas.openxmlformats.org/markup-compatibility/2006">
        <mc:Choice xmlns:p14="http://schemas.microsoft.com/office/powerpoint/2010/main" Requires="p14">
          <p:contentPart p14:bwMode="auto" r:id="rId200">
            <p14:nvContentPartPr>
              <p14:cNvPr id="1049030" name=""/>
              <p14:cNvContentPartPr/>
              <p14:nvPr/>
            </p14:nvContentPartPr>
            <p14:xfrm>
              <a:off x="2185223" y="6545635"/>
              <a:ext cx="56540" cy="172215"/>
            </p14:xfrm>
          </p:contentPart>
        </mc:Choice>
        <mc:Fallback>
          <p:sp>
            <p:nvSpPr>
              <p:cNvPr id="1049030" name=""/>
              <p:cNvSpPr/>
              <p:nvPr/>
            </p:nvSpPr>
            <p:spPr>
              <a:xfrm>
                <a:off x="2185223" y="6545635"/>
                <a:ext cx="56540" cy="172215"/>
              </a:xfrm>
            </p:spPr>
          </p:sp>
        </mc:Fallback>
      </mc:AlternateContent>
      <mc:AlternateContent xmlns:mc="http://schemas.openxmlformats.org/markup-compatibility/2006">
        <mc:Choice xmlns:p14="http://schemas.microsoft.com/office/powerpoint/2010/main" Requires="p14">
          <p:contentPart p14:bwMode="auto" r:id="rId201">
            <p14:nvContentPartPr>
              <p14:cNvPr id="1049031" name=""/>
              <p14:cNvContentPartPr/>
              <p14:nvPr/>
            </p14:nvContentPartPr>
            <p14:xfrm>
              <a:off x="2263210" y="6633367"/>
              <a:ext cx="105282" cy="60438"/>
            </p14:xfrm>
          </p:contentPart>
        </mc:Choice>
        <mc:Fallback>
          <p:sp>
            <p:nvSpPr>
              <p:cNvPr id="1049031" name=""/>
              <p:cNvSpPr/>
              <p:nvPr/>
            </p:nvSpPr>
            <p:spPr>
              <a:xfrm>
                <a:off x="2263210" y="6633367"/>
                <a:ext cx="105282" cy="60438"/>
              </a:xfrm>
            </p:spPr>
          </p:sp>
        </mc:Fallback>
      </mc:AlternateContent>
      <mc:AlternateContent xmlns:mc="http://schemas.openxmlformats.org/markup-compatibility/2006">
        <mc:Choice xmlns:p14="http://schemas.microsoft.com/office/powerpoint/2010/main" Requires="p14">
          <p:contentPart p14:bwMode="auto" r:id="rId202">
            <p14:nvContentPartPr>
              <p14:cNvPr id="1049032" name=""/>
              <p14:cNvContentPartPr/>
              <p14:nvPr/>
            </p14:nvContentPartPr>
            <p14:xfrm>
              <a:off x="2466626" y="6461151"/>
              <a:ext cx="89685" cy="301541"/>
            </p14:xfrm>
          </p:contentPart>
        </mc:Choice>
        <mc:Fallback>
          <p:sp>
            <p:nvSpPr>
              <p:cNvPr id="1049032" name=""/>
              <p:cNvSpPr/>
              <p:nvPr/>
            </p:nvSpPr>
            <p:spPr>
              <a:xfrm>
                <a:off x="2466626" y="6461151"/>
                <a:ext cx="89685" cy="301541"/>
              </a:xfrm>
            </p:spPr>
          </p:sp>
        </mc:Fallback>
      </mc:AlternateContent>
      <mc:AlternateContent xmlns:mc="http://schemas.openxmlformats.org/markup-compatibility/2006">
        <mc:Choice xmlns:p14="http://schemas.microsoft.com/office/powerpoint/2010/main" Requires="p14">
          <p:contentPart p14:bwMode="auto" r:id="rId203">
            <p14:nvContentPartPr>
              <p14:cNvPr id="1049033" name=""/>
              <p14:cNvContentPartPr/>
              <p14:nvPr/>
            </p14:nvContentPartPr>
            <p14:xfrm>
              <a:off x="2623900" y="6423458"/>
              <a:ext cx="79936" cy="165067"/>
            </p14:xfrm>
          </p:contentPart>
        </mc:Choice>
        <mc:Fallback>
          <p:sp>
            <p:nvSpPr>
              <p:cNvPr id="1049033" name=""/>
              <p:cNvSpPr/>
              <p:nvPr/>
            </p:nvSpPr>
            <p:spPr>
              <a:xfrm>
                <a:off x="2623900" y="6423458"/>
                <a:ext cx="79936" cy="165067"/>
              </a:xfrm>
            </p:spPr>
          </p:sp>
        </mc:Fallback>
      </mc:AlternateContent>
      <mc:AlternateContent xmlns:mc="http://schemas.openxmlformats.org/markup-compatibility/2006">
        <mc:Choice xmlns:p14="http://schemas.microsoft.com/office/powerpoint/2010/main" Requires="p14">
          <p:contentPart p14:bwMode="auto" r:id="rId204">
            <p14:nvContentPartPr>
              <p14:cNvPr id="1049034" name=""/>
              <p14:cNvContentPartPr/>
              <p14:nvPr/>
            </p14:nvContentPartPr>
            <p14:xfrm>
              <a:off x="2607653" y="6587226"/>
              <a:ext cx="100733" cy="53290"/>
            </p14:xfrm>
          </p:contentPart>
        </mc:Choice>
        <mc:Fallback>
          <p:sp>
            <p:nvSpPr>
              <p:cNvPr id="1049034" name=""/>
              <p:cNvSpPr/>
              <p:nvPr/>
            </p:nvSpPr>
            <p:spPr>
              <a:xfrm>
                <a:off x="2607653" y="6587226"/>
                <a:ext cx="100733" cy="53290"/>
              </a:xfrm>
            </p:spPr>
          </p:sp>
        </mc:Fallback>
      </mc:AlternateContent>
      <mc:AlternateContent xmlns:mc="http://schemas.openxmlformats.org/markup-compatibility/2006">
        <mc:Choice xmlns:p14="http://schemas.microsoft.com/office/powerpoint/2010/main" Requires="p14">
          <p:contentPart p14:bwMode="auto" r:id="rId205">
            <p14:nvContentPartPr>
              <p14:cNvPr id="1049035" name=""/>
              <p14:cNvContentPartPr/>
              <p14:nvPr/>
            </p14:nvContentPartPr>
            <p14:xfrm>
              <a:off x="2634298" y="6603473"/>
              <a:ext cx="75388" cy="87083"/>
            </p14:xfrm>
          </p:contentPart>
        </mc:Choice>
        <mc:Fallback>
          <p:sp>
            <p:nvSpPr>
              <p:cNvPr id="1049035" name=""/>
              <p:cNvSpPr/>
              <p:nvPr/>
            </p:nvSpPr>
            <p:spPr>
              <a:xfrm>
                <a:off x="2634298" y="6603473"/>
                <a:ext cx="75388" cy="87083"/>
              </a:xfrm>
            </p:spPr>
          </p:sp>
        </mc:Fallback>
      </mc:AlternateContent>
      <mc:AlternateContent xmlns:mc="http://schemas.openxmlformats.org/markup-compatibility/2006">
        <mc:Choice xmlns:p14="http://schemas.microsoft.com/office/powerpoint/2010/main" Requires="p14">
          <p:contentPart p14:bwMode="auto" r:id="rId206">
            <p14:nvContentPartPr>
              <p14:cNvPr id="1049036" name=""/>
              <p14:cNvContentPartPr/>
              <p14:nvPr/>
            </p14:nvContentPartPr>
            <p14:xfrm>
              <a:off x="2729833" y="6510541"/>
              <a:ext cx="7798" cy="81884"/>
            </p14:xfrm>
          </p:contentPart>
        </mc:Choice>
        <mc:Fallback>
          <p:sp>
            <p:nvSpPr>
              <p:cNvPr id="1049036" name=""/>
              <p:cNvSpPr/>
              <p:nvPr/>
            </p:nvSpPr>
            <p:spPr>
              <a:xfrm>
                <a:off x="2729833" y="6510541"/>
                <a:ext cx="7798" cy="81884"/>
              </a:xfrm>
            </p:spPr>
          </p:sp>
        </mc:Fallback>
      </mc:AlternateContent>
      <mc:AlternateContent xmlns:mc="http://schemas.openxmlformats.org/markup-compatibility/2006">
        <mc:Choice xmlns:p14="http://schemas.microsoft.com/office/powerpoint/2010/main" Requires="p14">
          <p:contentPart p14:bwMode="auto" r:id="rId207">
            <p14:nvContentPartPr>
              <p14:cNvPr id="1049037" name=""/>
              <p14:cNvContentPartPr/>
              <p14:nvPr/>
            </p14:nvContentPartPr>
            <p14:xfrm>
              <a:off x="2788323" y="6445554"/>
              <a:ext cx="38993" cy="263199"/>
            </p14:xfrm>
          </p:contentPart>
        </mc:Choice>
        <mc:Fallback>
          <p:sp>
            <p:nvSpPr>
              <p:cNvPr id="1049037" name=""/>
              <p:cNvSpPr/>
              <p:nvPr/>
            </p:nvSpPr>
            <p:spPr>
              <a:xfrm>
                <a:off x="2788323" y="6445554"/>
                <a:ext cx="38993" cy="263199"/>
              </a:xfrm>
            </p:spPr>
          </p:sp>
        </mc:Fallback>
      </mc:AlternateContent>
      <mc:AlternateContent xmlns:mc="http://schemas.openxmlformats.org/markup-compatibility/2006">
        <mc:Choice xmlns:p14="http://schemas.microsoft.com/office/powerpoint/2010/main" Requires="p14">
          <p:contentPart p14:bwMode="auto" r:id="rId208">
            <p14:nvContentPartPr>
              <p14:cNvPr id="1049038" name=""/>
              <p14:cNvContentPartPr/>
              <p14:nvPr/>
            </p14:nvContentPartPr>
            <p14:xfrm>
              <a:off x="2939098" y="6349756"/>
              <a:ext cx="101132" cy="47707"/>
            </p14:xfrm>
          </p:contentPart>
        </mc:Choice>
        <mc:Fallback>
          <p:sp>
            <p:nvSpPr>
              <p:cNvPr id="1049038" name=""/>
              <p:cNvSpPr/>
              <p:nvPr/>
            </p:nvSpPr>
            <p:spPr>
              <a:xfrm>
                <a:off x="2939098" y="6349756"/>
                <a:ext cx="101132" cy="47707"/>
              </a:xfrm>
            </p:spPr>
          </p:sp>
        </mc:Fallback>
      </mc:AlternateContent>
      <mc:AlternateContent xmlns:mc="http://schemas.openxmlformats.org/markup-compatibility/2006">
        <mc:Choice xmlns:p14="http://schemas.microsoft.com/office/powerpoint/2010/main" Requires="p14">
          <p:contentPart p14:bwMode="auto" r:id="rId209">
            <p14:nvContentPartPr>
              <p14:cNvPr id="1049039" name=""/>
              <p14:cNvContentPartPr/>
              <p14:nvPr/>
            </p14:nvContentPartPr>
            <p14:xfrm>
              <a:off x="2933735" y="6339625"/>
              <a:ext cx="109107" cy="163110"/>
            </p14:xfrm>
          </p:contentPart>
        </mc:Choice>
        <mc:Fallback>
          <p:sp>
            <p:nvSpPr>
              <p:cNvPr id="1049039" name=""/>
              <p:cNvSpPr/>
              <p:nvPr/>
            </p:nvSpPr>
            <p:spPr>
              <a:xfrm>
                <a:off x="2933735" y="6339625"/>
                <a:ext cx="109107" cy="163110"/>
              </a:xfrm>
            </p:spPr>
          </p:sp>
        </mc:Fallback>
      </mc:AlternateContent>
      <mc:AlternateContent xmlns:mc="http://schemas.openxmlformats.org/markup-compatibility/2006">
        <mc:Choice xmlns:p14="http://schemas.microsoft.com/office/powerpoint/2010/main" Requires="p14">
          <p:contentPart p14:bwMode="auto" r:id="rId210">
            <p14:nvContentPartPr>
              <p14:cNvPr id="1049040" name=""/>
              <p14:cNvContentPartPr/>
              <p14:nvPr/>
            </p14:nvContentPartPr>
            <p14:xfrm>
              <a:off x="2905304" y="6500523"/>
              <a:ext cx="169568" cy="105549"/>
            </p14:xfrm>
          </p:contentPart>
        </mc:Choice>
        <mc:Fallback>
          <p:sp>
            <p:nvSpPr>
              <p:cNvPr id="1049040" name=""/>
              <p:cNvSpPr/>
              <p:nvPr/>
            </p:nvSpPr>
            <p:spPr>
              <a:xfrm>
                <a:off x="2905304" y="6500523"/>
                <a:ext cx="169568" cy="105549"/>
              </a:xfrm>
            </p:spPr>
          </p:sp>
        </mc:Fallback>
      </mc:AlternateContent>
      <mc:AlternateContent xmlns:mc="http://schemas.openxmlformats.org/markup-compatibility/2006">
        <mc:Choice xmlns:p14="http://schemas.microsoft.com/office/powerpoint/2010/main" Requires="p14">
          <p:contentPart p14:bwMode="auto" r:id="rId211">
            <p14:nvContentPartPr>
              <p14:cNvPr id="1049041" name=""/>
              <p14:cNvContentPartPr/>
              <p14:nvPr/>
            </p14:nvContentPartPr>
            <p14:xfrm>
              <a:off x="2974192" y="6434506"/>
              <a:ext cx="37555" cy="236077"/>
            </p14:xfrm>
          </p:contentPart>
        </mc:Choice>
        <mc:Fallback>
          <p:sp>
            <p:nvSpPr>
              <p:cNvPr id="1049041" name=""/>
              <p:cNvSpPr/>
              <p:nvPr/>
            </p:nvSpPr>
            <p:spPr>
              <a:xfrm>
                <a:off x="2974192" y="6434506"/>
                <a:ext cx="37555" cy="236077"/>
              </a:xfrm>
            </p:spPr>
          </p:sp>
        </mc:Fallback>
      </mc:AlternateContent>
      <mc:AlternateContent xmlns:mc="http://schemas.openxmlformats.org/markup-compatibility/2006">
        <mc:Choice xmlns:p14="http://schemas.microsoft.com/office/powerpoint/2010/main" Requires="p14">
          <p:contentPart p14:bwMode="auto" r:id="rId212">
            <p14:nvContentPartPr>
              <p14:cNvPr id="1049042" name=""/>
              <p14:cNvContentPartPr/>
              <p14:nvPr/>
            </p14:nvContentPartPr>
            <p14:xfrm>
              <a:off x="2996479" y="6253842"/>
              <a:ext cx="142136" cy="192643"/>
            </p14:xfrm>
          </p:contentPart>
        </mc:Choice>
        <mc:Fallback>
          <p:sp>
            <p:nvSpPr>
              <p:cNvPr id="1049042" name=""/>
              <p:cNvSpPr/>
              <p:nvPr/>
            </p:nvSpPr>
            <p:spPr>
              <a:xfrm>
                <a:off x="2996479" y="6253842"/>
                <a:ext cx="142136" cy="192643"/>
              </a:xfrm>
            </p:spPr>
          </p:sp>
        </mc:Fallback>
      </mc:AlternateContent>
      <mc:AlternateContent xmlns:mc="http://schemas.openxmlformats.org/markup-compatibility/2006">
        <mc:Choice xmlns:p14="http://schemas.microsoft.com/office/powerpoint/2010/main" Requires="p14">
          <p:contentPart p14:bwMode="auto" r:id="rId213">
            <p14:nvContentPartPr>
              <p14:cNvPr id="1049043" name=""/>
              <p14:cNvContentPartPr/>
              <p14:nvPr/>
            </p14:nvContentPartPr>
            <p14:xfrm>
              <a:off x="3110670" y="6352297"/>
              <a:ext cx="74638" cy="7473"/>
            </p14:xfrm>
          </p:contentPart>
        </mc:Choice>
        <mc:Fallback>
          <p:sp>
            <p:nvSpPr>
              <p:cNvPr id="1049043" name=""/>
              <p:cNvSpPr/>
              <p:nvPr/>
            </p:nvSpPr>
            <p:spPr>
              <a:xfrm>
                <a:off x="3110670" y="6352297"/>
                <a:ext cx="74638" cy="7473"/>
              </a:xfrm>
            </p:spPr>
          </p:sp>
        </mc:Fallback>
      </mc:AlternateContent>
      <mc:AlternateContent xmlns:mc="http://schemas.openxmlformats.org/markup-compatibility/2006">
        <mc:Choice xmlns:p14="http://schemas.microsoft.com/office/powerpoint/2010/main" Requires="p14">
          <p:contentPart p14:bwMode="auto" r:id="rId214">
            <p14:nvContentPartPr>
              <p14:cNvPr id="1049044" name=""/>
              <p14:cNvContentPartPr/>
              <p14:nvPr/>
            </p14:nvContentPartPr>
            <p14:xfrm>
              <a:off x="3062577" y="6408536"/>
              <a:ext cx="122531" cy="23370"/>
            </p14:xfrm>
          </p:contentPart>
        </mc:Choice>
        <mc:Fallback>
          <p:sp>
            <p:nvSpPr>
              <p:cNvPr id="1049044" name=""/>
              <p:cNvSpPr/>
              <p:nvPr/>
            </p:nvSpPr>
            <p:spPr>
              <a:xfrm>
                <a:off x="3062577" y="6408536"/>
                <a:ext cx="122531" cy="23370"/>
              </a:xfrm>
            </p:spPr>
          </p:sp>
        </mc:Fallback>
      </mc:AlternateContent>
      <mc:AlternateContent xmlns:mc="http://schemas.openxmlformats.org/markup-compatibility/2006">
        <mc:Choice xmlns:p14="http://schemas.microsoft.com/office/powerpoint/2010/main" Requires="p14">
          <p:contentPart p14:bwMode="auto" r:id="rId215">
            <p14:nvContentPartPr>
              <p14:cNvPr id="1049045" name=""/>
              <p14:cNvContentPartPr/>
              <p14:nvPr/>
            </p14:nvContentPartPr>
            <p14:xfrm>
              <a:off x="3028783" y="6462451"/>
              <a:ext cx="199114" cy="215905"/>
            </p14:xfrm>
          </p:contentPart>
        </mc:Choice>
        <mc:Fallback>
          <p:sp>
            <p:nvSpPr>
              <p:cNvPr id="1049045" name=""/>
              <p:cNvSpPr/>
              <p:nvPr/>
            </p:nvSpPr>
            <p:spPr>
              <a:xfrm>
                <a:off x="3028783" y="6462451"/>
                <a:ext cx="199114" cy="215905"/>
              </a:xfrm>
            </p:spPr>
          </p:sp>
        </mc:Fallback>
      </mc:AlternateContent>
      <mc:AlternateContent xmlns:mc="http://schemas.openxmlformats.org/markup-compatibility/2006">
        <mc:Choice xmlns:p14="http://schemas.microsoft.com/office/powerpoint/2010/main" Requires="p14">
          <p:contentPart p14:bwMode="auto" r:id="rId216">
            <p14:nvContentPartPr>
              <p14:cNvPr id="1049046" name=""/>
              <p14:cNvContentPartPr/>
              <p14:nvPr/>
            </p14:nvContentPartPr>
            <p14:xfrm>
              <a:off x="3236099" y="6464400"/>
              <a:ext cx="18265" cy="181749"/>
            </p14:xfrm>
          </p:contentPart>
        </mc:Choice>
        <mc:Fallback>
          <p:sp>
            <p:nvSpPr>
              <p:cNvPr id="1049046" name=""/>
              <p:cNvSpPr/>
              <p:nvPr/>
            </p:nvSpPr>
            <p:spPr>
              <a:xfrm>
                <a:off x="3236099" y="6464400"/>
                <a:ext cx="18265" cy="181749"/>
              </a:xfrm>
            </p:spPr>
          </p:sp>
        </mc:Fallback>
      </mc:AlternateContent>
      <mc:AlternateContent xmlns:mc="http://schemas.openxmlformats.org/markup-compatibility/2006">
        <mc:Choice xmlns:p14="http://schemas.microsoft.com/office/powerpoint/2010/main" Requires="p14">
          <p:contentPart p14:bwMode="auto" r:id="rId217">
            <p14:nvContentPartPr>
              <p14:cNvPr id="1049047" name=""/>
              <p14:cNvContentPartPr/>
              <p14:nvPr/>
            </p14:nvContentPartPr>
            <p14:xfrm>
              <a:off x="3312136" y="6307131"/>
              <a:ext cx="181682" cy="347811"/>
            </p14:xfrm>
          </p:contentPart>
        </mc:Choice>
        <mc:Fallback>
          <p:sp>
            <p:nvSpPr>
              <p:cNvPr id="1049047" name=""/>
              <p:cNvSpPr/>
              <p:nvPr/>
            </p:nvSpPr>
            <p:spPr>
              <a:xfrm>
                <a:off x="3312136" y="6307131"/>
                <a:ext cx="181682" cy="347811"/>
              </a:xfrm>
            </p:spPr>
          </p:sp>
        </mc:Fallback>
      </mc:AlternateContent>
      <mc:AlternateContent xmlns:mc="http://schemas.openxmlformats.org/markup-compatibility/2006">
        <mc:Choice xmlns:p14="http://schemas.microsoft.com/office/powerpoint/2010/main" Requires="p14">
          <p:contentPart p14:bwMode="auto" r:id="rId218">
            <p14:nvContentPartPr>
              <p14:cNvPr id="1049048" name=""/>
              <p14:cNvContentPartPr/>
              <p14:nvPr/>
            </p14:nvContentPartPr>
            <p14:xfrm>
              <a:off x="3345921" y="6390965"/>
              <a:ext cx="61099" cy="118556"/>
            </p14:xfrm>
          </p:contentPart>
        </mc:Choice>
        <mc:Fallback>
          <p:sp>
            <p:nvSpPr>
              <p:cNvPr id="1049048" name=""/>
              <p:cNvSpPr/>
              <p:nvPr/>
            </p:nvSpPr>
            <p:spPr>
              <a:xfrm>
                <a:off x="3345921" y="6390965"/>
                <a:ext cx="61099" cy="118556"/>
              </a:xfrm>
            </p:spPr>
          </p:sp>
        </mc:Fallback>
      </mc:AlternateContent>
      <mc:AlternateContent xmlns:mc="http://schemas.openxmlformats.org/markup-compatibility/2006">
        <mc:Choice xmlns:p14="http://schemas.microsoft.com/office/powerpoint/2010/main" Requires="p14">
          <p:contentPart p14:bwMode="auto" r:id="rId219">
            <p14:nvContentPartPr>
              <p14:cNvPr id="1049049" name=""/>
              <p14:cNvContentPartPr/>
              <p14:nvPr/>
            </p14:nvContentPartPr>
            <p14:xfrm>
              <a:off x="3469410" y="6337025"/>
              <a:ext cx="60779" cy="179027"/>
            </p14:xfrm>
          </p:contentPart>
        </mc:Choice>
        <mc:Fallback>
          <p:sp>
            <p:nvSpPr>
              <p:cNvPr id="1049049" name=""/>
              <p:cNvSpPr/>
              <p:nvPr/>
            </p:nvSpPr>
            <p:spPr>
              <a:xfrm>
                <a:off x="3469410" y="6337025"/>
                <a:ext cx="60779" cy="179027"/>
              </a:xfrm>
            </p:spPr>
          </p:sp>
        </mc:Fallback>
      </mc:AlternateContent>
      <mc:AlternateContent xmlns:mc="http://schemas.openxmlformats.org/markup-compatibility/2006">
        <mc:Choice xmlns:p14="http://schemas.microsoft.com/office/powerpoint/2010/main" Requires="p14">
          <p:contentPart p14:bwMode="auto" r:id="rId220">
            <p14:nvContentPartPr>
              <p14:cNvPr id="1049050" name=""/>
              <p14:cNvContentPartPr/>
              <p14:nvPr/>
            </p14:nvContentPartPr>
            <p14:xfrm>
              <a:off x="3501255" y="6284418"/>
              <a:ext cx="185345" cy="274912"/>
            </p14:xfrm>
          </p:contentPart>
        </mc:Choice>
        <mc:Fallback>
          <p:sp>
            <p:nvSpPr>
              <p:cNvPr id="1049050" name=""/>
              <p:cNvSpPr/>
              <p:nvPr/>
            </p:nvSpPr>
            <p:spPr>
              <a:xfrm>
                <a:off x="3501255" y="6284418"/>
                <a:ext cx="185345" cy="274912"/>
              </a:xfrm>
            </p:spPr>
          </p:sp>
        </mc:Fallback>
      </mc:AlternateContent>
      <mc:AlternateContent xmlns:mc="http://schemas.openxmlformats.org/markup-compatibility/2006">
        <mc:Choice xmlns:p14="http://schemas.microsoft.com/office/powerpoint/2010/main" Requires="p14">
          <p:contentPart p14:bwMode="auto" r:id="rId221">
            <p14:nvContentPartPr>
              <p14:cNvPr id="1049051" name=""/>
              <p14:cNvContentPartPr/>
              <p14:nvPr/>
            </p14:nvContentPartPr>
            <p14:xfrm>
              <a:off x="3526601" y="6377188"/>
              <a:ext cx="84368" cy="80063"/>
            </p14:xfrm>
          </p:contentPart>
        </mc:Choice>
        <mc:Fallback>
          <p:sp>
            <p:nvSpPr>
              <p:cNvPr id="1049051" name=""/>
              <p:cNvSpPr/>
              <p:nvPr/>
            </p:nvSpPr>
            <p:spPr>
              <a:xfrm>
                <a:off x="3526601" y="6377188"/>
                <a:ext cx="84368" cy="80063"/>
              </a:xfrm>
            </p:spPr>
          </p:sp>
        </mc:Fallback>
      </mc:AlternateContent>
      <mc:AlternateContent xmlns:mc="http://schemas.openxmlformats.org/markup-compatibility/2006">
        <mc:Choice xmlns:p14="http://schemas.microsoft.com/office/powerpoint/2010/main" Requires="p14">
          <p:contentPart p14:bwMode="auto" r:id="rId222">
            <p14:nvContentPartPr>
              <p14:cNvPr id="1049052" name=""/>
              <p14:cNvContentPartPr/>
              <p14:nvPr/>
            </p14:nvContentPartPr>
            <p14:xfrm>
              <a:off x="3525465" y="6504078"/>
              <a:ext cx="157123" cy="34718"/>
            </p14:xfrm>
          </p:contentPart>
        </mc:Choice>
        <mc:Fallback>
          <p:sp>
            <p:nvSpPr>
              <p:cNvPr id="1049052" name=""/>
              <p:cNvSpPr/>
              <p:nvPr/>
            </p:nvSpPr>
            <p:spPr>
              <a:xfrm>
                <a:off x="3525465" y="6504078"/>
                <a:ext cx="157123" cy="34718"/>
              </a:xfrm>
            </p:spPr>
          </p:sp>
        </mc:Fallback>
      </mc:AlternateContent>
      <mc:AlternateContent xmlns:mc="http://schemas.openxmlformats.org/markup-compatibility/2006">
        <mc:Choice xmlns:p14="http://schemas.microsoft.com/office/powerpoint/2010/main" Requires="p14">
          <p:contentPart p14:bwMode="auto" r:id="rId223">
            <p14:nvContentPartPr>
              <p14:cNvPr id="1049053" name=""/>
              <p14:cNvContentPartPr/>
              <p14:nvPr/>
            </p14:nvContentPartPr>
            <p14:xfrm>
              <a:off x="3745615" y="6258390"/>
              <a:ext cx="23645" cy="138678"/>
            </p14:xfrm>
          </p:contentPart>
        </mc:Choice>
        <mc:Fallback>
          <p:sp>
            <p:nvSpPr>
              <p:cNvPr id="1049053" name=""/>
              <p:cNvSpPr/>
              <p:nvPr/>
            </p:nvSpPr>
            <p:spPr>
              <a:xfrm>
                <a:off x="3745615" y="6258390"/>
                <a:ext cx="23645" cy="138678"/>
              </a:xfrm>
            </p:spPr>
          </p:sp>
        </mc:Fallback>
      </mc:AlternateContent>
      <mc:AlternateContent xmlns:mc="http://schemas.openxmlformats.org/markup-compatibility/2006">
        <mc:Choice xmlns:p14="http://schemas.microsoft.com/office/powerpoint/2010/main" Requires="p14">
          <p:contentPart p14:bwMode="auto" r:id="rId224">
            <p14:nvContentPartPr>
              <p14:cNvPr id="1049054" name=""/>
              <p14:cNvContentPartPr/>
              <p14:nvPr/>
            </p14:nvContentPartPr>
            <p14:xfrm>
              <a:off x="3777459" y="6276500"/>
              <a:ext cx="49705" cy="225379"/>
            </p14:xfrm>
          </p:contentPart>
        </mc:Choice>
        <mc:Fallback>
          <p:sp>
            <p:nvSpPr>
              <p:cNvPr id="1049054" name=""/>
              <p:cNvSpPr/>
              <p:nvPr/>
            </p:nvSpPr>
            <p:spPr>
              <a:xfrm>
                <a:off x="3777459" y="6276500"/>
                <a:ext cx="49705" cy="225379"/>
              </a:xfrm>
            </p:spPr>
          </p:sp>
        </mc:Fallback>
      </mc:AlternateContent>
      <mc:AlternateContent xmlns:mc="http://schemas.openxmlformats.org/markup-compatibility/2006">
        <mc:Choice xmlns:p14="http://schemas.microsoft.com/office/powerpoint/2010/main" Requires="p14">
          <p:contentPart p14:bwMode="auto" r:id="rId225">
            <p14:nvContentPartPr>
              <p14:cNvPr id="1049055" name=""/>
              <p14:cNvContentPartPr/>
              <p14:nvPr/>
            </p14:nvContentPartPr>
            <p14:xfrm>
              <a:off x="3795656" y="6414831"/>
              <a:ext cx="75971" cy="31372"/>
            </p14:xfrm>
          </p:contentPart>
        </mc:Choice>
        <mc:Fallback>
          <p:sp>
            <p:nvSpPr>
              <p:cNvPr id="1049055" name=""/>
              <p:cNvSpPr/>
              <p:nvPr/>
            </p:nvSpPr>
            <p:spPr>
              <a:xfrm>
                <a:off x="3795656" y="6414831"/>
                <a:ext cx="75971" cy="31372"/>
              </a:xfrm>
            </p:spPr>
          </p:sp>
        </mc:Fallback>
      </mc:AlternateContent>
      <mc:AlternateContent xmlns:mc="http://schemas.openxmlformats.org/markup-compatibility/2006">
        <mc:Choice xmlns:p14="http://schemas.microsoft.com/office/powerpoint/2010/main" Requires="p14">
          <p:contentPart p14:bwMode="auto" r:id="rId226">
            <p14:nvContentPartPr>
              <p14:cNvPr id="1049056" name=""/>
              <p14:cNvContentPartPr/>
              <p14:nvPr/>
            </p14:nvContentPartPr>
            <p14:xfrm>
              <a:off x="3772603" y="6233007"/>
              <a:ext cx="198904" cy="270944"/>
            </p14:xfrm>
          </p:contentPart>
        </mc:Choice>
        <mc:Fallback>
          <p:sp>
            <p:nvSpPr>
              <p:cNvPr id="1049056" name=""/>
              <p:cNvSpPr/>
              <p:nvPr/>
            </p:nvSpPr>
            <p:spPr>
              <a:xfrm>
                <a:off x="3772603" y="6233007"/>
                <a:ext cx="198904" cy="270944"/>
              </a:xfrm>
            </p:spPr>
          </p:sp>
        </mc:Fallback>
      </mc:AlternateContent>
      <mc:AlternateContent xmlns:mc="http://schemas.openxmlformats.org/markup-compatibility/2006">
        <mc:Choice xmlns:p14="http://schemas.microsoft.com/office/powerpoint/2010/main" Requires="p14">
          <p:contentPart p14:bwMode="auto" r:id="rId227">
            <p14:nvContentPartPr>
              <p14:cNvPr id="1049057" name=""/>
              <p14:cNvContentPartPr/>
              <p14:nvPr/>
            </p14:nvContentPartPr>
            <p14:xfrm>
              <a:off x="3877543" y="6358471"/>
              <a:ext cx="102157" cy="30349"/>
            </p14:xfrm>
          </p:contentPart>
        </mc:Choice>
        <mc:Fallback>
          <p:sp>
            <p:nvSpPr>
              <p:cNvPr id="1049057" name=""/>
              <p:cNvSpPr/>
              <p:nvPr/>
            </p:nvSpPr>
            <p:spPr>
              <a:xfrm>
                <a:off x="3877543" y="6358471"/>
                <a:ext cx="102157" cy="30349"/>
              </a:xfrm>
            </p:spPr>
          </p:sp>
        </mc:Fallback>
      </mc:AlternateContent>
      <mc:AlternateContent xmlns:mc="http://schemas.openxmlformats.org/markup-compatibility/2006">
        <mc:Choice xmlns:p14="http://schemas.microsoft.com/office/powerpoint/2010/main" Requires="p14">
          <p:contentPart p14:bwMode="auto" r:id="rId228">
            <p14:nvContentPartPr>
              <p14:cNvPr id="1049058" name=""/>
              <p14:cNvContentPartPr/>
              <p14:nvPr/>
            </p14:nvContentPartPr>
            <p14:xfrm>
              <a:off x="3888799" y="6419559"/>
              <a:ext cx="102964" cy="94825"/>
            </p14:xfrm>
          </p:contentPart>
        </mc:Choice>
        <mc:Fallback>
          <p:sp>
            <p:nvSpPr>
              <p:cNvPr id="1049058" name=""/>
              <p:cNvSpPr/>
              <p:nvPr/>
            </p:nvSpPr>
            <p:spPr>
              <a:xfrm>
                <a:off x="3888799" y="6419559"/>
                <a:ext cx="102964" cy="94825"/>
              </a:xfrm>
            </p:spPr>
          </p:sp>
        </mc:Fallback>
      </mc:AlternateContent>
      <mc:AlternateContent xmlns:mc="http://schemas.openxmlformats.org/markup-compatibility/2006">
        <mc:Choice xmlns:p14="http://schemas.microsoft.com/office/powerpoint/2010/main" Requires="p14">
          <p:contentPart p14:bwMode="auto" r:id="rId229">
            <p14:nvContentPartPr>
              <p14:cNvPr id="1049059" name=""/>
              <p14:cNvContentPartPr/>
              <p14:nvPr/>
            </p14:nvContentPartPr>
            <p14:xfrm>
              <a:off x="4042616" y="6363268"/>
              <a:ext cx="81932" cy="33545"/>
            </p14:xfrm>
          </p:contentPart>
        </mc:Choice>
        <mc:Fallback>
          <p:sp>
            <p:nvSpPr>
              <p:cNvPr id="1049059" name=""/>
              <p:cNvSpPr/>
              <p:nvPr/>
            </p:nvSpPr>
            <p:spPr>
              <a:xfrm>
                <a:off x="4042616" y="6363268"/>
                <a:ext cx="81932" cy="33545"/>
              </a:xfrm>
            </p:spPr>
          </p:sp>
        </mc:Fallback>
      </mc:AlternateContent>
      <mc:AlternateContent xmlns:mc="http://schemas.openxmlformats.org/markup-compatibility/2006">
        <mc:Choice xmlns:p14="http://schemas.microsoft.com/office/powerpoint/2010/main" Requires="p14">
          <p:contentPart p14:bwMode="auto" r:id="rId230">
            <p14:nvContentPartPr>
              <p14:cNvPr id="1049060" name=""/>
              <p14:cNvContentPartPr/>
              <p14:nvPr/>
            </p14:nvContentPartPr>
            <p14:xfrm>
              <a:off x="4160798" y="6186255"/>
              <a:ext cx="107980" cy="167969"/>
            </p14:xfrm>
          </p:contentPart>
        </mc:Choice>
        <mc:Fallback>
          <p:sp>
            <p:nvSpPr>
              <p:cNvPr id="1049060" name=""/>
              <p:cNvSpPr/>
              <p:nvPr/>
            </p:nvSpPr>
            <p:spPr>
              <a:xfrm>
                <a:off x="4160798" y="6186255"/>
                <a:ext cx="107980" cy="167969"/>
              </a:xfrm>
            </p:spPr>
          </p:sp>
        </mc:Fallback>
      </mc:AlternateContent>
      <mc:AlternateContent xmlns:mc="http://schemas.openxmlformats.org/markup-compatibility/2006">
        <mc:Choice xmlns:p14="http://schemas.microsoft.com/office/powerpoint/2010/main" Requires="p14">
          <p:contentPart p14:bwMode="auto" r:id="rId231">
            <p14:nvContentPartPr>
              <p14:cNvPr id="1049061" name=""/>
              <p14:cNvContentPartPr/>
              <p14:nvPr/>
            </p14:nvContentPartPr>
            <p14:xfrm>
              <a:off x="4202489" y="6294977"/>
              <a:ext cx="114837" cy="23305"/>
            </p14:xfrm>
          </p:contentPart>
        </mc:Choice>
        <mc:Fallback>
          <p:sp>
            <p:nvSpPr>
              <p:cNvPr id="1049061" name=""/>
              <p:cNvSpPr/>
              <p:nvPr/>
            </p:nvSpPr>
            <p:spPr>
              <a:xfrm>
                <a:off x="4202489" y="6294977"/>
                <a:ext cx="114837" cy="23305"/>
              </a:xfrm>
            </p:spPr>
          </p:sp>
        </mc:Fallback>
      </mc:AlternateContent>
      <mc:AlternateContent xmlns:mc="http://schemas.openxmlformats.org/markup-compatibility/2006">
        <mc:Choice xmlns:p14="http://schemas.microsoft.com/office/powerpoint/2010/main" Requires="p14">
          <p:contentPart p14:bwMode="auto" r:id="rId232">
            <p14:nvContentPartPr>
              <p14:cNvPr id="1049062" name=""/>
              <p14:cNvContentPartPr/>
              <p14:nvPr/>
            </p14:nvContentPartPr>
            <p14:xfrm>
              <a:off x="4273327" y="6326627"/>
              <a:ext cx="12270" cy="215767"/>
            </p14:xfrm>
          </p:contentPart>
        </mc:Choice>
        <mc:Fallback>
          <p:sp>
            <p:nvSpPr>
              <p:cNvPr id="1049062" name=""/>
              <p:cNvSpPr/>
              <p:nvPr/>
            </p:nvSpPr>
            <p:spPr>
              <a:xfrm>
                <a:off x="4273327" y="6326627"/>
                <a:ext cx="12270" cy="215767"/>
              </a:xfrm>
            </p:spPr>
          </p:sp>
        </mc:Fallback>
      </mc:AlternateContent>
      <mc:AlternateContent xmlns:mc="http://schemas.openxmlformats.org/markup-compatibility/2006">
        <mc:Choice xmlns:p14="http://schemas.microsoft.com/office/powerpoint/2010/main" Requires="p14">
          <p:contentPart p14:bwMode="auto" r:id="rId233">
            <p14:nvContentPartPr>
              <p14:cNvPr id="1049063" name=""/>
              <p14:cNvContentPartPr/>
              <p14:nvPr/>
            </p14:nvContentPartPr>
            <p14:xfrm>
              <a:off x="4359851" y="6198602"/>
              <a:ext cx="100646" cy="293890"/>
            </p14:xfrm>
          </p:contentPart>
        </mc:Choice>
        <mc:Fallback>
          <p:sp>
            <p:nvSpPr>
              <p:cNvPr id="1049063" name=""/>
              <p:cNvSpPr/>
              <p:nvPr/>
            </p:nvSpPr>
            <p:spPr>
              <a:xfrm>
                <a:off x="4359851" y="6198602"/>
                <a:ext cx="100646" cy="293890"/>
              </a:xfrm>
            </p:spPr>
          </p:sp>
        </mc:Fallback>
      </mc:AlternateContent>
      <mc:AlternateContent xmlns:mc="http://schemas.openxmlformats.org/markup-compatibility/2006">
        <mc:Choice xmlns:p14="http://schemas.microsoft.com/office/powerpoint/2010/main" Requires="p14">
          <p:contentPart p14:bwMode="auto" r:id="rId234">
            <p14:nvContentPartPr>
              <p14:cNvPr id="1049064" name=""/>
              <p14:cNvContentPartPr/>
              <p14:nvPr/>
            </p14:nvContentPartPr>
            <p14:xfrm>
              <a:off x="4383292" y="6281995"/>
              <a:ext cx="134595" cy="181684"/>
            </p14:xfrm>
          </p:contentPart>
        </mc:Choice>
        <mc:Fallback>
          <p:sp>
            <p:nvSpPr>
              <p:cNvPr id="1049064" name=""/>
              <p:cNvSpPr/>
              <p:nvPr/>
            </p:nvSpPr>
            <p:spPr>
              <a:xfrm>
                <a:off x="4383292" y="6281995"/>
                <a:ext cx="134595" cy="181684"/>
              </a:xfrm>
            </p:spPr>
          </p:sp>
        </mc:Fallback>
      </mc:AlternateContent>
      <mc:AlternateContent xmlns:mc="http://schemas.openxmlformats.org/markup-compatibility/2006">
        <mc:Choice xmlns:p14="http://schemas.microsoft.com/office/powerpoint/2010/main" Requires="p14">
          <p:contentPart p14:bwMode="auto" r:id="rId235">
            <p14:nvContentPartPr>
              <p14:cNvPr id="1049065" name=""/>
              <p14:cNvContentPartPr/>
              <p14:nvPr/>
            </p14:nvContentPartPr>
            <p14:xfrm>
              <a:off x="4493641" y="6395514"/>
              <a:ext cx="104699" cy="91966"/>
            </p14:xfrm>
          </p:contentPart>
        </mc:Choice>
        <mc:Fallback>
          <p:sp>
            <p:nvSpPr>
              <p:cNvPr id="1049065" name=""/>
              <p:cNvSpPr/>
              <p:nvPr/>
            </p:nvSpPr>
            <p:spPr>
              <a:xfrm>
                <a:off x="4493641" y="6395514"/>
                <a:ext cx="104699" cy="91966"/>
              </a:xfrm>
            </p:spPr>
          </p:sp>
        </mc:Fallback>
      </mc:AlternateContent>
      <mc:AlternateContent xmlns:mc="http://schemas.openxmlformats.org/markup-compatibility/2006">
        <mc:Choice xmlns:p14="http://schemas.microsoft.com/office/powerpoint/2010/main" Requires="p14">
          <p:contentPart p14:bwMode="auto" r:id="rId236">
            <p14:nvContentPartPr>
              <p14:cNvPr id="1049066" name=""/>
              <p14:cNvContentPartPr/>
              <p14:nvPr/>
            </p14:nvContentPartPr>
            <p14:xfrm>
              <a:off x="4379260" y="6374068"/>
              <a:ext cx="128001" cy="42365"/>
            </p14:xfrm>
          </p:contentPart>
        </mc:Choice>
        <mc:Fallback>
          <p:sp>
            <p:nvSpPr>
              <p:cNvPr id="1049066" name=""/>
              <p:cNvSpPr/>
              <p:nvPr/>
            </p:nvSpPr>
            <p:spPr>
              <a:xfrm>
                <a:off x="4379260" y="6374068"/>
                <a:ext cx="128001" cy="42365"/>
              </a:xfrm>
            </p:spPr>
          </p:sp>
        </mc:Fallback>
      </mc:AlternateContent>
      <mc:AlternateContent xmlns:mc="http://schemas.openxmlformats.org/markup-compatibility/2006">
        <mc:Choice xmlns:p14="http://schemas.microsoft.com/office/powerpoint/2010/main" Requires="p14">
          <p:contentPart p14:bwMode="auto" r:id="rId237">
            <p14:nvContentPartPr>
              <p14:cNvPr id="1049067" name=""/>
              <p14:cNvContentPartPr/>
              <p14:nvPr/>
            </p14:nvContentPartPr>
            <p14:xfrm>
              <a:off x="4617764" y="6133614"/>
              <a:ext cx="221609" cy="292016"/>
            </p14:xfrm>
          </p:contentPart>
        </mc:Choice>
        <mc:Fallback>
          <p:sp>
            <p:nvSpPr>
              <p:cNvPr id="1049067" name=""/>
              <p:cNvSpPr/>
              <p:nvPr/>
            </p:nvSpPr>
            <p:spPr>
              <a:xfrm>
                <a:off x="4617764" y="6133614"/>
                <a:ext cx="221609" cy="292016"/>
              </a:xfrm>
            </p:spPr>
          </p:sp>
        </mc:Fallback>
      </mc:AlternateContent>
      <mc:AlternateContent xmlns:mc="http://schemas.openxmlformats.org/markup-compatibility/2006">
        <mc:Choice xmlns:p14="http://schemas.microsoft.com/office/powerpoint/2010/main" Requires="p14">
          <p:contentPart p14:bwMode="auto" r:id="rId238">
            <p14:nvContentPartPr>
              <p14:cNvPr id="1049068" name=""/>
              <p14:cNvContentPartPr/>
              <p14:nvPr/>
            </p14:nvContentPartPr>
            <p14:xfrm>
              <a:off x="4777774" y="6070110"/>
              <a:ext cx="23095" cy="236732"/>
            </p14:xfrm>
          </p:contentPart>
        </mc:Choice>
        <mc:Fallback>
          <p:sp>
            <p:nvSpPr>
              <p:cNvPr id="1049068" name=""/>
              <p:cNvSpPr/>
              <p:nvPr/>
            </p:nvSpPr>
            <p:spPr>
              <a:xfrm>
                <a:off x="4777774" y="6070110"/>
                <a:ext cx="23095" cy="236732"/>
              </a:xfrm>
            </p:spPr>
          </p:sp>
        </mc:Fallback>
      </mc:AlternateContent>
      <mc:AlternateContent xmlns:mc="http://schemas.openxmlformats.org/markup-compatibility/2006">
        <mc:Choice xmlns:p14="http://schemas.microsoft.com/office/powerpoint/2010/main" Requires="p14">
          <p:contentPart p14:bwMode="auto" r:id="rId239">
            <p14:nvContentPartPr>
              <p14:cNvPr id="1049069" name=""/>
              <p14:cNvContentPartPr/>
              <p14:nvPr/>
            </p14:nvContentPartPr>
            <p14:xfrm>
              <a:off x="4654814" y="6238832"/>
              <a:ext cx="165654" cy="87145"/>
            </p14:xfrm>
          </p:contentPart>
        </mc:Choice>
        <mc:Fallback>
          <p:sp>
            <p:nvSpPr>
              <p:cNvPr id="1049069" name=""/>
              <p:cNvSpPr/>
              <p:nvPr/>
            </p:nvSpPr>
            <p:spPr>
              <a:xfrm>
                <a:off x="4654814" y="6238832"/>
                <a:ext cx="165654" cy="87145"/>
              </a:xfrm>
            </p:spPr>
          </p:sp>
        </mc:Fallback>
      </mc:AlternateContent>
      <mc:AlternateContent xmlns:mc="http://schemas.openxmlformats.org/markup-compatibility/2006">
        <mc:Choice xmlns:p14="http://schemas.microsoft.com/office/powerpoint/2010/main" Requires="p14">
          <p:contentPart p14:bwMode="auto" r:id="rId240">
            <p14:nvContentPartPr>
              <p14:cNvPr id="1049070" name=""/>
              <p14:cNvContentPartPr/>
              <p14:nvPr/>
            </p14:nvContentPartPr>
            <p14:xfrm>
              <a:off x="4713895" y="6264444"/>
              <a:ext cx="138004" cy="127200"/>
            </p14:xfrm>
          </p:contentPart>
        </mc:Choice>
        <mc:Fallback>
          <p:sp>
            <p:nvSpPr>
              <p:cNvPr id="1049070" name=""/>
              <p:cNvSpPr/>
              <p:nvPr/>
            </p:nvSpPr>
            <p:spPr>
              <a:xfrm>
                <a:off x="4713895" y="6264444"/>
                <a:ext cx="138004" cy="127200"/>
              </a:xfrm>
            </p:spPr>
          </p:sp>
        </mc:Fallback>
      </mc:AlternateContent>
      <mc:AlternateContent xmlns:mc="http://schemas.openxmlformats.org/markup-compatibility/2006">
        <mc:Choice xmlns:p14="http://schemas.microsoft.com/office/powerpoint/2010/main" Requires="p14">
          <p:contentPart p14:bwMode="auto" r:id="rId241">
            <p14:nvContentPartPr>
              <p14:cNvPr id="1049071" name=""/>
              <p14:cNvContentPartPr/>
              <p14:nvPr/>
            </p14:nvContentPartPr>
            <p14:xfrm>
              <a:off x="4739485" y="6283086"/>
              <a:ext cx="81052" cy="178090"/>
            </p14:xfrm>
          </p:contentPart>
        </mc:Choice>
        <mc:Fallback>
          <p:sp>
            <p:nvSpPr>
              <p:cNvPr id="1049071" name=""/>
              <p:cNvSpPr/>
              <p:nvPr/>
            </p:nvSpPr>
            <p:spPr>
              <a:xfrm>
                <a:off x="4739485" y="6283086"/>
                <a:ext cx="81052" cy="178090"/>
              </a:xfrm>
            </p:spPr>
          </p:sp>
        </mc:Fallback>
      </mc:AlternateContent>
      <mc:AlternateContent xmlns:mc="http://schemas.openxmlformats.org/markup-compatibility/2006">
        <mc:Choice xmlns:p14="http://schemas.microsoft.com/office/powerpoint/2010/main" Requires="p14">
          <p:contentPart p14:bwMode="auto" r:id="rId242">
            <p14:nvContentPartPr>
              <p14:cNvPr id="1049072" name=""/>
              <p14:cNvContentPartPr/>
              <p14:nvPr/>
            </p14:nvContentPartPr>
            <p14:xfrm>
              <a:off x="4814688" y="6398763"/>
              <a:ext cx="126504" cy="49301"/>
            </p14:xfrm>
          </p:contentPart>
        </mc:Choice>
        <mc:Fallback>
          <p:sp>
            <p:nvSpPr>
              <p:cNvPr id="1049072" name=""/>
              <p:cNvSpPr/>
              <p:nvPr/>
            </p:nvSpPr>
            <p:spPr>
              <a:xfrm>
                <a:off x="4814688" y="6398763"/>
                <a:ext cx="126504" cy="49301"/>
              </a:xfrm>
            </p:spPr>
          </p:sp>
        </mc:Fallback>
      </mc:AlternateContent>
      <mc:AlternateContent xmlns:mc="http://schemas.openxmlformats.org/markup-compatibility/2006">
        <mc:Choice xmlns:p14="http://schemas.microsoft.com/office/powerpoint/2010/main" Requires="p14">
          <p:contentPart p14:bwMode="auto" r:id="rId243">
            <p14:nvContentPartPr>
              <p14:cNvPr id="1049073" name=""/>
              <p14:cNvContentPartPr/>
              <p14:nvPr/>
            </p14:nvContentPartPr>
            <p14:xfrm>
              <a:off x="4919321" y="6156380"/>
              <a:ext cx="24418" cy="51609"/>
            </p14:xfrm>
          </p:contentPart>
        </mc:Choice>
        <mc:Fallback>
          <p:sp>
            <p:nvSpPr>
              <p:cNvPr id="1049073" name=""/>
              <p:cNvSpPr/>
              <p:nvPr/>
            </p:nvSpPr>
            <p:spPr>
              <a:xfrm>
                <a:off x="4919321" y="6156380"/>
                <a:ext cx="24418" cy="51609"/>
              </a:xfrm>
            </p:spPr>
          </p:sp>
        </mc:Fallback>
      </mc:AlternateContent>
      <mc:AlternateContent xmlns:mc="http://schemas.openxmlformats.org/markup-compatibility/2006">
        <mc:Choice xmlns:p14="http://schemas.microsoft.com/office/powerpoint/2010/main" Requires="p14">
          <p:contentPart p14:bwMode="auto" r:id="rId244">
            <p14:nvContentPartPr>
              <p14:cNvPr id="1049074" name=""/>
              <p14:cNvContentPartPr/>
              <p14:nvPr/>
            </p14:nvContentPartPr>
            <p14:xfrm>
              <a:off x="4914121" y="6099191"/>
              <a:ext cx="151797" cy="126489"/>
            </p14:xfrm>
          </p:contentPart>
        </mc:Choice>
        <mc:Fallback>
          <p:sp>
            <p:nvSpPr>
              <p:cNvPr id="1049074" name=""/>
              <p:cNvSpPr/>
              <p:nvPr/>
            </p:nvSpPr>
            <p:spPr>
              <a:xfrm>
                <a:off x="4914121" y="6099191"/>
                <a:ext cx="151797" cy="126489"/>
              </a:xfrm>
            </p:spPr>
          </p:sp>
        </mc:Fallback>
      </mc:AlternateContent>
      <mc:AlternateContent xmlns:mc="http://schemas.openxmlformats.org/markup-compatibility/2006">
        <mc:Choice xmlns:p14="http://schemas.microsoft.com/office/powerpoint/2010/main" Requires="p14">
          <p:contentPart p14:bwMode="auto" r:id="rId245">
            <p14:nvContentPartPr>
              <p14:cNvPr id="1049075" name=""/>
              <p14:cNvContentPartPr/>
              <p14:nvPr/>
            </p14:nvContentPartPr>
            <p14:xfrm>
              <a:off x="4918021" y="6169378"/>
              <a:ext cx="120139" cy="63287"/>
            </p14:xfrm>
          </p:contentPart>
        </mc:Choice>
        <mc:Fallback>
          <p:sp>
            <p:nvSpPr>
              <p:cNvPr id="1049075" name=""/>
              <p:cNvSpPr/>
              <p:nvPr/>
            </p:nvSpPr>
            <p:spPr>
              <a:xfrm>
                <a:off x="4918021" y="6169378"/>
                <a:ext cx="120139" cy="63287"/>
              </a:xfrm>
            </p:spPr>
          </p:sp>
        </mc:Fallback>
      </mc:AlternateContent>
      <mc:AlternateContent xmlns:mc="http://schemas.openxmlformats.org/markup-compatibility/2006">
        <mc:Choice xmlns:p14="http://schemas.microsoft.com/office/powerpoint/2010/main" Requires="p14">
          <p:contentPart p14:bwMode="auto" r:id="rId246">
            <p14:nvContentPartPr>
              <p14:cNvPr id="1049076" name=""/>
              <p14:cNvContentPartPr/>
              <p14:nvPr/>
            </p14:nvContentPartPr>
            <p14:xfrm>
              <a:off x="4884226" y="6242015"/>
              <a:ext cx="183461" cy="43691"/>
            </p14:xfrm>
          </p:contentPart>
        </mc:Choice>
        <mc:Fallback>
          <p:sp>
            <p:nvSpPr>
              <p:cNvPr id="1049076" name=""/>
              <p:cNvSpPr/>
              <p:nvPr/>
            </p:nvSpPr>
            <p:spPr>
              <a:xfrm>
                <a:off x="4884226" y="6242015"/>
                <a:ext cx="183461" cy="43691"/>
              </a:xfrm>
            </p:spPr>
          </p:sp>
        </mc:Fallback>
      </mc:AlternateContent>
      <mc:AlternateContent xmlns:mc="http://schemas.openxmlformats.org/markup-compatibility/2006">
        <mc:Choice xmlns:p14="http://schemas.microsoft.com/office/powerpoint/2010/main" Requires="p14">
          <p:contentPart p14:bwMode="auto" r:id="rId247">
            <p14:nvContentPartPr>
              <p14:cNvPr id="1049077" name=""/>
              <p14:cNvContentPartPr/>
              <p14:nvPr/>
            </p14:nvContentPartPr>
            <p14:xfrm>
              <a:off x="4918021" y="6316899"/>
              <a:ext cx="52809" cy="92547"/>
            </p14:xfrm>
          </p:contentPart>
        </mc:Choice>
        <mc:Fallback>
          <p:sp>
            <p:nvSpPr>
              <p:cNvPr id="1049077" name=""/>
              <p:cNvSpPr/>
              <p:nvPr/>
            </p:nvSpPr>
            <p:spPr>
              <a:xfrm>
                <a:off x="4918021" y="6316899"/>
                <a:ext cx="52809" cy="92547"/>
              </a:xfrm>
            </p:spPr>
          </p:sp>
        </mc:Fallback>
      </mc:AlternateContent>
      <mc:AlternateContent xmlns:mc="http://schemas.openxmlformats.org/markup-compatibility/2006">
        <mc:Choice xmlns:p14="http://schemas.microsoft.com/office/powerpoint/2010/main" Requires="p14">
          <p:contentPart p14:bwMode="auto" r:id="rId248">
            <p14:nvContentPartPr>
              <p14:cNvPr id="1049078" name=""/>
              <p14:cNvContentPartPr/>
              <p14:nvPr/>
            </p14:nvContentPartPr>
            <p14:xfrm>
              <a:off x="4954415" y="6281761"/>
              <a:ext cx="149822" cy="132120"/>
            </p14:xfrm>
          </p:contentPart>
        </mc:Choice>
        <mc:Fallback>
          <p:sp>
            <p:nvSpPr>
              <p:cNvPr id="1049078" name=""/>
              <p:cNvSpPr/>
              <p:nvPr/>
            </p:nvSpPr>
            <p:spPr>
              <a:xfrm>
                <a:off x="4954415" y="6281761"/>
                <a:ext cx="149822" cy="132120"/>
              </a:xfrm>
            </p:spPr>
          </p:sp>
        </mc:Fallback>
      </mc:AlternateContent>
      <mc:AlternateContent xmlns:mc="http://schemas.openxmlformats.org/markup-compatibility/2006">
        <mc:Choice xmlns:p14="http://schemas.microsoft.com/office/powerpoint/2010/main" Requires="p14">
          <p:contentPart p14:bwMode="auto" r:id="rId249">
            <p14:nvContentPartPr>
              <p14:cNvPr id="1049079" name=""/>
              <p14:cNvContentPartPr/>
              <p14:nvPr/>
            </p14:nvContentPartPr>
            <p14:xfrm>
              <a:off x="4942717" y="6375446"/>
              <a:ext cx="108178" cy="29836"/>
            </p14:xfrm>
          </p:contentPart>
        </mc:Choice>
        <mc:Fallback>
          <p:sp>
            <p:nvSpPr>
              <p:cNvPr id="1049079" name=""/>
              <p:cNvSpPr/>
              <p:nvPr/>
            </p:nvSpPr>
            <p:spPr>
              <a:xfrm>
                <a:off x="4942717" y="6375446"/>
                <a:ext cx="108178" cy="29836"/>
              </a:xfrm>
            </p:spPr>
          </p:sp>
        </mc:Fallback>
      </mc:AlternateContent>
      <mc:AlternateContent xmlns:mc="http://schemas.openxmlformats.org/markup-compatibility/2006">
        <mc:Choice xmlns:p14="http://schemas.microsoft.com/office/powerpoint/2010/main" Requires="p14">
          <p:contentPart p14:bwMode="auto" r:id="rId250">
            <p14:nvContentPartPr>
              <p14:cNvPr id="1049080" name=""/>
              <p14:cNvContentPartPr/>
              <p14:nvPr/>
            </p14:nvContentPartPr>
            <p14:xfrm>
              <a:off x="4932319" y="6391367"/>
              <a:ext cx="152760" cy="60055"/>
            </p14:xfrm>
          </p:contentPart>
        </mc:Choice>
        <mc:Fallback>
          <p:sp>
            <p:nvSpPr>
              <p:cNvPr id="1049080" name=""/>
              <p:cNvSpPr/>
              <p:nvPr/>
            </p:nvSpPr>
            <p:spPr>
              <a:xfrm>
                <a:off x="4932319" y="6391367"/>
                <a:ext cx="152760" cy="60055"/>
              </a:xfrm>
            </p:spPr>
          </p:sp>
        </mc:Fallback>
      </mc:AlternateContent>
      <mc:AlternateContent xmlns:mc="http://schemas.openxmlformats.org/markup-compatibility/2006">
        <mc:Choice xmlns:p14="http://schemas.microsoft.com/office/powerpoint/2010/main" Requires="p14">
          <p:contentPart p14:bwMode="auto" r:id="rId251">
            <p14:nvContentPartPr>
              <p14:cNvPr id="1049081" name=""/>
              <p14:cNvContentPartPr/>
              <p14:nvPr/>
            </p14:nvContentPartPr>
            <p14:xfrm>
              <a:off x="5001207" y="6331846"/>
              <a:ext cx="20746" cy="260901"/>
            </p14:xfrm>
          </p:contentPart>
        </mc:Choice>
        <mc:Fallback>
          <p:sp>
            <p:nvSpPr>
              <p:cNvPr id="1049081" name=""/>
              <p:cNvSpPr/>
              <p:nvPr/>
            </p:nvSpPr>
            <p:spPr>
              <a:xfrm>
                <a:off x="5001207" y="6331846"/>
                <a:ext cx="20746" cy="260901"/>
              </a:xfrm>
            </p:spPr>
          </p:sp>
        </mc:Fallback>
      </mc:AlternateContent>
      <mc:AlternateContent xmlns:mc="http://schemas.openxmlformats.org/markup-compatibility/2006">
        <mc:Choice xmlns:p14="http://schemas.microsoft.com/office/powerpoint/2010/main" Requires="p14">
          <p:contentPart p14:bwMode="auto" r:id="rId252">
            <p14:nvContentPartPr>
              <p14:cNvPr id="1049082" name=""/>
              <p14:cNvContentPartPr/>
              <p14:nvPr/>
            </p14:nvContentPartPr>
            <p14:xfrm>
              <a:off x="4961563" y="6489556"/>
              <a:ext cx="128977" cy="23877"/>
            </p14:xfrm>
          </p:contentPart>
        </mc:Choice>
        <mc:Fallback>
          <p:sp>
            <p:nvSpPr>
              <p:cNvPr id="1049082" name=""/>
              <p:cNvSpPr/>
              <p:nvPr/>
            </p:nvSpPr>
            <p:spPr>
              <a:xfrm>
                <a:off x="4961563" y="6489556"/>
                <a:ext cx="128977" cy="23877"/>
              </a:xfrm>
            </p:spPr>
          </p:sp>
        </mc:Fallback>
      </mc:AlternateContent>
      <mc:AlternateContent xmlns:mc="http://schemas.openxmlformats.org/markup-compatibility/2006">
        <mc:Choice xmlns:p14="http://schemas.microsoft.com/office/powerpoint/2010/main" Requires="p14">
          <p:contentPart p14:bwMode="auto" r:id="rId253">
            <p14:nvContentPartPr>
              <p14:cNvPr id="1049083" name=""/>
              <p14:cNvContentPartPr/>
              <p14:nvPr/>
            </p14:nvContentPartPr>
            <p14:xfrm>
              <a:off x="4904373" y="6588622"/>
              <a:ext cx="236862" cy="39566"/>
            </p14:xfrm>
          </p:contentPart>
        </mc:Choice>
        <mc:Fallback>
          <p:sp>
            <p:nvSpPr>
              <p:cNvPr id="1049083" name=""/>
              <p:cNvSpPr/>
              <p:nvPr/>
            </p:nvSpPr>
            <p:spPr>
              <a:xfrm>
                <a:off x="4904373" y="6588622"/>
                <a:ext cx="236862" cy="39566"/>
              </a:xfrm>
            </p:spPr>
          </p:sp>
        </mc:Fallback>
      </mc:AlternateContent>
      <mc:AlternateContent xmlns:mc="http://schemas.openxmlformats.org/markup-compatibility/2006">
        <mc:Choice xmlns:p14="http://schemas.microsoft.com/office/powerpoint/2010/main" Requires="p14">
          <p:contentPart p14:bwMode="auto" r:id="rId254">
            <p14:nvContentPartPr>
              <p14:cNvPr id="1049084" name=""/>
              <p14:cNvContentPartPr/>
              <p14:nvPr/>
            </p14:nvContentPartPr>
            <p14:xfrm>
              <a:off x="5184432" y="6494315"/>
              <a:ext cx="58561" cy="162183"/>
            </p14:xfrm>
          </p:contentPart>
        </mc:Choice>
        <mc:Fallback>
          <p:sp>
            <p:nvSpPr>
              <p:cNvPr id="1049084" name=""/>
              <p:cNvSpPr/>
              <p:nvPr/>
            </p:nvSpPr>
            <p:spPr>
              <a:xfrm>
                <a:off x="5184432" y="6494315"/>
                <a:ext cx="58561" cy="162183"/>
              </a:xfrm>
            </p:spPr>
          </p:sp>
        </mc:Fallback>
      </mc:AlternateContent>
      <mc:AlternateContent xmlns:mc="http://schemas.openxmlformats.org/markup-compatibility/2006">
        <mc:Choice xmlns:p14="http://schemas.microsoft.com/office/powerpoint/2010/main" Requires="p14">
          <p:contentPart p14:bwMode="auto" r:id="rId255">
            <p14:nvContentPartPr>
              <p14:cNvPr id="1049085" name=""/>
              <p14:cNvContentPartPr/>
              <p14:nvPr/>
            </p14:nvContentPartPr>
            <p14:xfrm>
              <a:off x="396857" y="497932"/>
              <a:ext cx="160384" cy="303832"/>
            </p14:xfrm>
          </p:contentPart>
        </mc:Choice>
        <mc:Fallback>
          <p:sp>
            <p:nvSpPr>
              <p:cNvPr id="1049085" name=""/>
              <p:cNvSpPr/>
              <p:nvPr/>
            </p:nvSpPr>
            <p:spPr>
              <a:xfrm>
                <a:off x="396857" y="497932"/>
                <a:ext cx="160384" cy="303832"/>
              </a:xfrm>
            </p:spPr>
          </p:sp>
        </mc:Fallback>
      </mc:AlternateContent>
      <mc:AlternateContent xmlns:mc="http://schemas.openxmlformats.org/markup-compatibility/2006">
        <mc:Choice xmlns:p14="http://schemas.microsoft.com/office/powerpoint/2010/main" Requires="p14">
          <p:contentPart p14:bwMode="auto" r:id="rId256">
            <p14:nvContentPartPr>
              <p14:cNvPr id="1049086" name=""/>
              <p14:cNvContentPartPr/>
              <p14:nvPr/>
            </p14:nvContentPartPr>
            <p14:xfrm>
              <a:off x="440911" y="662776"/>
              <a:ext cx="115608" cy="92021"/>
            </p14:xfrm>
          </p:contentPart>
        </mc:Choice>
        <mc:Fallback>
          <p:sp>
            <p:nvSpPr>
              <p:cNvPr id="1049086" name=""/>
              <p:cNvSpPr/>
              <p:nvPr/>
            </p:nvSpPr>
            <p:spPr>
              <a:xfrm>
                <a:off x="440911" y="662776"/>
                <a:ext cx="115608" cy="92021"/>
              </a:xfrm>
            </p:spPr>
          </p:sp>
        </mc:Fallback>
      </mc:AlternateContent>
      <mc:AlternateContent xmlns:mc="http://schemas.openxmlformats.org/markup-compatibility/2006">
        <mc:Choice xmlns:p14="http://schemas.microsoft.com/office/powerpoint/2010/main" Requires="p14">
          <p:contentPart p14:bwMode="auto" r:id="rId257">
            <p14:nvContentPartPr>
              <p14:cNvPr id="1049087" name=""/>
              <p14:cNvContentPartPr/>
              <p14:nvPr/>
            </p14:nvContentPartPr>
            <p14:xfrm>
              <a:off x="497452" y="679897"/>
              <a:ext cx="105099" cy="88714"/>
            </p14:xfrm>
          </p:contentPart>
        </mc:Choice>
        <mc:Fallback>
          <p:sp>
            <p:nvSpPr>
              <p:cNvPr id="1049087" name=""/>
              <p:cNvSpPr/>
              <p:nvPr/>
            </p:nvSpPr>
            <p:spPr>
              <a:xfrm>
                <a:off x="497452" y="679897"/>
                <a:ext cx="105099" cy="88714"/>
              </a:xfrm>
            </p:spPr>
          </p:sp>
        </mc:Fallback>
      </mc:AlternateContent>
      <mc:AlternateContent xmlns:mc="http://schemas.openxmlformats.org/markup-compatibility/2006">
        <mc:Choice xmlns:p14="http://schemas.microsoft.com/office/powerpoint/2010/main" Requires="p14">
          <p:contentPart p14:bwMode="auto" r:id="rId258">
            <p14:nvContentPartPr>
              <p14:cNvPr id="1049088" name=""/>
              <p14:cNvContentPartPr/>
              <p14:nvPr/>
            </p14:nvContentPartPr>
            <p14:xfrm>
              <a:off x="565404" y="492733"/>
              <a:ext cx="53577" cy="173473"/>
            </p14:xfrm>
          </p:contentPart>
        </mc:Choice>
        <mc:Fallback>
          <p:sp>
            <p:nvSpPr>
              <p:cNvPr id="1049088" name=""/>
              <p:cNvSpPr/>
              <p:nvPr/>
            </p:nvSpPr>
            <p:spPr>
              <a:xfrm>
                <a:off x="565404" y="492733"/>
                <a:ext cx="53577" cy="173473"/>
              </a:xfrm>
            </p:spPr>
          </p:sp>
        </mc:Fallback>
      </mc:AlternateContent>
      <mc:AlternateContent xmlns:mc="http://schemas.openxmlformats.org/markup-compatibility/2006">
        <mc:Choice xmlns:p14="http://schemas.microsoft.com/office/powerpoint/2010/main" Requires="p14">
          <p:contentPart p14:bwMode="auto" r:id="rId259">
            <p14:nvContentPartPr>
              <p14:cNvPr id="1049089" name=""/>
              <p14:cNvContentPartPr/>
              <p14:nvPr/>
            </p14:nvContentPartPr>
            <p14:xfrm>
              <a:off x="603384" y="506676"/>
              <a:ext cx="92672" cy="230410"/>
            </p14:xfrm>
          </p:contentPart>
        </mc:Choice>
        <mc:Fallback>
          <p:sp>
            <p:nvSpPr>
              <p:cNvPr id="1049089" name=""/>
              <p:cNvSpPr/>
              <p:nvPr/>
            </p:nvSpPr>
            <p:spPr>
              <a:xfrm>
                <a:off x="603384" y="506676"/>
                <a:ext cx="92672" cy="230410"/>
              </a:xfrm>
            </p:spPr>
          </p:sp>
        </mc:Fallback>
      </mc:AlternateContent>
      <mc:AlternateContent xmlns:mc="http://schemas.openxmlformats.org/markup-compatibility/2006">
        <mc:Choice xmlns:p14="http://schemas.microsoft.com/office/powerpoint/2010/main" Requires="p14">
          <p:contentPart p14:bwMode="auto" r:id="rId260">
            <p14:nvContentPartPr>
              <p14:cNvPr id="1049090" name=""/>
              <p14:cNvContentPartPr/>
              <p14:nvPr/>
            </p14:nvContentPartPr>
            <p14:xfrm>
              <a:off x="681371" y="486917"/>
              <a:ext cx="111572" cy="67604"/>
            </p14:xfrm>
          </p:contentPart>
        </mc:Choice>
        <mc:Fallback>
          <p:sp>
            <p:nvSpPr>
              <p:cNvPr id="1049090" name=""/>
              <p:cNvSpPr/>
              <p:nvPr/>
            </p:nvSpPr>
            <p:spPr>
              <a:xfrm>
                <a:off x="681371" y="486917"/>
                <a:ext cx="111572" cy="67604"/>
              </a:xfrm>
            </p:spPr>
          </p:sp>
        </mc:Fallback>
      </mc:AlternateContent>
      <mc:AlternateContent xmlns:mc="http://schemas.openxmlformats.org/markup-compatibility/2006">
        <mc:Choice xmlns:p14="http://schemas.microsoft.com/office/powerpoint/2010/main" Requires="p14">
          <p:contentPart p14:bwMode="auto" r:id="rId261">
            <p14:nvContentPartPr>
              <p14:cNvPr id="1049091" name=""/>
              <p14:cNvContentPartPr/>
              <p14:nvPr/>
            </p14:nvContentPartPr>
            <p14:xfrm>
              <a:off x="659362" y="466711"/>
              <a:ext cx="61653" cy="191894"/>
            </p14:xfrm>
          </p:contentPart>
        </mc:Choice>
        <mc:Fallback>
          <p:sp>
            <p:nvSpPr>
              <p:cNvPr id="1049091" name=""/>
              <p:cNvSpPr/>
              <p:nvPr/>
            </p:nvSpPr>
            <p:spPr>
              <a:xfrm>
                <a:off x="659362" y="466711"/>
                <a:ext cx="61653" cy="191894"/>
              </a:xfrm>
            </p:spPr>
          </p:sp>
        </mc:Fallback>
      </mc:AlternateContent>
      <mc:AlternateContent xmlns:mc="http://schemas.openxmlformats.org/markup-compatibility/2006">
        <mc:Choice xmlns:p14="http://schemas.microsoft.com/office/powerpoint/2010/main" Requires="p14">
          <p:contentPart p14:bwMode="auto" r:id="rId262">
            <p14:nvContentPartPr>
              <p14:cNvPr id="1049092" name=""/>
              <p14:cNvContentPartPr/>
              <p14:nvPr/>
            </p14:nvContentPartPr>
            <p14:xfrm>
              <a:off x="604684" y="625980"/>
              <a:ext cx="209046" cy="112271"/>
            </p14:xfrm>
          </p:contentPart>
        </mc:Choice>
        <mc:Fallback>
          <p:sp>
            <p:nvSpPr>
              <p:cNvPr id="1049092" name=""/>
              <p:cNvSpPr/>
              <p:nvPr/>
            </p:nvSpPr>
            <p:spPr>
              <a:xfrm>
                <a:off x="604684" y="625980"/>
                <a:ext cx="209046" cy="112271"/>
              </a:xfrm>
            </p:spPr>
          </p:sp>
        </mc:Fallback>
      </mc:AlternateContent>
      <mc:AlternateContent xmlns:mc="http://schemas.openxmlformats.org/markup-compatibility/2006">
        <mc:Choice xmlns:p14="http://schemas.microsoft.com/office/powerpoint/2010/main" Requires="p14">
          <p:contentPart p14:bwMode="auto" r:id="rId263">
            <p14:nvContentPartPr>
              <p14:cNvPr id="1049093" name=""/>
              <p14:cNvContentPartPr/>
              <p14:nvPr/>
            </p14:nvContentPartPr>
            <p14:xfrm>
              <a:off x="671076" y="702642"/>
              <a:ext cx="49392" cy="123383"/>
            </p14:xfrm>
          </p:contentPart>
        </mc:Choice>
        <mc:Fallback>
          <p:sp>
            <p:nvSpPr>
              <p:cNvPr id="1049093" name=""/>
              <p:cNvSpPr/>
              <p:nvPr/>
            </p:nvSpPr>
            <p:spPr>
              <a:xfrm>
                <a:off x="671076" y="702642"/>
                <a:ext cx="49392" cy="123383"/>
              </a:xfrm>
            </p:spPr>
          </p:sp>
        </mc:Fallback>
      </mc:AlternateContent>
      <mc:AlternateContent xmlns:mc="http://schemas.openxmlformats.org/markup-compatibility/2006">
        <mc:Choice xmlns:p14="http://schemas.microsoft.com/office/powerpoint/2010/main" Requires="p14">
          <p:contentPart p14:bwMode="auto" r:id="rId264">
            <p14:nvContentPartPr>
              <p14:cNvPr id="1049094" name=""/>
              <p14:cNvContentPartPr/>
              <p14:nvPr/>
            </p14:nvContentPartPr>
            <p14:xfrm>
              <a:off x="700218" y="747597"/>
              <a:ext cx="172272" cy="38677"/>
            </p14:xfrm>
          </p:contentPart>
        </mc:Choice>
        <mc:Fallback>
          <p:sp>
            <p:nvSpPr>
              <p:cNvPr id="1049094" name=""/>
              <p:cNvSpPr/>
              <p:nvPr/>
            </p:nvSpPr>
            <p:spPr>
              <a:xfrm>
                <a:off x="700218" y="747597"/>
                <a:ext cx="172272" cy="38677"/>
              </a:xfrm>
            </p:spPr>
          </p:sp>
        </mc:Fallback>
      </mc:AlternateContent>
      <mc:AlternateContent xmlns:mc="http://schemas.openxmlformats.org/markup-compatibility/2006">
        <mc:Choice xmlns:p14="http://schemas.microsoft.com/office/powerpoint/2010/main" Requires="p14">
          <p:contentPart p14:bwMode="auto" r:id="rId265">
            <p14:nvContentPartPr>
              <p14:cNvPr id="1049095" name=""/>
              <p14:cNvContentPartPr/>
              <p14:nvPr/>
            </p14:nvContentPartPr>
            <p14:xfrm>
              <a:off x="886738" y="449192"/>
              <a:ext cx="29184" cy="105229"/>
            </p14:xfrm>
          </p:contentPart>
        </mc:Choice>
        <mc:Fallback>
          <p:sp>
            <p:nvSpPr>
              <p:cNvPr id="1049095" name=""/>
              <p:cNvSpPr/>
              <p:nvPr/>
            </p:nvSpPr>
            <p:spPr>
              <a:xfrm>
                <a:off x="886738" y="449192"/>
                <a:ext cx="29184" cy="105229"/>
              </a:xfrm>
            </p:spPr>
          </p:sp>
        </mc:Fallback>
      </mc:AlternateContent>
      <mc:AlternateContent xmlns:mc="http://schemas.openxmlformats.org/markup-compatibility/2006">
        <mc:Choice xmlns:p14="http://schemas.microsoft.com/office/powerpoint/2010/main" Requires="p14">
          <p:contentPart p14:bwMode="auto" r:id="rId266">
            <p14:nvContentPartPr>
              <p14:cNvPr id="1049096" name=""/>
              <p14:cNvContentPartPr/>
              <p14:nvPr/>
            </p14:nvContentPartPr>
            <p14:xfrm>
              <a:off x="908834" y="423783"/>
              <a:ext cx="156838" cy="129853"/>
            </p14:xfrm>
          </p:contentPart>
        </mc:Choice>
        <mc:Fallback>
          <p:sp>
            <p:nvSpPr>
              <p:cNvPr id="1049096" name=""/>
              <p:cNvSpPr/>
              <p:nvPr/>
            </p:nvSpPr>
            <p:spPr>
              <a:xfrm>
                <a:off x="908834" y="423783"/>
                <a:ext cx="156838" cy="129853"/>
              </a:xfrm>
            </p:spPr>
          </p:sp>
        </mc:Fallback>
      </mc:AlternateContent>
      <mc:AlternateContent xmlns:mc="http://schemas.openxmlformats.org/markup-compatibility/2006">
        <mc:Choice xmlns:p14="http://schemas.microsoft.com/office/powerpoint/2010/main" Requires="p14">
          <p:contentPart p14:bwMode="auto" r:id="rId267">
            <p14:nvContentPartPr>
              <p14:cNvPr id="1049097" name=""/>
              <p14:cNvContentPartPr/>
              <p14:nvPr/>
            </p14:nvContentPartPr>
            <p14:xfrm>
              <a:off x="922482" y="472503"/>
              <a:ext cx="115471" cy="57121"/>
            </p14:xfrm>
          </p:contentPart>
        </mc:Choice>
        <mc:Fallback>
          <p:sp>
            <p:nvSpPr>
              <p:cNvPr id="1049097" name=""/>
              <p:cNvSpPr/>
              <p:nvPr/>
            </p:nvSpPr>
            <p:spPr>
              <a:xfrm>
                <a:off x="922482" y="472503"/>
                <a:ext cx="115471" cy="57121"/>
              </a:xfrm>
            </p:spPr>
          </p:sp>
        </mc:Fallback>
      </mc:AlternateContent>
      <mc:AlternateContent xmlns:mc="http://schemas.openxmlformats.org/markup-compatibility/2006">
        <mc:Choice xmlns:p14="http://schemas.microsoft.com/office/powerpoint/2010/main" Requires="p14">
          <p:contentPart p14:bwMode="auto" r:id="rId268">
            <p14:nvContentPartPr>
              <p14:cNvPr id="1049098" name=""/>
              <p14:cNvContentPartPr/>
              <p14:nvPr/>
            </p14:nvContentPartPr>
            <p14:xfrm>
              <a:off x="823048" y="576543"/>
              <a:ext cx="261840" cy="44574"/>
            </p14:xfrm>
          </p:contentPart>
        </mc:Choice>
        <mc:Fallback>
          <p:sp>
            <p:nvSpPr>
              <p:cNvPr id="1049098" name=""/>
              <p:cNvSpPr/>
              <p:nvPr/>
            </p:nvSpPr>
            <p:spPr>
              <a:xfrm>
                <a:off x="823048" y="576543"/>
                <a:ext cx="261840" cy="44574"/>
              </a:xfrm>
            </p:spPr>
          </p:sp>
        </mc:Fallback>
      </mc:AlternateContent>
      <mc:AlternateContent xmlns:mc="http://schemas.openxmlformats.org/markup-compatibility/2006">
        <mc:Choice xmlns:p14="http://schemas.microsoft.com/office/powerpoint/2010/main" Requires="p14">
          <p:contentPart p14:bwMode="auto" r:id="rId269">
            <p14:nvContentPartPr>
              <p14:cNvPr id="1049099" name=""/>
              <p14:cNvContentPartPr/>
              <p14:nvPr/>
            </p14:nvContentPartPr>
            <p14:xfrm>
              <a:off x="870490" y="643504"/>
              <a:ext cx="24260" cy="71990"/>
            </p14:xfrm>
          </p:contentPart>
        </mc:Choice>
        <mc:Fallback>
          <p:sp>
            <p:nvSpPr>
              <p:cNvPr id="1049099" name=""/>
              <p:cNvSpPr/>
              <p:nvPr/>
            </p:nvSpPr>
            <p:spPr>
              <a:xfrm>
                <a:off x="870490" y="643504"/>
                <a:ext cx="24260" cy="71990"/>
              </a:xfrm>
            </p:spPr>
          </p:sp>
        </mc:Fallback>
      </mc:AlternateContent>
      <mc:AlternateContent xmlns:mc="http://schemas.openxmlformats.org/markup-compatibility/2006">
        <mc:Choice xmlns:p14="http://schemas.microsoft.com/office/powerpoint/2010/main" Requires="p14">
          <p:contentPart p14:bwMode="auto" r:id="rId270">
            <p14:nvContentPartPr>
              <p14:cNvPr id="1049100" name=""/>
              <p14:cNvContentPartPr/>
              <p14:nvPr/>
            </p14:nvContentPartPr>
            <p14:xfrm>
              <a:off x="879589" y="646329"/>
              <a:ext cx="185047" cy="100781"/>
            </p14:xfrm>
          </p:contentPart>
        </mc:Choice>
        <mc:Fallback>
          <p:sp>
            <p:nvSpPr>
              <p:cNvPr id="1049100" name=""/>
              <p:cNvSpPr/>
              <p:nvPr/>
            </p:nvSpPr>
            <p:spPr>
              <a:xfrm>
                <a:off x="879589" y="646329"/>
                <a:ext cx="185047" cy="100781"/>
              </a:xfrm>
            </p:spPr>
          </p:sp>
        </mc:Fallback>
      </mc:AlternateContent>
      <mc:AlternateContent xmlns:mc="http://schemas.openxmlformats.org/markup-compatibility/2006">
        <mc:Choice xmlns:p14="http://schemas.microsoft.com/office/powerpoint/2010/main" Requires="p14">
          <p:contentPart p14:bwMode="auto" r:id="rId271">
            <p14:nvContentPartPr>
              <p14:cNvPr id="1049101" name=""/>
              <p14:cNvContentPartPr/>
              <p14:nvPr/>
            </p14:nvContentPartPr>
            <p14:xfrm>
              <a:off x="863734" y="698376"/>
              <a:ext cx="303106" cy="213898"/>
            </p14:xfrm>
          </p:contentPart>
        </mc:Choice>
        <mc:Fallback>
          <p:sp>
            <p:nvSpPr>
              <p:cNvPr id="1049101" name=""/>
              <p:cNvSpPr/>
              <p:nvPr/>
            </p:nvSpPr>
            <p:spPr>
              <a:xfrm>
                <a:off x="863734" y="698376"/>
                <a:ext cx="303106" cy="213898"/>
              </a:xfrm>
            </p:spPr>
          </p:sp>
        </mc:Fallback>
      </mc:AlternateContent>
      <mc:AlternateContent xmlns:mc="http://schemas.openxmlformats.org/markup-compatibility/2006">
        <mc:Choice xmlns:p14="http://schemas.microsoft.com/office/powerpoint/2010/main" Requires="p14">
          <p:contentPart p14:bwMode="auto" r:id="rId272">
            <p14:nvContentPartPr>
              <p14:cNvPr id="1049102" name=""/>
              <p14:cNvContentPartPr/>
              <p14:nvPr/>
            </p14:nvContentPartPr>
            <p14:xfrm>
              <a:off x="1261076" y="497009"/>
              <a:ext cx="93663" cy="15870"/>
            </p14:xfrm>
          </p:contentPart>
        </mc:Choice>
        <mc:Fallback>
          <p:sp>
            <p:nvSpPr>
              <p:cNvPr id="1049102" name=""/>
              <p:cNvSpPr/>
              <p:nvPr/>
            </p:nvSpPr>
            <p:spPr>
              <a:xfrm>
                <a:off x="1261076" y="497009"/>
                <a:ext cx="93663" cy="15870"/>
              </a:xfrm>
            </p:spPr>
          </p:sp>
        </mc:Fallback>
      </mc:AlternateContent>
      <mc:AlternateContent xmlns:mc="http://schemas.openxmlformats.org/markup-compatibility/2006">
        <mc:Choice xmlns:p14="http://schemas.microsoft.com/office/powerpoint/2010/main" Requires="p14">
          <p:contentPart p14:bwMode="auto" r:id="rId273">
            <p14:nvContentPartPr>
              <p14:cNvPr id="1049103" name=""/>
              <p14:cNvContentPartPr/>
              <p14:nvPr/>
            </p14:nvContentPartPr>
            <p14:xfrm>
              <a:off x="1182636" y="469338"/>
              <a:ext cx="221587" cy="322454"/>
            </p14:xfrm>
          </p:contentPart>
        </mc:Choice>
        <mc:Fallback>
          <p:sp>
            <p:nvSpPr>
              <p:cNvPr id="1049103" name=""/>
              <p:cNvSpPr/>
              <p:nvPr/>
            </p:nvSpPr>
            <p:spPr>
              <a:xfrm>
                <a:off x="1182636" y="469338"/>
                <a:ext cx="221587" cy="322454"/>
              </a:xfrm>
            </p:spPr>
          </p:sp>
        </mc:Fallback>
      </mc:AlternateContent>
      <mc:AlternateContent xmlns:mc="http://schemas.openxmlformats.org/markup-compatibility/2006">
        <mc:Choice xmlns:p14="http://schemas.microsoft.com/office/powerpoint/2010/main" Requires="p14">
          <p:contentPart p14:bwMode="auto" r:id="rId274">
            <p14:nvContentPartPr>
              <p14:cNvPr id="1049104" name=""/>
              <p14:cNvContentPartPr/>
              <p14:nvPr/>
            </p14:nvContentPartPr>
            <p14:xfrm>
              <a:off x="1422766" y="403959"/>
              <a:ext cx="212890" cy="537789"/>
            </p14:xfrm>
          </p:contentPart>
        </mc:Choice>
        <mc:Fallback>
          <p:sp>
            <p:nvSpPr>
              <p:cNvPr id="1049104" name=""/>
              <p:cNvSpPr/>
              <p:nvPr/>
            </p:nvSpPr>
            <p:spPr>
              <a:xfrm>
                <a:off x="1422766" y="403959"/>
                <a:ext cx="212890" cy="537789"/>
              </a:xfrm>
            </p:spPr>
          </p:sp>
        </mc:Fallback>
      </mc:AlternateContent>
      <mc:AlternateContent xmlns:mc="http://schemas.openxmlformats.org/markup-compatibility/2006">
        <mc:Choice xmlns:p14="http://schemas.microsoft.com/office/powerpoint/2010/main" Requires="p14">
          <p:contentPart p14:bwMode="auto" r:id="rId275">
            <p14:nvContentPartPr>
              <p14:cNvPr id="1049105" name=""/>
              <p14:cNvContentPartPr/>
              <p14:nvPr/>
            </p14:nvContentPartPr>
            <p14:xfrm>
              <a:off x="1524853" y="443343"/>
              <a:ext cx="107311" cy="202738"/>
            </p14:xfrm>
          </p:contentPart>
        </mc:Choice>
        <mc:Fallback>
          <p:sp>
            <p:nvSpPr>
              <p:cNvPr id="1049105" name=""/>
              <p:cNvSpPr/>
              <p:nvPr/>
            </p:nvSpPr>
            <p:spPr>
              <a:xfrm>
                <a:off x="1524853" y="443343"/>
                <a:ext cx="107311" cy="202738"/>
              </a:xfrm>
            </p:spPr>
          </p:sp>
        </mc:Fallback>
      </mc:AlternateContent>
      <mc:AlternateContent xmlns:mc="http://schemas.openxmlformats.org/markup-compatibility/2006">
        <mc:Choice xmlns:p14="http://schemas.microsoft.com/office/powerpoint/2010/main" Requires="p14">
          <p:contentPart p14:bwMode="auto" r:id="rId276">
            <p14:nvContentPartPr>
              <p14:cNvPr id="1049106" name=""/>
              <p14:cNvContentPartPr/>
              <p14:nvPr/>
            </p14:nvContentPartPr>
            <p14:xfrm>
              <a:off x="1567825" y="475882"/>
              <a:ext cx="66662" cy="140992"/>
            </p14:xfrm>
          </p:contentPart>
        </mc:Choice>
        <mc:Fallback>
          <p:sp>
            <p:nvSpPr>
              <p:cNvPr id="1049106" name=""/>
              <p:cNvSpPr/>
              <p:nvPr/>
            </p:nvSpPr>
            <p:spPr>
              <a:xfrm>
                <a:off x="1567825" y="475882"/>
                <a:ext cx="66662" cy="140992"/>
              </a:xfrm>
            </p:spPr>
          </p:sp>
        </mc:Fallback>
      </mc:AlternateContent>
      <mc:AlternateContent xmlns:mc="http://schemas.openxmlformats.org/markup-compatibility/2006">
        <mc:Choice xmlns:p14="http://schemas.microsoft.com/office/powerpoint/2010/main" Requires="p14">
          <p:contentPart p14:bwMode="auto" r:id="rId277">
            <p14:nvContentPartPr>
              <p14:cNvPr id="1049107" name=""/>
              <p14:cNvContentPartPr/>
              <p14:nvPr/>
            </p14:nvContentPartPr>
            <p14:xfrm>
              <a:off x="1534415" y="570003"/>
              <a:ext cx="95138" cy="207645"/>
            </p14:xfrm>
          </p:contentPart>
        </mc:Choice>
        <mc:Fallback>
          <p:sp>
            <p:nvSpPr>
              <p:cNvPr id="1049107" name=""/>
              <p:cNvSpPr/>
              <p:nvPr/>
            </p:nvSpPr>
            <p:spPr>
              <a:xfrm>
                <a:off x="1534415" y="570003"/>
                <a:ext cx="95138" cy="207645"/>
              </a:xfrm>
            </p:spPr>
          </p:sp>
        </mc:Fallback>
      </mc:AlternateContent>
      <mc:AlternateContent xmlns:mc="http://schemas.openxmlformats.org/markup-compatibility/2006">
        <mc:Choice xmlns:p14="http://schemas.microsoft.com/office/powerpoint/2010/main" Requires="p14">
          <p:contentPart p14:bwMode="auto" r:id="rId278">
            <p14:nvContentPartPr>
              <p14:cNvPr id="1049108" name=""/>
              <p14:cNvContentPartPr/>
              <p14:nvPr/>
            </p14:nvContentPartPr>
            <p14:xfrm>
              <a:off x="1643212" y="675998"/>
              <a:ext cx="56513" cy="38854"/>
            </p14:xfrm>
          </p:contentPart>
        </mc:Choice>
        <mc:Fallback>
          <p:sp>
            <p:nvSpPr>
              <p:cNvPr id="1049108" name=""/>
              <p:cNvSpPr/>
              <p:nvPr/>
            </p:nvSpPr>
            <p:spPr>
              <a:xfrm>
                <a:off x="1643212" y="675998"/>
                <a:ext cx="56513" cy="38854"/>
              </a:xfrm>
            </p:spPr>
          </p:sp>
        </mc:Fallback>
      </mc:AlternateContent>
      <mc:AlternateContent xmlns:mc="http://schemas.openxmlformats.org/markup-compatibility/2006">
        <mc:Choice xmlns:p14="http://schemas.microsoft.com/office/powerpoint/2010/main" Requires="p14">
          <p:contentPart p14:bwMode="auto" r:id="rId279">
            <p14:nvContentPartPr>
              <p14:cNvPr id="1049109" name=""/>
              <p14:cNvContentPartPr/>
              <p14:nvPr/>
            </p14:nvContentPartPr>
            <p14:xfrm>
              <a:off x="1716000" y="434094"/>
              <a:ext cx="175100" cy="227681"/>
            </p14:xfrm>
          </p:contentPart>
        </mc:Choice>
        <mc:Fallback>
          <p:sp>
            <p:nvSpPr>
              <p:cNvPr id="1049109" name=""/>
              <p:cNvSpPr/>
              <p:nvPr/>
            </p:nvSpPr>
            <p:spPr>
              <a:xfrm>
                <a:off x="1716000" y="434094"/>
                <a:ext cx="175100" cy="227681"/>
              </a:xfrm>
            </p:spPr>
          </p:sp>
        </mc:Fallback>
      </mc:AlternateContent>
      <mc:AlternateContent xmlns:mc="http://schemas.openxmlformats.org/markup-compatibility/2006">
        <mc:Choice xmlns:p14="http://schemas.microsoft.com/office/powerpoint/2010/main" Requires="p14">
          <p:contentPart p14:bwMode="auto" r:id="rId280">
            <p14:nvContentPartPr>
              <p14:cNvPr id="1049110" name=""/>
              <p14:cNvContentPartPr/>
              <p14:nvPr/>
            </p14:nvContentPartPr>
            <p14:xfrm>
              <a:off x="1715510" y="512398"/>
              <a:ext cx="174219" cy="165423"/>
            </p14:xfrm>
          </p:contentPart>
        </mc:Choice>
        <mc:Fallback>
          <p:sp>
            <p:nvSpPr>
              <p:cNvPr id="1049110" name=""/>
              <p:cNvSpPr/>
              <p:nvPr/>
            </p:nvSpPr>
            <p:spPr>
              <a:xfrm>
                <a:off x="1715510" y="512398"/>
                <a:ext cx="174219" cy="165423"/>
              </a:xfrm>
            </p:spPr>
          </p:sp>
        </mc:Fallback>
      </mc:AlternateContent>
      <mc:AlternateContent xmlns:mc="http://schemas.openxmlformats.org/markup-compatibility/2006">
        <mc:Choice xmlns:p14="http://schemas.microsoft.com/office/powerpoint/2010/main" Requires="p14">
          <p:contentPart p14:bwMode="auto" r:id="rId281">
            <p14:nvContentPartPr>
              <p14:cNvPr id="1049111" name=""/>
              <p14:cNvContentPartPr/>
              <p14:nvPr/>
            </p14:nvContentPartPr>
            <p14:xfrm>
              <a:off x="1879123" y="575917"/>
              <a:ext cx="68582" cy="64091"/>
            </p14:xfrm>
          </p:contentPart>
        </mc:Choice>
        <mc:Fallback>
          <p:sp>
            <p:nvSpPr>
              <p:cNvPr id="1049111" name=""/>
              <p:cNvSpPr/>
              <p:nvPr/>
            </p:nvSpPr>
            <p:spPr>
              <a:xfrm>
                <a:off x="1879123" y="575917"/>
                <a:ext cx="68582" cy="64091"/>
              </a:xfrm>
            </p:spPr>
          </p:sp>
        </mc:Fallback>
      </mc:AlternateContent>
      <mc:AlternateContent xmlns:mc="http://schemas.openxmlformats.org/markup-compatibility/2006">
        <mc:Choice xmlns:p14="http://schemas.microsoft.com/office/powerpoint/2010/main" Requires="p14">
          <p:contentPart p14:bwMode="auto" r:id="rId282">
            <p14:nvContentPartPr>
              <p14:cNvPr id="1049112" name=""/>
              <p14:cNvContentPartPr/>
              <p14:nvPr/>
            </p14:nvContentPartPr>
            <p14:xfrm>
              <a:off x="1812184" y="346512"/>
              <a:ext cx="36681" cy="260652"/>
            </p14:xfrm>
          </p:contentPart>
        </mc:Choice>
        <mc:Fallback>
          <p:sp>
            <p:nvSpPr>
              <p:cNvPr id="1049112" name=""/>
              <p:cNvSpPr/>
              <p:nvPr/>
            </p:nvSpPr>
            <p:spPr>
              <a:xfrm>
                <a:off x="1812184" y="346512"/>
                <a:ext cx="36681" cy="260652"/>
              </a:xfrm>
            </p:spPr>
          </p:sp>
        </mc:Fallback>
      </mc:AlternateContent>
      <mc:AlternateContent xmlns:mc="http://schemas.openxmlformats.org/markup-compatibility/2006">
        <mc:Choice xmlns:p14="http://schemas.microsoft.com/office/powerpoint/2010/main" Requires="p14">
          <p:contentPart p14:bwMode="auto" r:id="rId283">
            <p14:nvContentPartPr>
              <p14:cNvPr id="1049113" name=""/>
              <p14:cNvContentPartPr/>
              <p14:nvPr/>
            </p14:nvContentPartPr>
            <p14:xfrm>
              <a:off x="1946385" y="402401"/>
              <a:ext cx="127706" cy="271017"/>
            </p14:xfrm>
          </p:contentPart>
        </mc:Choice>
        <mc:Fallback>
          <p:sp>
            <p:nvSpPr>
              <p:cNvPr id="1049113" name=""/>
              <p:cNvSpPr/>
              <p:nvPr/>
            </p:nvSpPr>
            <p:spPr>
              <a:xfrm>
                <a:off x="1946385" y="402401"/>
                <a:ext cx="127706" cy="271017"/>
              </a:xfrm>
            </p:spPr>
          </p:sp>
        </mc:Fallback>
      </mc:AlternateContent>
      <mc:AlternateContent xmlns:mc="http://schemas.openxmlformats.org/markup-compatibility/2006">
        <mc:Choice xmlns:p14="http://schemas.microsoft.com/office/powerpoint/2010/main" Requires="p14">
          <p:contentPart p14:bwMode="auto" r:id="rId284">
            <p14:nvContentPartPr>
              <p14:cNvPr id="1049114" name=""/>
              <p14:cNvContentPartPr/>
              <p14:nvPr/>
            </p14:nvContentPartPr>
            <p14:xfrm>
              <a:off x="1974008" y="457092"/>
              <a:ext cx="107617" cy="190704"/>
            </p14:xfrm>
          </p:contentPart>
        </mc:Choice>
        <mc:Fallback>
          <p:sp>
            <p:nvSpPr>
              <p:cNvPr id="1049114" name=""/>
              <p:cNvSpPr/>
              <p:nvPr/>
            </p:nvSpPr>
            <p:spPr>
              <a:xfrm>
                <a:off x="1974008" y="457092"/>
                <a:ext cx="107617" cy="190704"/>
              </a:xfrm>
            </p:spPr>
          </p:sp>
        </mc:Fallback>
      </mc:AlternateContent>
      <mc:AlternateContent xmlns:mc="http://schemas.openxmlformats.org/markup-compatibility/2006">
        <mc:Choice xmlns:p14="http://schemas.microsoft.com/office/powerpoint/2010/main" Requires="p14">
          <p:contentPart p14:bwMode="auto" r:id="rId285">
            <p14:nvContentPartPr>
              <p14:cNvPr id="1049115" name=""/>
              <p14:cNvContentPartPr/>
              <p14:nvPr/>
            </p14:nvContentPartPr>
            <p14:xfrm>
              <a:off x="1951261" y="549880"/>
              <a:ext cx="133086" cy="108070"/>
            </p14:xfrm>
          </p:contentPart>
        </mc:Choice>
        <mc:Fallback>
          <p:sp>
            <p:nvSpPr>
              <p:cNvPr id="1049115" name=""/>
              <p:cNvSpPr/>
              <p:nvPr/>
            </p:nvSpPr>
            <p:spPr>
              <a:xfrm>
                <a:off x="1951261" y="549880"/>
                <a:ext cx="133086" cy="108070"/>
              </a:xfrm>
            </p:spPr>
          </p:sp>
        </mc:Fallback>
      </mc:AlternateContent>
      <mc:AlternateContent xmlns:mc="http://schemas.openxmlformats.org/markup-compatibility/2006">
        <mc:Choice xmlns:p14="http://schemas.microsoft.com/office/powerpoint/2010/main" Requires="p14">
          <p:contentPart p14:bwMode="auto" r:id="rId286">
            <p14:nvContentPartPr>
              <p14:cNvPr id="1049116" name=""/>
              <p14:cNvContentPartPr/>
              <p14:nvPr/>
            </p14:nvContentPartPr>
            <p14:xfrm>
              <a:off x="2115645" y="446370"/>
              <a:ext cx="86677" cy="204610"/>
            </p14:xfrm>
          </p:contentPart>
        </mc:Choice>
        <mc:Fallback>
          <p:sp>
            <p:nvSpPr>
              <p:cNvPr id="1049116" name=""/>
              <p:cNvSpPr/>
              <p:nvPr/>
            </p:nvSpPr>
            <p:spPr>
              <a:xfrm>
                <a:off x="2115645" y="446370"/>
                <a:ext cx="86677" cy="204610"/>
              </a:xfrm>
            </p:spPr>
          </p:sp>
        </mc:Fallback>
      </mc:AlternateContent>
      <mc:AlternateContent xmlns:mc="http://schemas.openxmlformats.org/markup-compatibility/2006">
        <mc:Choice xmlns:p14="http://schemas.microsoft.com/office/powerpoint/2010/main" Requires="p14">
          <p:contentPart p14:bwMode="auto" r:id="rId287">
            <p14:nvContentPartPr>
              <p14:cNvPr id="1049117" name=""/>
              <p14:cNvContentPartPr/>
              <p14:nvPr/>
            </p14:nvContentPartPr>
            <p14:xfrm>
              <a:off x="2223155" y="455690"/>
              <a:ext cx="135992" cy="288824"/>
            </p14:xfrm>
          </p:contentPart>
        </mc:Choice>
        <mc:Fallback>
          <p:sp>
            <p:nvSpPr>
              <p:cNvPr id="1049117" name=""/>
              <p:cNvSpPr/>
              <p:nvPr/>
            </p:nvSpPr>
            <p:spPr>
              <a:xfrm>
                <a:off x="2223155" y="455690"/>
                <a:ext cx="135992" cy="288824"/>
              </a:xfrm>
            </p:spPr>
          </p:sp>
        </mc:Fallback>
      </mc:AlternateContent>
      <mc:AlternateContent xmlns:mc="http://schemas.openxmlformats.org/markup-compatibility/2006">
        <mc:Choice xmlns:p14="http://schemas.microsoft.com/office/powerpoint/2010/main" Requires="p14">
          <p:contentPart p14:bwMode="auto" r:id="rId288">
            <p14:nvContentPartPr>
              <p14:cNvPr id="1049118" name=""/>
              <p14:cNvContentPartPr/>
              <p14:nvPr/>
            </p14:nvContentPartPr>
            <p14:xfrm>
              <a:off x="2250212" y="618809"/>
              <a:ext cx="127415" cy="44148"/>
            </p14:xfrm>
          </p:contentPart>
        </mc:Choice>
        <mc:Fallback>
          <p:sp>
            <p:nvSpPr>
              <p:cNvPr id="1049118" name=""/>
              <p:cNvSpPr/>
              <p:nvPr/>
            </p:nvSpPr>
            <p:spPr>
              <a:xfrm>
                <a:off x="2250212" y="618809"/>
                <a:ext cx="127415" cy="44148"/>
              </a:xfrm>
            </p:spPr>
          </p:sp>
        </mc:Fallback>
      </mc:AlternateContent>
      <mc:AlternateContent xmlns:mc="http://schemas.openxmlformats.org/markup-compatibility/2006">
        <mc:Choice xmlns:p14="http://schemas.microsoft.com/office/powerpoint/2010/main" Requires="p14">
          <p:contentPart p14:bwMode="auto" r:id="rId289">
            <p14:nvContentPartPr>
              <p14:cNvPr id="1049119" name=""/>
              <p14:cNvContentPartPr/>
              <p14:nvPr/>
            </p14:nvContentPartPr>
            <p14:xfrm>
              <a:off x="2404237" y="423847"/>
              <a:ext cx="15172" cy="236652"/>
            </p14:xfrm>
          </p:contentPart>
        </mc:Choice>
        <mc:Fallback>
          <p:sp>
            <p:nvSpPr>
              <p:cNvPr id="1049119" name=""/>
              <p:cNvSpPr/>
              <p:nvPr/>
            </p:nvSpPr>
            <p:spPr>
              <a:xfrm>
                <a:off x="2404237" y="423847"/>
                <a:ext cx="15172" cy="236652"/>
              </a:xfrm>
            </p:spPr>
          </p:sp>
        </mc:Fallback>
      </mc:AlternateContent>
      <mc:AlternateContent xmlns:mc="http://schemas.openxmlformats.org/markup-compatibility/2006">
        <mc:Choice xmlns:p14="http://schemas.microsoft.com/office/powerpoint/2010/main" Requires="p14">
          <p:contentPart p14:bwMode="auto" r:id="rId290">
            <p14:nvContentPartPr>
              <p14:cNvPr id="1049120" name=""/>
              <p14:cNvContentPartPr/>
              <p14:nvPr/>
            </p14:nvContentPartPr>
            <p14:xfrm>
              <a:off x="2441930" y="521328"/>
              <a:ext cx="54007" cy="128995"/>
            </p14:xfrm>
          </p:contentPart>
        </mc:Choice>
        <mc:Fallback>
          <p:sp>
            <p:nvSpPr>
              <p:cNvPr id="1049120" name=""/>
              <p:cNvSpPr/>
              <p:nvPr/>
            </p:nvSpPr>
            <p:spPr>
              <a:xfrm>
                <a:off x="2441930" y="521328"/>
                <a:ext cx="54007" cy="128995"/>
              </a:xfrm>
            </p:spPr>
          </p:sp>
        </mc:Fallback>
      </mc:AlternateContent>
      <mc:AlternateContent xmlns:mc="http://schemas.openxmlformats.org/markup-compatibility/2006">
        <mc:Choice xmlns:p14="http://schemas.microsoft.com/office/powerpoint/2010/main" Requires="p14">
          <p:contentPart p14:bwMode="auto" r:id="rId291">
            <p14:nvContentPartPr>
              <p14:cNvPr id="1049121" name=""/>
              <p14:cNvContentPartPr/>
              <p14:nvPr/>
            </p14:nvContentPartPr>
            <p14:xfrm>
              <a:off x="2510169" y="381827"/>
              <a:ext cx="191164" cy="285337"/>
            </p14:xfrm>
          </p:contentPart>
        </mc:Choice>
        <mc:Fallback>
          <p:sp>
            <p:nvSpPr>
              <p:cNvPr id="1049121" name=""/>
              <p:cNvSpPr/>
              <p:nvPr/>
            </p:nvSpPr>
            <p:spPr>
              <a:xfrm>
                <a:off x="2510169" y="381827"/>
                <a:ext cx="191164" cy="285337"/>
              </a:xfrm>
            </p:spPr>
          </p:sp>
        </mc:Fallback>
      </mc:AlternateContent>
      <mc:AlternateContent xmlns:mc="http://schemas.openxmlformats.org/markup-compatibility/2006">
        <mc:Choice xmlns:p14="http://schemas.microsoft.com/office/powerpoint/2010/main" Requires="p14">
          <p:contentPart p14:bwMode="auto" r:id="rId292">
            <p14:nvContentPartPr>
              <p14:cNvPr id="1049122" name=""/>
              <p14:cNvContentPartPr/>
              <p14:nvPr/>
            </p14:nvContentPartPr>
            <p14:xfrm>
              <a:off x="2701887" y="447242"/>
              <a:ext cx="30581" cy="91982"/>
            </p14:xfrm>
          </p:contentPart>
        </mc:Choice>
        <mc:Fallback>
          <p:sp>
            <p:nvSpPr>
              <p:cNvPr id="1049122" name=""/>
              <p:cNvSpPr/>
              <p:nvPr/>
            </p:nvSpPr>
            <p:spPr>
              <a:xfrm>
                <a:off x="2701887" y="447242"/>
                <a:ext cx="30581" cy="91982"/>
              </a:xfrm>
            </p:spPr>
          </p:sp>
        </mc:Fallback>
      </mc:AlternateContent>
      <mc:AlternateContent xmlns:mc="http://schemas.openxmlformats.org/markup-compatibility/2006">
        <mc:Choice xmlns:p14="http://schemas.microsoft.com/office/powerpoint/2010/main" Requires="p14">
          <p:contentPart p14:bwMode="auto" r:id="rId293">
            <p14:nvContentPartPr>
              <p14:cNvPr id="1049123" name=""/>
              <p14:cNvContentPartPr/>
              <p14:nvPr/>
            </p14:nvContentPartPr>
            <p14:xfrm>
              <a:off x="2723983" y="442730"/>
              <a:ext cx="82223" cy="93062"/>
            </p14:xfrm>
          </p:contentPart>
        </mc:Choice>
        <mc:Fallback>
          <p:sp>
            <p:nvSpPr>
              <p:cNvPr id="1049123" name=""/>
              <p:cNvSpPr/>
              <p:nvPr/>
            </p:nvSpPr>
            <p:spPr>
              <a:xfrm>
                <a:off x="2723983" y="442730"/>
                <a:ext cx="82223" cy="93062"/>
              </a:xfrm>
            </p:spPr>
          </p:sp>
        </mc:Fallback>
      </mc:AlternateContent>
      <mc:AlternateContent xmlns:mc="http://schemas.openxmlformats.org/markup-compatibility/2006">
        <mc:Choice xmlns:p14="http://schemas.microsoft.com/office/powerpoint/2010/main" Requires="p14">
          <p:contentPart p14:bwMode="auto" r:id="rId294">
            <p14:nvContentPartPr>
              <p14:cNvPr id="1049124" name=""/>
              <p14:cNvContentPartPr/>
              <p14:nvPr/>
            </p14:nvContentPartPr>
            <p14:xfrm>
              <a:off x="2078795" y="430995"/>
              <a:ext cx="101228" cy="106402"/>
            </p14:xfrm>
          </p:contentPart>
        </mc:Choice>
        <mc:Fallback>
          <p:sp>
            <p:nvSpPr>
              <p:cNvPr id="1049124" name=""/>
              <p:cNvSpPr/>
              <p:nvPr/>
            </p:nvSpPr>
            <p:spPr>
              <a:xfrm>
                <a:off x="2078795" y="430995"/>
                <a:ext cx="101228" cy="106402"/>
              </a:xfrm>
            </p:spPr>
          </p:sp>
        </mc:Fallback>
      </mc:AlternateContent>
      <mc:AlternateContent xmlns:mc="http://schemas.openxmlformats.org/markup-compatibility/2006">
        <mc:Choice xmlns:p14="http://schemas.microsoft.com/office/powerpoint/2010/main" Requires="p14">
          <p:contentPart p14:bwMode="auto" r:id="rId295">
            <p14:nvContentPartPr>
              <p14:cNvPr id="1049125" name=""/>
              <p14:cNvContentPartPr/>
              <p14:nvPr/>
            </p14:nvContentPartPr>
            <p14:xfrm>
              <a:off x="2781624" y="420396"/>
              <a:ext cx="204771" cy="210057"/>
            </p14:xfrm>
          </p:contentPart>
        </mc:Choice>
        <mc:Fallback>
          <p:sp>
            <p:nvSpPr>
              <p:cNvPr id="1049125" name=""/>
              <p:cNvSpPr/>
              <p:nvPr/>
            </p:nvSpPr>
            <p:spPr>
              <a:xfrm>
                <a:off x="2781624" y="420396"/>
                <a:ext cx="204771" cy="210057"/>
              </a:xfrm>
            </p:spPr>
          </p:sp>
        </mc:Fallback>
      </mc:AlternateContent>
      <mc:AlternateContent xmlns:mc="http://schemas.openxmlformats.org/markup-compatibility/2006">
        <mc:Choice xmlns:p14="http://schemas.microsoft.com/office/powerpoint/2010/main" Requires="p14">
          <p:contentPart p14:bwMode="auto" r:id="rId296">
            <p14:nvContentPartPr>
              <p14:cNvPr id="1049126" name=""/>
              <p14:cNvContentPartPr/>
              <p14:nvPr/>
            </p14:nvContentPartPr>
            <p14:xfrm>
              <a:off x="2910503" y="502481"/>
              <a:ext cx="51921" cy="262236"/>
            </p14:xfrm>
          </p:contentPart>
        </mc:Choice>
        <mc:Fallback>
          <p:sp>
            <p:nvSpPr>
              <p:cNvPr id="1049126" name=""/>
              <p:cNvSpPr/>
              <p:nvPr/>
            </p:nvSpPr>
            <p:spPr>
              <a:xfrm>
                <a:off x="2910503" y="502481"/>
                <a:ext cx="51921" cy="262236"/>
              </a:xfrm>
            </p:spPr>
          </p:sp>
        </mc:Fallback>
      </mc:AlternateContent>
      <mc:AlternateContent xmlns:mc="http://schemas.openxmlformats.org/markup-compatibility/2006">
        <mc:Choice xmlns:p14="http://schemas.microsoft.com/office/powerpoint/2010/main" Requires="p14">
          <p:contentPart p14:bwMode="auto" r:id="rId297">
            <p14:nvContentPartPr>
              <p14:cNvPr id="1049127" name=""/>
              <p14:cNvContentPartPr/>
              <p14:nvPr/>
            </p14:nvContentPartPr>
            <p14:xfrm>
              <a:off x="2967368" y="292572"/>
              <a:ext cx="138312" cy="186957"/>
            </p14:xfrm>
          </p:contentPart>
        </mc:Choice>
        <mc:Fallback>
          <p:sp>
            <p:nvSpPr>
              <p:cNvPr id="1049127" name=""/>
              <p:cNvSpPr/>
              <p:nvPr/>
            </p:nvSpPr>
            <p:spPr>
              <a:xfrm>
                <a:off x="2967368" y="292572"/>
                <a:ext cx="138312" cy="186957"/>
              </a:xfrm>
            </p:spPr>
          </p:sp>
        </mc:Fallback>
      </mc:AlternateContent>
      <mc:AlternateContent xmlns:mc="http://schemas.openxmlformats.org/markup-compatibility/2006">
        <mc:Choice xmlns:p14="http://schemas.microsoft.com/office/powerpoint/2010/main" Requires="p14">
          <p:contentPart p14:bwMode="auto" r:id="rId298">
            <p14:nvContentPartPr>
              <p14:cNvPr id="1049128" name=""/>
              <p14:cNvContentPartPr/>
              <p14:nvPr/>
            </p14:nvContentPartPr>
            <p14:xfrm>
              <a:off x="2981341" y="430534"/>
              <a:ext cx="179253" cy="23764"/>
            </p14:xfrm>
          </p:contentPart>
        </mc:Choice>
        <mc:Fallback>
          <p:sp>
            <p:nvSpPr>
              <p:cNvPr id="1049128" name=""/>
              <p:cNvSpPr/>
              <p:nvPr/>
            </p:nvSpPr>
            <p:spPr>
              <a:xfrm>
                <a:off x="2981341" y="430534"/>
                <a:ext cx="179253" cy="23764"/>
              </a:xfrm>
            </p:spPr>
          </p:sp>
        </mc:Fallback>
      </mc:AlternateContent>
      <mc:AlternateContent xmlns:mc="http://schemas.openxmlformats.org/markup-compatibility/2006">
        <mc:Choice xmlns:p14="http://schemas.microsoft.com/office/powerpoint/2010/main" Requires="p14">
          <p:contentPart p14:bwMode="auto" r:id="rId299">
            <p14:nvContentPartPr>
              <p14:cNvPr id="1049129" name=""/>
              <p14:cNvContentPartPr/>
              <p14:nvPr/>
            </p14:nvContentPartPr>
            <p14:xfrm>
              <a:off x="2995915" y="450151"/>
              <a:ext cx="273214" cy="299167"/>
            </p14:xfrm>
          </p:contentPart>
        </mc:Choice>
        <mc:Fallback>
          <p:sp>
            <p:nvSpPr>
              <p:cNvPr id="1049129" name=""/>
              <p:cNvSpPr/>
              <p:nvPr/>
            </p:nvSpPr>
            <p:spPr>
              <a:xfrm>
                <a:off x="2995915" y="450151"/>
                <a:ext cx="273214" cy="299167"/>
              </a:xfrm>
            </p:spPr>
          </p:sp>
        </mc:Fallback>
      </mc:AlternateContent>
      <mc:AlternateContent xmlns:mc="http://schemas.openxmlformats.org/markup-compatibility/2006">
        <mc:Choice xmlns:p14="http://schemas.microsoft.com/office/powerpoint/2010/main" Requires="p14">
          <p:contentPart p14:bwMode="auto" r:id="rId300">
            <p14:nvContentPartPr>
              <p14:cNvPr id="1049130" name=""/>
              <p14:cNvContentPartPr/>
              <p14:nvPr/>
            </p14:nvContentPartPr>
            <p14:xfrm>
              <a:off x="3321884" y="369257"/>
              <a:ext cx="146555" cy="261796"/>
            </p14:xfrm>
          </p:contentPart>
        </mc:Choice>
        <mc:Fallback>
          <p:sp>
            <p:nvSpPr>
              <p:cNvPr id="1049130" name=""/>
              <p:cNvSpPr/>
              <p:nvPr/>
            </p:nvSpPr>
            <p:spPr>
              <a:xfrm>
                <a:off x="3321884" y="369257"/>
                <a:ext cx="146555" cy="261796"/>
              </a:xfrm>
            </p:spPr>
          </p:sp>
        </mc:Fallback>
      </mc:AlternateContent>
      <mc:AlternateContent xmlns:mc="http://schemas.openxmlformats.org/markup-compatibility/2006">
        <mc:Choice xmlns:p14="http://schemas.microsoft.com/office/powerpoint/2010/main" Requires="p14">
          <p:contentPart p14:bwMode="auto" r:id="rId301">
            <p14:nvContentPartPr>
              <p14:cNvPr id="1049131" name=""/>
              <p14:cNvContentPartPr/>
              <p14:nvPr/>
            </p14:nvContentPartPr>
            <p14:xfrm>
              <a:off x="3267824" y="460240"/>
              <a:ext cx="121649" cy="178132"/>
            </p14:xfrm>
          </p:contentPart>
        </mc:Choice>
        <mc:Fallback>
          <p:sp>
            <p:nvSpPr>
              <p:cNvPr id="1049131" name=""/>
              <p:cNvSpPr/>
              <p:nvPr/>
            </p:nvSpPr>
            <p:spPr>
              <a:xfrm>
                <a:off x="3267824" y="460240"/>
                <a:ext cx="121649" cy="178132"/>
              </a:xfrm>
            </p:spPr>
          </p:sp>
        </mc:Fallback>
      </mc:AlternateContent>
      <mc:AlternateContent xmlns:mc="http://schemas.openxmlformats.org/markup-compatibility/2006">
        <mc:Choice xmlns:p14="http://schemas.microsoft.com/office/powerpoint/2010/main" Requires="p14">
          <p:contentPart p14:bwMode="auto" r:id="rId302">
            <p14:nvContentPartPr>
              <p14:cNvPr id="1049132" name=""/>
              <p14:cNvContentPartPr/>
              <p14:nvPr/>
            </p14:nvContentPartPr>
            <p14:xfrm>
              <a:off x="3516852" y="247731"/>
              <a:ext cx="46382" cy="116594"/>
            </p14:xfrm>
          </p:contentPart>
        </mc:Choice>
        <mc:Fallback>
          <p:sp>
            <p:nvSpPr>
              <p:cNvPr id="1049132" name=""/>
              <p:cNvSpPr/>
              <p:nvPr/>
            </p:nvSpPr>
            <p:spPr>
              <a:xfrm>
                <a:off x="3516852" y="247731"/>
                <a:ext cx="46382" cy="116594"/>
              </a:xfrm>
            </p:spPr>
          </p:sp>
        </mc:Fallback>
      </mc:AlternateContent>
      <mc:AlternateContent xmlns:mc="http://schemas.openxmlformats.org/markup-compatibility/2006">
        <mc:Choice xmlns:p14="http://schemas.microsoft.com/office/powerpoint/2010/main" Requires="p14">
          <p:contentPart p14:bwMode="auto" r:id="rId303">
            <p14:nvContentPartPr>
              <p14:cNvPr id="1049133" name=""/>
              <p14:cNvContentPartPr/>
              <p14:nvPr/>
            </p14:nvContentPartPr>
            <p14:xfrm>
              <a:off x="3559096" y="229080"/>
              <a:ext cx="102245" cy="134711"/>
            </p14:xfrm>
          </p:contentPart>
        </mc:Choice>
        <mc:Fallback>
          <p:sp>
            <p:nvSpPr>
              <p:cNvPr id="1049133" name=""/>
              <p:cNvSpPr/>
              <p:nvPr/>
            </p:nvSpPr>
            <p:spPr>
              <a:xfrm>
                <a:off x="3559096" y="229080"/>
                <a:ext cx="102245" cy="134711"/>
              </a:xfrm>
            </p:spPr>
          </p:sp>
        </mc:Fallback>
      </mc:AlternateContent>
      <mc:AlternateContent xmlns:mc="http://schemas.openxmlformats.org/markup-compatibility/2006">
        <mc:Choice xmlns:p14="http://schemas.microsoft.com/office/powerpoint/2010/main" Requires="p14">
          <p:contentPart p14:bwMode="auto" r:id="rId304">
            <p14:nvContentPartPr>
              <p14:cNvPr id="1049134" name=""/>
              <p14:cNvContentPartPr/>
              <p14:nvPr/>
            </p14:nvContentPartPr>
            <p14:xfrm>
              <a:off x="3556919" y="280814"/>
              <a:ext cx="64587" cy="112344"/>
            </p14:xfrm>
          </p:contentPart>
        </mc:Choice>
        <mc:Fallback>
          <p:sp>
            <p:nvSpPr>
              <p:cNvPr id="1049134" name=""/>
              <p:cNvSpPr/>
              <p:nvPr/>
            </p:nvSpPr>
            <p:spPr>
              <a:xfrm>
                <a:off x="3556919" y="280814"/>
                <a:ext cx="64587" cy="112344"/>
              </a:xfrm>
            </p:spPr>
          </p:sp>
        </mc:Fallback>
      </mc:AlternateContent>
      <mc:AlternateContent xmlns:mc="http://schemas.openxmlformats.org/markup-compatibility/2006">
        <mc:Choice xmlns:p14="http://schemas.microsoft.com/office/powerpoint/2010/main" Requires="p14">
          <p:contentPart p14:bwMode="auto" r:id="rId305">
            <p14:nvContentPartPr>
              <p14:cNvPr id="1049135" name=""/>
              <p14:cNvContentPartPr/>
              <p14:nvPr/>
            </p14:nvContentPartPr>
            <p14:xfrm>
              <a:off x="3412869" y="358150"/>
              <a:ext cx="271053" cy="86492"/>
            </p14:xfrm>
          </p:contentPart>
        </mc:Choice>
        <mc:Fallback>
          <p:sp>
            <p:nvSpPr>
              <p:cNvPr id="1049135" name=""/>
              <p:cNvSpPr/>
              <p:nvPr/>
            </p:nvSpPr>
            <p:spPr>
              <a:xfrm>
                <a:off x="3412869" y="358150"/>
                <a:ext cx="271053" cy="86492"/>
              </a:xfrm>
            </p:spPr>
          </p:sp>
        </mc:Fallback>
      </mc:AlternateContent>
      <mc:AlternateContent xmlns:mc="http://schemas.openxmlformats.org/markup-compatibility/2006">
        <mc:Choice xmlns:p14="http://schemas.microsoft.com/office/powerpoint/2010/main" Requires="p14">
          <p:contentPart p14:bwMode="auto" r:id="rId306">
            <p14:nvContentPartPr>
              <p14:cNvPr id="1049136" name=""/>
              <p14:cNvContentPartPr/>
              <p14:nvPr/>
            </p14:nvContentPartPr>
            <p14:xfrm>
              <a:off x="3525301" y="406475"/>
              <a:ext cx="250597" cy="251120"/>
            </p14:xfrm>
          </p:contentPart>
        </mc:Choice>
        <mc:Fallback>
          <p:sp>
            <p:nvSpPr>
              <p:cNvPr id="1049136" name=""/>
              <p:cNvSpPr/>
              <p:nvPr/>
            </p:nvSpPr>
            <p:spPr>
              <a:xfrm>
                <a:off x="3525301" y="406475"/>
                <a:ext cx="250597" cy="251120"/>
              </a:xfrm>
            </p:spPr>
          </p:sp>
        </mc:Fallback>
      </mc:AlternateContent>
      <mc:AlternateContent xmlns:mc="http://schemas.openxmlformats.org/markup-compatibility/2006">
        <mc:Choice xmlns:p14="http://schemas.microsoft.com/office/powerpoint/2010/main" Requires="p14">
          <p:contentPart p14:bwMode="auto" r:id="rId307">
            <p14:nvContentPartPr>
              <p14:cNvPr id="1049137" name=""/>
              <p14:cNvContentPartPr/>
              <p14:nvPr/>
            </p14:nvContentPartPr>
            <p14:xfrm>
              <a:off x="3854797" y="407228"/>
              <a:ext cx="76407" cy="4921"/>
            </p14:xfrm>
          </p:contentPart>
        </mc:Choice>
        <mc:Fallback>
          <p:sp>
            <p:nvSpPr>
              <p:cNvPr id="1049137" name=""/>
              <p:cNvSpPr/>
              <p:nvPr/>
            </p:nvSpPr>
            <p:spPr>
              <a:xfrm>
                <a:off x="3854797" y="407228"/>
                <a:ext cx="76407" cy="4921"/>
              </a:xfrm>
            </p:spPr>
          </p:sp>
        </mc:Fallback>
      </mc:AlternateContent>
      <mc:AlternateContent xmlns:mc="http://schemas.openxmlformats.org/markup-compatibility/2006">
        <mc:Choice xmlns:p14="http://schemas.microsoft.com/office/powerpoint/2010/main" Requires="p14">
          <p:contentPart p14:bwMode="auto" r:id="rId308">
            <p14:nvContentPartPr>
              <p14:cNvPr id="1049138" name=""/>
              <p14:cNvContentPartPr/>
              <p14:nvPr/>
            </p14:nvContentPartPr>
            <p14:xfrm>
              <a:off x="3802156" y="458859"/>
              <a:ext cx="179512" cy="35824"/>
            </p14:xfrm>
          </p:contentPart>
        </mc:Choice>
        <mc:Fallback>
          <p:sp>
            <p:nvSpPr>
              <p:cNvPr id="1049138" name=""/>
              <p:cNvSpPr/>
              <p:nvPr/>
            </p:nvSpPr>
            <p:spPr>
              <a:xfrm>
                <a:off x="3802156" y="458859"/>
                <a:ext cx="179512" cy="35824"/>
              </a:xfrm>
            </p:spPr>
          </p:sp>
        </mc:Fallback>
      </mc:AlternateContent>
      <mc:AlternateContent xmlns:mc="http://schemas.openxmlformats.org/markup-compatibility/2006">
        <mc:Choice xmlns:p14="http://schemas.microsoft.com/office/powerpoint/2010/main" Requires="p14">
          <p:contentPart p14:bwMode="auto" r:id="rId309">
            <p14:nvContentPartPr>
              <p14:cNvPr id="1049139" name=""/>
              <p14:cNvContentPartPr/>
              <p14:nvPr/>
            </p14:nvContentPartPr>
            <p14:xfrm>
              <a:off x="3822009" y="356260"/>
              <a:ext cx="48841" cy="282880"/>
            </p14:xfrm>
          </p:contentPart>
        </mc:Choice>
        <mc:Fallback>
          <p:sp>
            <p:nvSpPr>
              <p:cNvPr id="1049139" name=""/>
              <p:cNvSpPr/>
              <p:nvPr/>
            </p:nvSpPr>
            <p:spPr>
              <a:xfrm>
                <a:off x="3822009" y="356260"/>
                <a:ext cx="48841" cy="282880"/>
              </a:xfrm>
            </p:spPr>
          </p:sp>
        </mc:Fallback>
      </mc:AlternateContent>
      <mc:AlternateContent xmlns:mc="http://schemas.openxmlformats.org/markup-compatibility/2006">
        <mc:Choice xmlns:p14="http://schemas.microsoft.com/office/powerpoint/2010/main" Requires="p14">
          <p:contentPart p14:bwMode="auto" r:id="rId310">
            <p14:nvContentPartPr>
              <p14:cNvPr id="1049140" name=""/>
              <p14:cNvContentPartPr/>
              <p14:nvPr/>
            </p14:nvContentPartPr>
            <p14:xfrm>
              <a:off x="3923035" y="312718"/>
              <a:ext cx="41467" cy="299916"/>
            </p14:xfrm>
          </p:contentPart>
        </mc:Choice>
        <mc:Fallback>
          <p:sp>
            <p:nvSpPr>
              <p:cNvPr id="1049140" name=""/>
              <p:cNvSpPr/>
              <p:nvPr/>
            </p:nvSpPr>
            <p:spPr>
              <a:xfrm>
                <a:off x="3923035" y="312718"/>
                <a:ext cx="41467" cy="299916"/>
              </a:xfrm>
            </p:spPr>
          </p:sp>
        </mc:Fallback>
      </mc:AlternateContent>
      <mc:AlternateContent xmlns:mc="http://schemas.openxmlformats.org/markup-compatibility/2006">
        <mc:Choice xmlns:p14="http://schemas.microsoft.com/office/powerpoint/2010/main" Requires="p14">
          <p:contentPart p14:bwMode="auto" r:id="rId311">
            <p14:nvContentPartPr>
              <p14:cNvPr id="1049141" name=""/>
              <p14:cNvContentPartPr/>
              <p14:nvPr/>
            </p14:nvContentPartPr>
            <p14:xfrm>
              <a:off x="3731209" y="369257"/>
              <a:ext cx="326830" cy="298339"/>
            </p14:xfrm>
          </p:contentPart>
        </mc:Choice>
        <mc:Fallback>
          <p:sp>
            <p:nvSpPr>
              <p:cNvPr id="1049141" name=""/>
              <p:cNvSpPr/>
              <p:nvPr/>
            </p:nvSpPr>
            <p:spPr>
              <a:xfrm>
                <a:off x="3731209" y="369257"/>
                <a:ext cx="326830" cy="298339"/>
              </a:xfrm>
            </p:spPr>
          </p:sp>
        </mc:Fallback>
      </mc:AlternateContent>
      <mc:AlternateContent xmlns:mc="http://schemas.openxmlformats.org/markup-compatibility/2006">
        <mc:Choice xmlns:p14="http://schemas.microsoft.com/office/powerpoint/2010/main" Requires="p14">
          <p:contentPart p14:bwMode="auto" r:id="rId312">
            <p14:nvContentPartPr>
              <p14:cNvPr id="1049142" name=""/>
              <p14:cNvContentPartPr/>
              <p14:nvPr/>
            </p14:nvContentPartPr>
            <p14:xfrm>
              <a:off x="4041764" y="274376"/>
              <a:ext cx="44394" cy="382629"/>
            </p14:xfrm>
          </p:contentPart>
        </mc:Choice>
        <mc:Fallback>
          <p:sp>
            <p:nvSpPr>
              <p:cNvPr id="1049142" name=""/>
              <p:cNvSpPr/>
              <p:nvPr/>
            </p:nvSpPr>
            <p:spPr>
              <a:xfrm>
                <a:off x="4041764" y="274376"/>
                <a:ext cx="44394" cy="382629"/>
              </a:xfrm>
            </p:spPr>
          </p:sp>
        </mc:Fallback>
      </mc:AlternateContent>
      <mc:AlternateContent xmlns:mc="http://schemas.openxmlformats.org/markup-compatibility/2006">
        <mc:Choice xmlns:p14="http://schemas.microsoft.com/office/powerpoint/2010/main" Requires="p14">
          <p:contentPart p14:bwMode="auto" r:id="rId313">
            <p14:nvContentPartPr>
              <p14:cNvPr id="1049143" name=""/>
              <p14:cNvContentPartPr/>
              <p14:nvPr/>
            </p14:nvContentPartPr>
            <p14:xfrm>
              <a:off x="4123202" y="389731"/>
              <a:ext cx="77502" cy="39049"/>
            </p14:xfrm>
          </p:contentPart>
        </mc:Choice>
        <mc:Fallback>
          <p:sp>
            <p:nvSpPr>
              <p:cNvPr id="1049143" name=""/>
              <p:cNvSpPr/>
              <p:nvPr/>
            </p:nvSpPr>
            <p:spPr>
              <a:xfrm>
                <a:off x="4123202" y="389731"/>
                <a:ext cx="77502" cy="39049"/>
              </a:xfrm>
            </p:spPr>
          </p:sp>
        </mc:Fallback>
      </mc:AlternateContent>
      <mc:AlternateContent xmlns:mc="http://schemas.openxmlformats.org/markup-compatibility/2006">
        <mc:Choice xmlns:p14="http://schemas.microsoft.com/office/powerpoint/2010/main" Requires="p14">
          <p:contentPart p14:bwMode="auto" r:id="rId314">
            <p14:nvContentPartPr>
              <p14:cNvPr id="1049144" name=""/>
              <p14:cNvContentPartPr/>
              <p14:nvPr/>
            </p14:nvContentPartPr>
            <p14:xfrm>
              <a:off x="4099806" y="443086"/>
              <a:ext cx="129601" cy="253827"/>
            </p14:xfrm>
          </p:contentPart>
        </mc:Choice>
        <mc:Fallback>
          <p:sp>
            <p:nvSpPr>
              <p:cNvPr id="1049144" name=""/>
              <p:cNvSpPr/>
              <p:nvPr/>
            </p:nvSpPr>
            <p:spPr>
              <a:xfrm>
                <a:off x="4099806" y="443086"/>
                <a:ext cx="129601" cy="253827"/>
              </a:xfrm>
            </p:spPr>
          </p:sp>
        </mc:Fallback>
      </mc:AlternateContent>
      <mc:AlternateContent xmlns:mc="http://schemas.openxmlformats.org/markup-compatibility/2006">
        <mc:Choice xmlns:p14="http://schemas.microsoft.com/office/powerpoint/2010/main" Requires="p14">
          <p:contentPart p14:bwMode="auto" r:id="rId315">
            <p14:nvContentPartPr>
              <p14:cNvPr id="1049145" name=""/>
              <p14:cNvContentPartPr/>
              <p14:nvPr/>
            </p14:nvContentPartPr>
            <p14:xfrm>
              <a:off x="4298673" y="402401"/>
              <a:ext cx="158935" cy="220563"/>
            </p14:xfrm>
          </p:contentPart>
        </mc:Choice>
        <mc:Fallback>
          <p:sp>
            <p:nvSpPr>
              <p:cNvPr id="1049145" name=""/>
              <p:cNvSpPr/>
              <p:nvPr/>
            </p:nvSpPr>
            <p:spPr>
              <a:xfrm>
                <a:off x="4298673" y="402401"/>
                <a:ext cx="158935" cy="220563"/>
              </a:xfrm>
            </p:spPr>
          </p:sp>
        </mc:Fallback>
      </mc:AlternateContent>
      <mc:AlternateContent xmlns:mc="http://schemas.openxmlformats.org/markup-compatibility/2006">
        <mc:Choice xmlns:p14="http://schemas.microsoft.com/office/powerpoint/2010/main" Requires="p14">
          <p:contentPart p14:bwMode="auto" r:id="rId316">
            <p14:nvContentPartPr>
              <p14:cNvPr id="1049146" name=""/>
              <p14:cNvContentPartPr/>
              <p14:nvPr/>
            </p14:nvContentPartPr>
            <p14:xfrm>
              <a:off x="4396157" y="414099"/>
              <a:ext cx="148334" cy="193316"/>
            </p14:xfrm>
          </p:contentPart>
        </mc:Choice>
        <mc:Fallback>
          <p:sp>
            <p:nvSpPr>
              <p:cNvPr id="1049146" name=""/>
              <p:cNvSpPr/>
              <p:nvPr/>
            </p:nvSpPr>
            <p:spPr>
              <a:xfrm>
                <a:off x="4396157" y="414099"/>
                <a:ext cx="148334" cy="193316"/>
              </a:xfrm>
            </p:spPr>
          </p:sp>
        </mc:Fallback>
      </mc:AlternateContent>
      <mc:AlternateContent xmlns:mc="http://schemas.openxmlformats.org/markup-compatibility/2006">
        <mc:Choice xmlns:p14="http://schemas.microsoft.com/office/powerpoint/2010/main" Requires="p14">
          <p:contentPart p14:bwMode="auto" r:id="rId317">
            <p14:nvContentPartPr>
              <p14:cNvPr id="1049147" name=""/>
              <p14:cNvContentPartPr/>
              <p14:nvPr/>
            </p14:nvContentPartPr>
            <p14:xfrm>
              <a:off x="4523536" y="425400"/>
              <a:ext cx="87168" cy="10144"/>
            </p14:xfrm>
          </p:contentPart>
        </mc:Choice>
        <mc:Fallback>
          <p:sp>
            <p:nvSpPr>
              <p:cNvPr id="1049147" name=""/>
              <p:cNvSpPr/>
              <p:nvPr/>
            </p:nvSpPr>
            <p:spPr>
              <a:xfrm>
                <a:off x="4523536" y="425400"/>
                <a:ext cx="87168" cy="10144"/>
              </a:xfrm>
            </p:spPr>
          </p:sp>
        </mc:Fallback>
      </mc:AlternateContent>
      <mc:AlternateContent xmlns:mc="http://schemas.openxmlformats.org/markup-compatibility/2006">
        <mc:Choice xmlns:p14="http://schemas.microsoft.com/office/powerpoint/2010/main" Requires="p14">
          <p:contentPart p14:bwMode="auto" r:id="rId318">
            <p14:nvContentPartPr>
              <p14:cNvPr id="1049148" name=""/>
              <p14:cNvContentPartPr/>
              <p14:nvPr/>
            </p14:nvContentPartPr>
            <p14:xfrm>
              <a:off x="4533296" y="396552"/>
              <a:ext cx="99422" cy="156177"/>
            </p14:xfrm>
          </p:contentPart>
        </mc:Choice>
        <mc:Fallback>
          <p:sp>
            <p:nvSpPr>
              <p:cNvPr id="1049148" name=""/>
              <p:cNvSpPr/>
              <p:nvPr/>
            </p:nvSpPr>
            <p:spPr>
              <a:xfrm>
                <a:off x="4533296" y="396552"/>
                <a:ext cx="99422" cy="156177"/>
              </a:xfrm>
            </p:spPr>
          </p:sp>
        </mc:Fallback>
      </mc:AlternateContent>
      <mc:AlternateContent xmlns:mc="http://schemas.openxmlformats.org/markup-compatibility/2006">
        <mc:Choice xmlns:p14="http://schemas.microsoft.com/office/powerpoint/2010/main" Requires="p14">
          <p:contentPart p14:bwMode="auto" r:id="rId319">
            <p14:nvContentPartPr>
              <p14:cNvPr id="1049149" name=""/>
              <p14:cNvContentPartPr/>
              <p14:nvPr/>
            </p14:nvContentPartPr>
            <p14:xfrm>
              <a:off x="4585276" y="469537"/>
              <a:ext cx="25015" cy="204326"/>
            </p14:xfrm>
          </p:contentPart>
        </mc:Choice>
        <mc:Fallback>
          <p:sp>
            <p:nvSpPr>
              <p:cNvPr id="1049149" name=""/>
              <p:cNvSpPr/>
              <p:nvPr/>
            </p:nvSpPr>
            <p:spPr>
              <a:xfrm>
                <a:off x="4585276" y="469537"/>
                <a:ext cx="25015" cy="204326"/>
              </a:xfrm>
            </p:spPr>
          </p:sp>
        </mc:Fallback>
      </mc:AlternateContent>
      <mc:AlternateContent xmlns:mc="http://schemas.openxmlformats.org/markup-compatibility/2006">
        <mc:Choice xmlns:p14="http://schemas.microsoft.com/office/powerpoint/2010/main" Requires="p14">
          <p:contentPart p14:bwMode="auto" r:id="rId320">
            <p14:nvContentPartPr>
              <p14:cNvPr id="1049150" name=""/>
              <p14:cNvContentPartPr/>
              <p14:nvPr/>
            </p14:nvContentPartPr>
            <p14:xfrm>
              <a:off x="4668909" y="289323"/>
              <a:ext cx="113667" cy="126235"/>
            </p14:xfrm>
          </p:contentPart>
        </mc:Choice>
        <mc:Fallback>
          <p:sp>
            <p:nvSpPr>
              <p:cNvPr id="1049150" name=""/>
              <p:cNvSpPr/>
              <p:nvPr/>
            </p:nvSpPr>
            <p:spPr>
              <a:xfrm>
                <a:off x="4668909" y="289323"/>
                <a:ext cx="113667" cy="126235"/>
              </a:xfrm>
            </p:spPr>
          </p:sp>
        </mc:Fallback>
      </mc:AlternateContent>
      <mc:AlternateContent xmlns:mc="http://schemas.openxmlformats.org/markup-compatibility/2006">
        <mc:Choice xmlns:p14="http://schemas.microsoft.com/office/powerpoint/2010/main" Requires="p14">
          <p:contentPart p14:bwMode="auto" r:id="rId321">
            <p14:nvContentPartPr>
              <p14:cNvPr id="1049151" name=""/>
              <p14:cNvContentPartPr/>
              <p14:nvPr/>
            </p14:nvContentPartPr>
            <p14:xfrm>
              <a:off x="4629794" y="433595"/>
              <a:ext cx="61414" cy="109272"/>
            </p14:xfrm>
          </p:contentPart>
        </mc:Choice>
        <mc:Fallback>
          <p:sp>
            <p:nvSpPr>
              <p:cNvPr id="1049151" name=""/>
              <p:cNvSpPr/>
              <p:nvPr/>
            </p:nvSpPr>
            <p:spPr>
              <a:xfrm>
                <a:off x="4629794" y="433595"/>
                <a:ext cx="61414" cy="109272"/>
              </a:xfrm>
            </p:spPr>
          </p:sp>
        </mc:Fallback>
      </mc:AlternateContent>
      <mc:AlternateContent xmlns:mc="http://schemas.openxmlformats.org/markup-compatibility/2006">
        <mc:Choice xmlns:p14="http://schemas.microsoft.com/office/powerpoint/2010/main" Requires="p14">
          <p:contentPart p14:bwMode="auto" r:id="rId322">
            <p14:nvContentPartPr>
              <p14:cNvPr id="1049152" name=""/>
              <p14:cNvContentPartPr/>
              <p14:nvPr/>
            </p14:nvContentPartPr>
            <p14:xfrm>
              <a:off x="4723053" y="463414"/>
              <a:ext cx="62823" cy="3607"/>
            </p14:xfrm>
          </p:contentPart>
        </mc:Choice>
        <mc:Fallback>
          <p:sp>
            <p:nvSpPr>
              <p:cNvPr id="1049152" name=""/>
              <p:cNvSpPr/>
              <p:nvPr/>
            </p:nvSpPr>
            <p:spPr>
              <a:xfrm>
                <a:off x="4723053" y="463414"/>
                <a:ext cx="62823" cy="3607"/>
              </a:xfrm>
            </p:spPr>
          </p:sp>
        </mc:Fallback>
      </mc:AlternateContent>
      <mc:AlternateContent xmlns:mc="http://schemas.openxmlformats.org/markup-compatibility/2006">
        <mc:Choice xmlns:p14="http://schemas.microsoft.com/office/powerpoint/2010/main" Requires="p14">
          <p:contentPart p14:bwMode="auto" r:id="rId323">
            <p14:nvContentPartPr>
              <p14:cNvPr id="1049153" name=""/>
              <p14:cNvContentPartPr/>
              <p14:nvPr/>
            </p14:nvContentPartPr>
            <p14:xfrm>
              <a:off x="4622258" y="492733"/>
              <a:ext cx="118302" cy="195150"/>
            </p14:xfrm>
          </p:contentPart>
        </mc:Choice>
        <mc:Fallback>
          <p:sp>
            <p:nvSpPr>
              <p:cNvPr id="1049153" name=""/>
              <p:cNvSpPr/>
              <p:nvPr/>
            </p:nvSpPr>
            <p:spPr>
              <a:xfrm>
                <a:off x="4622258" y="492733"/>
                <a:ext cx="118302" cy="195150"/>
              </a:xfrm>
            </p:spPr>
          </p:sp>
        </mc:Fallback>
      </mc:AlternateContent>
      <mc:AlternateContent xmlns:mc="http://schemas.openxmlformats.org/markup-compatibility/2006">
        <mc:Choice xmlns:p14="http://schemas.microsoft.com/office/powerpoint/2010/main" Requires="p14">
          <p:contentPart p14:bwMode="auto" r:id="rId324">
            <p14:nvContentPartPr>
              <p14:cNvPr id="1049154" name=""/>
              <p14:cNvContentPartPr/>
              <p14:nvPr/>
            </p14:nvContentPartPr>
            <p14:xfrm>
              <a:off x="4641167" y="553821"/>
              <a:ext cx="238744" cy="140612"/>
            </p14:xfrm>
          </p:contentPart>
        </mc:Choice>
        <mc:Fallback>
          <p:sp>
            <p:nvSpPr>
              <p:cNvPr id="1049154" name=""/>
              <p:cNvSpPr/>
              <p:nvPr/>
            </p:nvSpPr>
            <p:spPr>
              <a:xfrm>
                <a:off x="4641167" y="553821"/>
                <a:ext cx="238744" cy="140612"/>
              </a:xfrm>
            </p:spPr>
          </p:sp>
        </mc:Fallback>
      </mc:AlternateContent>
      <mc:AlternateContent xmlns:mc="http://schemas.openxmlformats.org/markup-compatibility/2006">
        <mc:Choice xmlns:p14="http://schemas.microsoft.com/office/powerpoint/2010/main" Requires="p14">
          <p:contentPart p14:bwMode="auto" r:id="rId325">
            <p14:nvContentPartPr>
              <p14:cNvPr id="1049155" name=""/>
              <p14:cNvContentPartPr/>
              <p14:nvPr/>
            </p14:nvContentPartPr>
            <p14:xfrm>
              <a:off x="4706806" y="476469"/>
              <a:ext cx="104335" cy="10363"/>
            </p14:xfrm>
          </p:contentPart>
        </mc:Choice>
        <mc:Fallback>
          <p:sp>
            <p:nvSpPr>
              <p:cNvPr id="1049155" name=""/>
              <p:cNvSpPr/>
              <p:nvPr/>
            </p:nvSpPr>
            <p:spPr>
              <a:xfrm>
                <a:off x="4706806" y="476469"/>
                <a:ext cx="104335" cy="10363"/>
              </a:xfrm>
            </p:spPr>
          </p:sp>
        </mc:Fallback>
      </mc:AlternateContent>
      <mc:AlternateContent xmlns:mc="http://schemas.openxmlformats.org/markup-compatibility/2006">
        <mc:Choice xmlns:p14="http://schemas.microsoft.com/office/powerpoint/2010/main" Requires="p14">
          <p:contentPart p14:bwMode="auto" r:id="rId326">
            <p14:nvContentPartPr>
              <p14:cNvPr id="1049156" name=""/>
              <p14:cNvContentPartPr/>
              <p14:nvPr/>
            </p14:nvContentPartPr>
            <p14:xfrm>
              <a:off x="4862439" y="622058"/>
              <a:ext cx="31188" cy="81326"/>
            </p14:xfrm>
          </p:contentPart>
        </mc:Choice>
        <mc:Fallback>
          <p:sp>
            <p:nvSpPr>
              <p:cNvPr id="1049156" name=""/>
              <p:cNvSpPr/>
              <p:nvPr/>
            </p:nvSpPr>
            <p:spPr>
              <a:xfrm>
                <a:off x="4862439" y="622058"/>
                <a:ext cx="31188" cy="81326"/>
              </a:xfrm>
            </p:spPr>
          </p:sp>
        </mc:Fallback>
      </mc:AlternateContent>
      <mc:AlternateContent xmlns:mc="http://schemas.openxmlformats.org/markup-compatibility/2006">
        <mc:Choice xmlns:p14="http://schemas.microsoft.com/office/powerpoint/2010/main" Requires="p14">
          <p:contentPart p14:bwMode="auto" r:id="rId327">
            <p14:nvContentPartPr>
              <p14:cNvPr id="1049157" name=""/>
              <p14:cNvContentPartPr/>
              <p14:nvPr/>
            </p14:nvContentPartPr>
            <p14:xfrm>
              <a:off x="287263" y="1063322"/>
              <a:ext cx="63027" cy="419438"/>
            </p14:xfrm>
          </p:contentPart>
        </mc:Choice>
        <mc:Fallback>
          <p:sp>
            <p:nvSpPr>
              <p:cNvPr id="1049157" name=""/>
              <p:cNvSpPr/>
              <p:nvPr/>
            </p:nvSpPr>
            <p:spPr>
              <a:xfrm>
                <a:off x="287263" y="1063322"/>
                <a:ext cx="63027" cy="419438"/>
              </a:xfrm>
            </p:spPr>
          </p:sp>
        </mc:Fallback>
      </mc:AlternateContent>
      <mc:AlternateContent xmlns:mc="http://schemas.openxmlformats.org/markup-compatibility/2006">
        <mc:Choice xmlns:p14="http://schemas.microsoft.com/office/powerpoint/2010/main" Requires="p14">
          <p:contentPart p14:bwMode="auto" r:id="rId328">
            <p14:nvContentPartPr>
              <p14:cNvPr id="1049158" name=""/>
              <p14:cNvContentPartPr/>
              <p14:nvPr/>
            </p14:nvContentPartPr>
            <p14:xfrm>
              <a:off x="368123" y="1043176"/>
              <a:ext cx="27225" cy="122485"/>
            </p14:xfrm>
          </p:contentPart>
        </mc:Choice>
        <mc:Fallback>
          <p:sp>
            <p:nvSpPr>
              <p:cNvPr id="1049158" name=""/>
              <p:cNvSpPr/>
              <p:nvPr/>
            </p:nvSpPr>
            <p:spPr>
              <a:xfrm>
                <a:off x="368123" y="1043176"/>
                <a:ext cx="27225" cy="122485"/>
              </a:xfrm>
            </p:spPr>
          </p:sp>
        </mc:Fallback>
      </mc:AlternateContent>
      <mc:AlternateContent xmlns:mc="http://schemas.openxmlformats.org/markup-compatibility/2006">
        <mc:Choice xmlns:p14="http://schemas.microsoft.com/office/powerpoint/2010/main" Requires="p14">
          <p:contentPart p14:bwMode="auto" r:id="rId329">
            <p14:nvContentPartPr>
              <p14:cNvPr id="1049159" name=""/>
              <p14:cNvContentPartPr/>
              <p14:nvPr/>
            </p14:nvContentPartPr>
            <p14:xfrm>
              <a:off x="382421" y="1026609"/>
              <a:ext cx="119322" cy="163276"/>
            </p14:xfrm>
          </p:contentPart>
        </mc:Choice>
        <mc:Fallback>
          <p:sp>
            <p:nvSpPr>
              <p:cNvPr id="1049159" name=""/>
              <p:cNvSpPr/>
              <p:nvPr/>
            </p:nvSpPr>
            <p:spPr>
              <a:xfrm>
                <a:off x="382421" y="1026609"/>
                <a:ext cx="119322" cy="163276"/>
              </a:xfrm>
            </p:spPr>
          </p:sp>
        </mc:Fallback>
      </mc:AlternateContent>
      <mc:AlternateContent xmlns:mc="http://schemas.openxmlformats.org/markup-compatibility/2006">
        <mc:Choice xmlns:p14="http://schemas.microsoft.com/office/powerpoint/2010/main" Requires="p14">
          <p:contentPart p14:bwMode="auto" r:id="rId330">
            <p14:nvContentPartPr>
              <p14:cNvPr id="1049160" name=""/>
              <p14:cNvContentPartPr/>
              <p14:nvPr/>
            </p14:nvContentPartPr>
            <p14:xfrm>
              <a:off x="381121" y="1088916"/>
              <a:ext cx="109856" cy="99390"/>
            </p14:xfrm>
          </p:contentPart>
        </mc:Choice>
        <mc:Fallback>
          <p:sp>
            <p:nvSpPr>
              <p:cNvPr id="1049160" name=""/>
              <p:cNvSpPr/>
              <p:nvPr/>
            </p:nvSpPr>
            <p:spPr>
              <a:xfrm>
                <a:off x="381121" y="1088916"/>
                <a:ext cx="109856" cy="99390"/>
              </a:xfrm>
            </p:spPr>
          </p:sp>
        </mc:Fallback>
      </mc:AlternateContent>
      <mc:AlternateContent xmlns:mc="http://schemas.openxmlformats.org/markup-compatibility/2006">
        <mc:Choice xmlns:p14="http://schemas.microsoft.com/office/powerpoint/2010/main" Requires="p14">
          <p:contentPart p14:bwMode="auto" r:id="rId331">
            <p14:nvContentPartPr>
              <p14:cNvPr id="1049161" name=""/>
              <p14:cNvContentPartPr/>
              <p14:nvPr/>
            </p14:nvContentPartPr>
            <p14:xfrm>
              <a:off x="369423" y="1213131"/>
              <a:ext cx="117670" cy="41756"/>
            </p14:xfrm>
          </p:contentPart>
        </mc:Choice>
        <mc:Fallback>
          <p:sp>
            <p:nvSpPr>
              <p:cNvPr id="1049161" name=""/>
              <p:cNvSpPr/>
              <p:nvPr/>
            </p:nvSpPr>
            <p:spPr>
              <a:xfrm>
                <a:off x="369423" y="1213131"/>
                <a:ext cx="117670" cy="41756"/>
              </a:xfrm>
            </p:spPr>
          </p:sp>
        </mc:Fallback>
      </mc:AlternateContent>
      <mc:AlternateContent xmlns:mc="http://schemas.openxmlformats.org/markup-compatibility/2006">
        <mc:Choice xmlns:p14="http://schemas.microsoft.com/office/powerpoint/2010/main" Requires="p14">
          <p:contentPart p14:bwMode="auto" r:id="rId332">
            <p14:nvContentPartPr>
              <p14:cNvPr id="1049162" name=""/>
              <p14:cNvContentPartPr/>
              <p14:nvPr/>
            </p14:nvContentPartPr>
            <p14:xfrm>
              <a:off x="329130" y="1280512"/>
              <a:ext cx="178206" cy="42109"/>
            </p14:xfrm>
          </p:contentPart>
        </mc:Choice>
        <mc:Fallback>
          <p:sp>
            <p:nvSpPr>
              <p:cNvPr id="1049162" name=""/>
              <p:cNvSpPr/>
              <p:nvPr/>
            </p:nvSpPr>
            <p:spPr>
              <a:xfrm>
                <a:off x="329130" y="1280512"/>
                <a:ext cx="178206" cy="42109"/>
              </a:xfrm>
            </p:spPr>
          </p:sp>
        </mc:Fallback>
      </mc:AlternateContent>
      <mc:AlternateContent xmlns:mc="http://schemas.openxmlformats.org/markup-compatibility/2006">
        <mc:Choice xmlns:p14="http://schemas.microsoft.com/office/powerpoint/2010/main" Requires="p14">
          <p:contentPart p14:bwMode="auto" r:id="rId333">
            <p14:nvContentPartPr>
              <p14:cNvPr id="1049163" name=""/>
              <p14:cNvContentPartPr/>
              <p14:nvPr/>
            </p14:nvContentPartPr>
            <p14:xfrm>
              <a:off x="348247" y="1253374"/>
              <a:ext cx="203997" cy="201824"/>
            </p14:xfrm>
          </p:contentPart>
        </mc:Choice>
        <mc:Fallback>
          <p:sp>
            <p:nvSpPr>
              <p:cNvPr id="1049163" name=""/>
              <p:cNvSpPr/>
              <p:nvPr/>
            </p:nvSpPr>
            <p:spPr>
              <a:xfrm>
                <a:off x="348247" y="1253374"/>
                <a:ext cx="203997" cy="201824"/>
              </a:xfrm>
            </p:spPr>
          </p:sp>
        </mc:Fallback>
      </mc:AlternateContent>
      <mc:AlternateContent xmlns:mc="http://schemas.openxmlformats.org/markup-compatibility/2006">
        <mc:Choice xmlns:p14="http://schemas.microsoft.com/office/powerpoint/2010/main" Requires="p14">
          <p:contentPart p14:bwMode="auto" r:id="rId334">
            <p14:nvContentPartPr>
              <p14:cNvPr id="1049164" name=""/>
              <p14:cNvContentPartPr/>
              <p14:nvPr/>
            </p14:nvContentPartPr>
            <p14:xfrm>
              <a:off x="567235" y="1061597"/>
              <a:ext cx="90104" cy="217331"/>
            </p14:xfrm>
          </p:contentPart>
        </mc:Choice>
        <mc:Fallback>
          <p:sp>
            <p:nvSpPr>
              <p:cNvPr id="1049164" name=""/>
              <p:cNvSpPr/>
              <p:nvPr/>
            </p:nvSpPr>
            <p:spPr>
              <a:xfrm>
                <a:off x="567235" y="1061597"/>
                <a:ext cx="90104" cy="217331"/>
              </a:xfrm>
            </p:spPr>
          </p:sp>
        </mc:Fallback>
      </mc:AlternateContent>
      <mc:AlternateContent xmlns:mc="http://schemas.openxmlformats.org/markup-compatibility/2006">
        <mc:Choice xmlns:p14="http://schemas.microsoft.com/office/powerpoint/2010/main" Requires="p14">
          <p:contentPart p14:bwMode="auto" r:id="rId335">
            <p14:nvContentPartPr>
              <p14:cNvPr id="1049165" name=""/>
              <p14:cNvContentPartPr/>
              <p14:nvPr/>
            </p14:nvContentPartPr>
            <p14:xfrm>
              <a:off x="600905" y="1210298"/>
              <a:ext cx="134887" cy="182776"/>
            </p14:xfrm>
          </p:contentPart>
        </mc:Choice>
        <mc:Fallback>
          <p:sp>
            <p:nvSpPr>
              <p:cNvPr id="1049165" name=""/>
              <p:cNvSpPr/>
              <p:nvPr/>
            </p:nvSpPr>
            <p:spPr>
              <a:xfrm>
                <a:off x="600905" y="1210298"/>
                <a:ext cx="134887" cy="182776"/>
              </a:xfrm>
            </p:spPr>
          </p:sp>
        </mc:Fallback>
      </mc:AlternateContent>
      <mc:AlternateContent xmlns:mc="http://schemas.openxmlformats.org/markup-compatibility/2006">
        <mc:Choice xmlns:p14="http://schemas.microsoft.com/office/powerpoint/2010/main" Requires="p14">
          <p:contentPart p14:bwMode="auto" r:id="rId336">
            <p14:nvContentPartPr>
              <p14:cNvPr id="1049166" name=""/>
              <p14:cNvContentPartPr/>
              <p14:nvPr/>
            </p14:nvContentPartPr>
            <p14:xfrm>
              <a:off x="696853" y="1144556"/>
              <a:ext cx="97402" cy="319567"/>
            </p14:xfrm>
          </p:contentPart>
        </mc:Choice>
        <mc:Fallback>
          <p:sp>
            <p:nvSpPr>
              <p:cNvPr id="1049166" name=""/>
              <p:cNvSpPr/>
              <p:nvPr/>
            </p:nvSpPr>
            <p:spPr>
              <a:xfrm>
                <a:off x="696853" y="1144556"/>
                <a:ext cx="97402" cy="319567"/>
              </a:xfrm>
            </p:spPr>
          </p:sp>
        </mc:Fallback>
      </mc:AlternateContent>
      <mc:AlternateContent xmlns:mc="http://schemas.openxmlformats.org/markup-compatibility/2006">
        <mc:Choice xmlns:p14="http://schemas.microsoft.com/office/powerpoint/2010/main" Requires="p14">
          <p:contentPart p14:bwMode="auto" r:id="rId337">
            <p14:nvContentPartPr>
              <p14:cNvPr id="1049167" name=""/>
              <p14:cNvContentPartPr/>
              <p14:nvPr/>
            </p14:nvContentPartPr>
            <p14:xfrm>
              <a:off x="870490" y="1246151"/>
              <a:ext cx="183743" cy="20581"/>
            </p14:xfrm>
          </p:contentPart>
        </mc:Choice>
        <mc:Fallback>
          <p:sp>
            <p:nvSpPr>
              <p:cNvPr id="1049167" name=""/>
              <p:cNvSpPr/>
              <p:nvPr/>
            </p:nvSpPr>
            <p:spPr>
              <a:xfrm>
                <a:off x="870490" y="1246151"/>
                <a:ext cx="183743" cy="20581"/>
              </a:xfrm>
            </p:spPr>
          </p:sp>
        </mc:Fallback>
      </mc:AlternateContent>
      <mc:AlternateContent xmlns:mc="http://schemas.openxmlformats.org/markup-compatibility/2006">
        <mc:Choice xmlns:p14="http://schemas.microsoft.com/office/powerpoint/2010/main" Requires="p14">
          <p:contentPart p14:bwMode="auto" r:id="rId338">
            <p14:nvContentPartPr>
              <p14:cNvPr id="1049168" name=""/>
              <p14:cNvContentPartPr/>
              <p14:nvPr/>
            </p14:nvContentPartPr>
            <p14:xfrm>
              <a:off x="1104922" y="1082169"/>
              <a:ext cx="110395" cy="465625"/>
            </p14:xfrm>
          </p:contentPart>
        </mc:Choice>
        <mc:Fallback>
          <p:sp>
            <p:nvSpPr>
              <p:cNvPr id="1049168" name=""/>
              <p:cNvSpPr/>
              <p:nvPr/>
            </p:nvSpPr>
            <p:spPr>
              <a:xfrm>
                <a:off x="1104922" y="1082169"/>
                <a:ext cx="110395" cy="465625"/>
              </a:xfrm>
            </p:spPr>
          </p:sp>
        </mc:Fallback>
      </mc:AlternateContent>
      <mc:AlternateContent xmlns:mc="http://schemas.openxmlformats.org/markup-compatibility/2006">
        <mc:Choice xmlns:p14="http://schemas.microsoft.com/office/powerpoint/2010/main" Requires="p14">
          <p:contentPart p14:bwMode="auto" r:id="rId339">
            <p14:nvContentPartPr>
              <p14:cNvPr id="1049169" name=""/>
              <p14:cNvContentPartPr/>
              <p14:nvPr/>
            </p14:nvContentPartPr>
            <p14:xfrm>
              <a:off x="1280572" y="1003542"/>
              <a:ext cx="220655" cy="305677"/>
            </p14:xfrm>
          </p:contentPart>
        </mc:Choice>
        <mc:Fallback>
          <p:sp>
            <p:nvSpPr>
              <p:cNvPr id="1049169" name=""/>
              <p:cNvSpPr/>
              <p:nvPr/>
            </p:nvSpPr>
            <p:spPr>
              <a:xfrm>
                <a:off x="1280572" y="1003542"/>
                <a:ext cx="220655" cy="305677"/>
              </a:xfrm>
            </p:spPr>
          </p:sp>
        </mc:Fallback>
      </mc:AlternateContent>
      <mc:AlternateContent xmlns:mc="http://schemas.openxmlformats.org/markup-compatibility/2006">
        <mc:Choice xmlns:p14="http://schemas.microsoft.com/office/powerpoint/2010/main" Requires="p14">
          <p:contentPart p14:bwMode="auto" r:id="rId340">
            <p14:nvContentPartPr>
              <p14:cNvPr id="1049170" name=""/>
              <p14:cNvContentPartPr/>
              <p14:nvPr/>
            </p14:nvContentPartPr>
            <p14:xfrm>
              <a:off x="1337113" y="1212459"/>
              <a:ext cx="167766" cy="358029"/>
            </p14:xfrm>
          </p:contentPart>
        </mc:Choice>
        <mc:Fallback>
          <p:sp>
            <p:nvSpPr>
              <p:cNvPr id="1049170" name=""/>
              <p:cNvSpPr/>
              <p:nvPr/>
            </p:nvSpPr>
            <p:spPr>
              <a:xfrm>
                <a:off x="1337113" y="1212459"/>
                <a:ext cx="167766" cy="358029"/>
              </a:xfrm>
            </p:spPr>
          </p:sp>
        </mc:Fallback>
      </mc:AlternateContent>
      <mc:AlternateContent xmlns:mc="http://schemas.openxmlformats.org/markup-compatibility/2006">
        <mc:Choice xmlns:p14="http://schemas.microsoft.com/office/powerpoint/2010/main" Requires="p14">
          <p:contentPart p14:bwMode="auto" r:id="rId341">
            <p14:nvContentPartPr>
              <p14:cNvPr id="1049171" name=""/>
              <p14:cNvContentPartPr/>
              <p14:nvPr/>
            </p14:nvContentPartPr>
            <p14:xfrm>
              <a:off x="2152728" y="1041227"/>
              <a:ext cx="114691" cy="251587"/>
            </p14:xfrm>
          </p:contentPart>
        </mc:Choice>
        <mc:Fallback>
          <p:sp>
            <p:nvSpPr>
              <p:cNvPr id="1049171" name=""/>
              <p:cNvSpPr/>
              <p:nvPr/>
            </p:nvSpPr>
            <p:spPr>
              <a:xfrm>
                <a:off x="2152728" y="1041227"/>
                <a:ext cx="114691" cy="251587"/>
              </a:xfrm>
            </p:spPr>
          </p:sp>
        </mc:Fallback>
      </mc:AlternateContent>
      <mc:AlternateContent xmlns:mc="http://schemas.openxmlformats.org/markup-compatibility/2006">
        <mc:Choice xmlns:p14="http://schemas.microsoft.com/office/powerpoint/2010/main" Requires="p14">
          <p:contentPart p14:bwMode="auto" r:id="rId342">
            <p14:nvContentPartPr>
              <p14:cNvPr id="1049172" name=""/>
              <p14:cNvContentPartPr/>
              <p14:nvPr/>
            </p14:nvContentPartPr>
            <p14:xfrm>
              <a:off x="2082187" y="1151705"/>
              <a:ext cx="85488" cy="200809"/>
            </p14:xfrm>
          </p:contentPart>
        </mc:Choice>
        <mc:Fallback>
          <p:sp>
            <p:nvSpPr>
              <p:cNvPr id="1049172" name=""/>
              <p:cNvSpPr/>
              <p:nvPr/>
            </p:nvSpPr>
            <p:spPr>
              <a:xfrm>
                <a:off x="2082187" y="1151705"/>
                <a:ext cx="85488" cy="200809"/>
              </a:xfrm>
            </p:spPr>
          </p:sp>
        </mc:Fallback>
      </mc:AlternateContent>
      <mc:AlternateContent xmlns:mc="http://schemas.openxmlformats.org/markup-compatibility/2006">
        <mc:Choice xmlns:p14="http://schemas.microsoft.com/office/powerpoint/2010/main" Requires="p14">
          <p:contentPart p14:bwMode="auto" r:id="rId343">
            <p14:nvContentPartPr>
              <p14:cNvPr id="1049173" name=""/>
              <p14:cNvContentPartPr/>
              <p14:nvPr/>
            </p14:nvContentPartPr>
            <p14:xfrm>
              <a:off x="2181418" y="954992"/>
              <a:ext cx="465228" cy="530987"/>
            </p14:xfrm>
          </p:contentPart>
        </mc:Choice>
        <mc:Fallback>
          <p:sp>
            <p:nvSpPr>
              <p:cNvPr id="1049173" name=""/>
              <p:cNvSpPr/>
              <p:nvPr/>
            </p:nvSpPr>
            <p:spPr>
              <a:xfrm>
                <a:off x="2181418" y="954992"/>
                <a:ext cx="465228" cy="530987"/>
              </a:xfrm>
            </p:spPr>
          </p:sp>
        </mc:Fallback>
      </mc:AlternateContent>
      <mc:AlternateContent xmlns:mc="http://schemas.openxmlformats.org/markup-compatibility/2006">
        <mc:Choice xmlns:p14="http://schemas.microsoft.com/office/powerpoint/2010/main" Requires="p14">
          <p:contentPart p14:bwMode="auto" r:id="rId344">
            <p14:nvContentPartPr>
              <p14:cNvPr id="1049174" name=""/>
              <p14:cNvContentPartPr/>
              <p14:nvPr/>
            </p14:nvContentPartPr>
            <p14:xfrm>
              <a:off x="1593170" y="1098056"/>
              <a:ext cx="120473" cy="49100"/>
            </p14:xfrm>
          </p:contentPart>
        </mc:Choice>
        <mc:Fallback>
          <p:sp>
            <p:nvSpPr>
              <p:cNvPr id="1049174" name=""/>
              <p:cNvSpPr/>
              <p:nvPr/>
            </p:nvSpPr>
            <p:spPr>
              <a:xfrm>
                <a:off x="1593170" y="1098056"/>
                <a:ext cx="120473" cy="49100"/>
              </a:xfrm>
            </p:spPr>
          </p:sp>
        </mc:Fallback>
      </mc:AlternateContent>
      <mc:AlternateContent xmlns:mc="http://schemas.openxmlformats.org/markup-compatibility/2006">
        <mc:Choice xmlns:p14="http://schemas.microsoft.com/office/powerpoint/2010/main" Requires="p14">
          <p:contentPart p14:bwMode="auto" r:id="rId345">
            <p14:nvContentPartPr>
              <p14:cNvPr id="1049175" name=""/>
              <p14:cNvContentPartPr/>
              <p14:nvPr/>
            </p14:nvContentPartPr>
            <p14:xfrm>
              <a:off x="1610572" y="1027579"/>
              <a:ext cx="66060" cy="211432"/>
            </p14:xfrm>
          </p:contentPart>
        </mc:Choice>
        <mc:Fallback>
          <p:sp>
            <p:nvSpPr>
              <p:cNvPr id="1049175" name=""/>
              <p:cNvSpPr/>
              <p:nvPr/>
            </p:nvSpPr>
            <p:spPr>
              <a:xfrm>
                <a:off x="1610572" y="1027579"/>
                <a:ext cx="66060" cy="211432"/>
              </a:xfrm>
            </p:spPr>
          </p:sp>
        </mc:Fallback>
      </mc:AlternateContent>
      <mc:AlternateContent xmlns:mc="http://schemas.openxmlformats.org/markup-compatibility/2006">
        <mc:Choice xmlns:p14="http://schemas.microsoft.com/office/powerpoint/2010/main" Requires="p14">
          <p:contentPart p14:bwMode="auto" r:id="rId346">
            <p14:nvContentPartPr>
              <p14:cNvPr id="1049176" name=""/>
              <p14:cNvContentPartPr/>
              <p14:nvPr/>
            </p14:nvContentPartPr>
            <p14:xfrm>
              <a:off x="1558726" y="1265469"/>
              <a:ext cx="152252" cy="44156"/>
            </p14:xfrm>
          </p:contentPart>
        </mc:Choice>
        <mc:Fallback>
          <p:sp>
            <p:nvSpPr>
              <p:cNvPr id="1049176" name=""/>
              <p:cNvSpPr/>
              <p:nvPr/>
            </p:nvSpPr>
            <p:spPr>
              <a:xfrm>
                <a:off x="1558726" y="1265469"/>
                <a:ext cx="152252" cy="44156"/>
              </a:xfrm>
            </p:spPr>
          </p:sp>
        </mc:Fallback>
      </mc:AlternateContent>
      <mc:AlternateContent xmlns:mc="http://schemas.openxmlformats.org/markup-compatibility/2006">
        <mc:Choice xmlns:p14="http://schemas.microsoft.com/office/powerpoint/2010/main" Requires="p14">
          <p:contentPart p14:bwMode="auto" r:id="rId347">
            <p14:nvContentPartPr>
              <p14:cNvPr id="1049177" name=""/>
              <p14:cNvContentPartPr/>
              <p14:nvPr/>
            </p14:nvContentPartPr>
            <p14:xfrm>
              <a:off x="1648411" y="1177700"/>
              <a:ext cx="40854" cy="314041"/>
            </p14:xfrm>
          </p:contentPart>
        </mc:Choice>
        <mc:Fallback>
          <p:sp>
            <p:nvSpPr>
              <p:cNvPr id="1049177" name=""/>
              <p:cNvSpPr/>
              <p:nvPr/>
            </p:nvSpPr>
            <p:spPr>
              <a:xfrm>
                <a:off x="1648411" y="1177700"/>
                <a:ext cx="40854" cy="314041"/>
              </a:xfrm>
            </p:spPr>
          </p:sp>
        </mc:Fallback>
      </mc:AlternateContent>
      <mc:AlternateContent xmlns:mc="http://schemas.openxmlformats.org/markup-compatibility/2006">
        <mc:Choice xmlns:p14="http://schemas.microsoft.com/office/powerpoint/2010/main" Requires="p14">
          <p:contentPart p14:bwMode="auto" r:id="rId348">
            <p14:nvContentPartPr>
              <p14:cNvPr id="1049178" name=""/>
              <p14:cNvContentPartPr/>
              <p14:nvPr/>
            </p14:nvContentPartPr>
            <p14:xfrm>
              <a:off x="1673332" y="1010033"/>
              <a:ext cx="158349" cy="205035"/>
            </p14:xfrm>
          </p:contentPart>
        </mc:Choice>
        <mc:Fallback>
          <p:sp>
            <p:nvSpPr>
              <p:cNvPr id="1049178" name=""/>
              <p:cNvSpPr/>
              <p:nvPr/>
            </p:nvSpPr>
            <p:spPr>
              <a:xfrm>
                <a:off x="1673332" y="1010033"/>
                <a:ext cx="158349" cy="205035"/>
              </a:xfrm>
            </p:spPr>
          </p:sp>
        </mc:Fallback>
      </mc:AlternateContent>
      <mc:AlternateContent xmlns:mc="http://schemas.openxmlformats.org/markup-compatibility/2006">
        <mc:Choice xmlns:p14="http://schemas.microsoft.com/office/powerpoint/2010/main" Requires="p14">
          <p:contentPart p14:bwMode="auto" r:id="rId349">
            <p14:nvContentPartPr>
              <p14:cNvPr id="1049179" name=""/>
              <p14:cNvContentPartPr/>
              <p14:nvPr/>
            </p14:nvContentPartPr>
            <p14:xfrm>
              <a:off x="1823882" y="1107299"/>
              <a:ext cx="50082" cy="4763"/>
            </p14:xfrm>
          </p:contentPart>
        </mc:Choice>
        <mc:Fallback>
          <p:sp>
            <p:nvSpPr>
              <p:cNvPr id="1049179" name=""/>
              <p:cNvSpPr/>
              <p:nvPr/>
            </p:nvSpPr>
            <p:spPr>
              <a:xfrm>
                <a:off x="1823882" y="1107299"/>
                <a:ext cx="50082" cy="4763"/>
              </a:xfrm>
            </p:spPr>
          </p:sp>
        </mc:Fallback>
      </mc:AlternateContent>
      <mc:AlternateContent xmlns:mc="http://schemas.openxmlformats.org/markup-compatibility/2006">
        <mc:Choice xmlns:p14="http://schemas.microsoft.com/office/powerpoint/2010/main" Requires="p14">
          <p:contentPart p14:bwMode="auto" r:id="rId350">
            <p14:nvContentPartPr>
              <p14:cNvPr id="1049180" name=""/>
              <p14:cNvContentPartPr/>
              <p14:nvPr/>
            </p14:nvContentPartPr>
            <p14:xfrm>
              <a:off x="1741346" y="1151658"/>
              <a:ext cx="126067" cy="40339"/>
            </p14:xfrm>
          </p:contentPart>
        </mc:Choice>
        <mc:Fallback>
          <p:sp>
            <p:nvSpPr>
              <p:cNvPr id="1049180" name=""/>
              <p:cNvSpPr/>
              <p:nvPr/>
            </p:nvSpPr>
            <p:spPr>
              <a:xfrm>
                <a:off x="1741346" y="1151658"/>
                <a:ext cx="126067" cy="40339"/>
              </a:xfrm>
            </p:spPr>
          </p:sp>
        </mc:Fallback>
      </mc:AlternateContent>
      <mc:AlternateContent xmlns:mc="http://schemas.openxmlformats.org/markup-compatibility/2006">
        <mc:Choice xmlns:p14="http://schemas.microsoft.com/office/powerpoint/2010/main" Requires="p14">
          <p:contentPart p14:bwMode="auto" r:id="rId351">
            <p14:nvContentPartPr>
              <p14:cNvPr id="1049181" name=""/>
              <p14:cNvContentPartPr/>
              <p14:nvPr/>
            </p14:nvContentPartPr>
            <p14:xfrm>
              <a:off x="1740517" y="1208244"/>
              <a:ext cx="6963" cy="198629"/>
            </p14:xfrm>
          </p:contentPart>
        </mc:Choice>
        <mc:Fallback>
          <p:sp>
            <p:nvSpPr>
              <p:cNvPr id="1049181" name=""/>
              <p:cNvSpPr/>
              <p:nvPr/>
            </p:nvSpPr>
            <p:spPr>
              <a:xfrm>
                <a:off x="1740517" y="1208244"/>
                <a:ext cx="6963" cy="198629"/>
              </a:xfrm>
            </p:spPr>
          </p:sp>
        </mc:Fallback>
      </mc:AlternateContent>
      <mc:AlternateContent xmlns:mc="http://schemas.openxmlformats.org/markup-compatibility/2006">
        <mc:Choice xmlns:p14="http://schemas.microsoft.com/office/powerpoint/2010/main" Requires="p14">
          <p:contentPart p14:bwMode="auto" r:id="rId352">
            <p14:nvContentPartPr>
              <p14:cNvPr id="1049182" name=""/>
              <p14:cNvContentPartPr/>
              <p14:nvPr/>
            </p14:nvContentPartPr>
            <p14:xfrm>
              <a:off x="1751744" y="1226400"/>
              <a:ext cx="112950" cy="231906"/>
            </p14:xfrm>
          </p:contentPart>
        </mc:Choice>
        <mc:Fallback>
          <p:sp>
            <p:nvSpPr>
              <p:cNvPr id="1049182" name=""/>
              <p:cNvSpPr/>
              <p:nvPr/>
            </p:nvSpPr>
            <p:spPr>
              <a:xfrm>
                <a:off x="1751744" y="1226400"/>
                <a:ext cx="112950" cy="231906"/>
              </a:xfrm>
            </p:spPr>
          </p:sp>
        </mc:Fallback>
      </mc:AlternateContent>
      <mc:AlternateContent xmlns:mc="http://schemas.openxmlformats.org/markup-compatibility/2006">
        <mc:Choice xmlns:p14="http://schemas.microsoft.com/office/powerpoint/2010/main" Requires="p14">
          <p:contentPart p14:bwMode="auto" r:id="rId353">
            <p14:nvContentPartPr>
              <p14:cNvPr id="1049183" name=""/>
              <p14:cNvContentPartPr/>
              <p14:nvPr/>
            </p14:nvContentPartPr>
            <p14:xfrm>
              <a:off x="1720549" y="1265342"/>
              <a:ext cx="138560" cy="124554"/>
            </p14:xfrm>
          </p:contentPart>
        </mc:Choice>
        <mc:Fallback>
          <p:sp>
            <p:nvSpPr>
              <p:cNvPr id="1049183" name=""/>
              <p:cNvSpPr/>
              <p:nvPr/>
            </p:nvSpPr>
            <p:spPr>
              <a:xfrm>
                <a:off x="1720549" y="1265342"/>
                <a:ext cx="138560" cy="124554"/>
              </a:xfrm>
            </p:spPr>
          </p:sp>
        </mc:Fallback>
      </mc:AlternateContent>
      <mc:AlternateContent xmlns:mc="http://schemas.openxmlformats.org/markup-compatibility/2006">
        <mc:Choice xmlns:p14="http://schemas.microsoft.com/office/powerpoint/2010/main" Requires="p14">
          <p:contentPart p14:bwMode="auto" r:id="rId354">
            <p14:nvContentPartPr>
              <p14:cNvPr id="1049184" name=""/>
              <p14:cNvContentPartPr/>
              <p14:nvPr/>
            </p14:nvContentPartPr>
            <p14:xfrm>
              <a:off x="1890858" y="1254385"/>
              <a:ext cx="2129" cy="56586"/>
            </p14:xfrm>
          </p:contentPart>
        </mc:Choice>
        <mc:Fallback>
          <p:sp>
            <p:nvSpPr>
              <p:cNvPr id="1049184" name=""/>
              <p:cNvSpPr/>
              <p:nvPr/>
            </p:nvSpPr>
            <p:spPr>
              <a:xfrm>
                <a:off x="1890858" y="1254385"/>
                <a:ext cx="2129" cy="56586"/>
              </a:xfrm>
            </p:spPr>
          </p:sp>
        </mc:Fallback>
      </mc:AlternateContent>
      <mc:AlternateContent xmlns:mc="http://schemas.openxmlformats.org/markup-compatibility/2006">
        <mc:Choice xmlns:p14="http://schemas.microsoft.com/office/powerpoint/2010/main" Requires="p14">
          <p:contentPart p14:bwMode="auto" r:id="rId355">
            <p14:nvContentPartPr>
              <p14:cNvPr id="1049185" name=""/>
              <p14:cNvContentPartPr/>
              <p14:nvPr/>
            </p14:nvContentPartPr>
            <p14:xfrm>
              <a:off x="1920035" y="1197196"/>
              <a:ext cx="28052" cy="278525"/>
            </p14:xfrm>
          </p:contentPart>
        </mc:Choice>
        <mc:Fallback>
          <p:sp>
            <p:nvSpPr>
              <p:cNvPr id="1049185" name=""/>
              <p:cNvSpPr/>
              <p:nvPr/>
            </p:nvSpPr>
            <p:spPr>
              <a:xfrm>
                <a:off x="1920035" y="1197196"/>
                <a:ext cx="28052" cy="278525"/>
              </a:xfrm>
            </p:spPr>
          </p:sp>
        </mc:Fallback>
      </mc:AlternateContent>
      <mc:AlternateContent xmlns:mc="http://schemas.openxmlformats.org/markup-compatibility/2006">
        <mc:Choice xmlns:p14="http://schemas.microsoft.com/office/powerpoint/2010/main" Requires="p14">
          <p:contentPart p14:bwMode="auto" r:id="rId356">
            <p14:nvContentPartPr>
              <p14:cNvPr id="1049186" name=""/>
              <p14:cNvContentPartPr/>
              <p14:nvPr/>
            </p14:nvContentPartPr>
            <p14:xfrm>
              <a:off x="271939" y="1689544"/>
              <a:ext cx="217161" cy="280489"/>
            </p14:xfrm>
          </p:contentPart>
        </mc:Choice>
        <mc:Fallback>
          <p:sp>
            <p:nvSpPr>
              <p:cNvPr id="1049186" name=""/>
              <p:cNvSpPr/>
              <p:nvPr/>
            </p:nvSpPr>
            <p:spPr>
              <a:xfrm>
                <a:off x="271939" y="1689544"/>
                <a:ext cx="217161" cy="280489"/>
              </a:xfrm>
            </p:spPr>
          </p:sp>
        </mc:Fallback>
      </mc:AlternateContent>
      <mc:AlternateContent xmlns:mc="http://schemas.openxmlformats.org/markup-compatibility/2006">
        <mc:Choice xmlns:p14="http://schemas.microsoft.com/office/powerpoint/2010/main" Requires="p14">
          <p:contentPart p14:bwMode="auto" r:id="rId357">
            <p14:nvContentPartPr>
              <p14:cNvPr id="1049187" name=""/>
              <p14:cNvContentPartPr/>
              <p14:nvPr/>
            </p14:nvContentPartPr>
            <p14:xfrm>
              <a:off x="537745" y="1818475"/>
              <a:ext cx="7444" cy="56604"/>
            </p14:xfrm>
          </p:contentPart>
        </mc:Choice>
        <mc:Fallback>
          <p:sp>
            <p:nvSpPr>
              <p:cNvPr id="1049187" name=""/>
              <p:cNvSpPr/>
              <p:nvPr/>
            </p:nvSpPr>
            <p:spPr>
              <a:xfrm>
                <a:off x="537745" y="1818475"/>
                <a:ext cx="7444" cy="56604"/>
              </a:xfrm>
            </p:spPr>
          </p:sp>
        </mc:Fallback>
      </mc:AlternateContent>
      <mc:AlternateContent xmlns:mc="http://schemas.openxmlformats.org/markup-compatibility/2006">
        <mc:Choice xmlns:p14="http://schemas.microsoft.com/office/powerpoint/2010/main" Requires="p14">
          <p:contentPart p14:bwMode="auto" r:id="rId358">
            <p14:nvContentPartPr>
              <p14:cNvPr id="1049188" name=""/>
              <p14:cNvContentPartPr/>
              <p14:nvPr/>
            </p14:nvContentPartPr>
            <p14:xfrm>
              <a:off x="529946" y="1772008"/>
              <a:ext cx="80872" cy="118859"/>
            </p14:xfrm>
          </p:contentPart>
        </mc:Choice>
        <mc:Fallback>
          <p:sp>
            <p:nvSpPr>
              <p:cNvPr id="1049188" name=""/>
              <p:cNvSpPr/>
              <p:nvPr/>
            </p:nvSpPr>
            <p:spPr>
              <a:xfrm>
                <a:off x="529946" y="1772008"/>
                <a:ext cx="80872" cy="118859"/>
              </a:xfrm>
            </p:spPr>
          </p:sp>
        </mc:Fallback>
      </mc:AlternateContent>
      <mc:AlternateContent xmlns:mc="http://schemas.openxmlformats.org/markup-compatibility/2006">
        <mc:Choice xmlns:p14="http://schemas.microsoft.com/office/powerpoint/2010/main" Requires="p14">
          <p:contentPart p14:bwMode="auto" r:id="rId359">
            <p14:nvContentPartPr>
              <p14:cNvPr id="1049189" name=""/>
              <p14:cNvContentPartPr/>
              <p14:nvPr/>
            </p14:nvContentPartPr>
            <p14:xfrm>
              <a:off x="669023" y="1644309"/>
              <a:ext cx="161237" cy="242647"/>
            </p14:xfrm>
          </p:contentPart>
        </mc:Choice>
        <mc:Fallback>
          <p:sp>
            <p:nvSpPr>
              <p:cNvPr id="1049189" name=""/>
              <p:cNvSpPr/>
              <p:nvPr/>
            </p:nvSpPr>
            <p:spPr>
              <a:xfrm>
                <a:off x="669023" y="1644309"/>
                <a:ext cx="161237" cy="242647"/>
              </a:xfrm>
            </p:spPr>
          </p:sp>
        </mc:Fallback>
      </mc:AlternateContent>
      <mc:AlternateContent xmlns:mc="http://schemas.openxmlformats.org/markup-compatibility/2006">
        <mc:Choice xmlns:p14="http://schemas.microsoft.com/office/powerpoint/2010/main" Requires="p14">
          <p:contentPart p14:bwMode="auto" r:id="rId360">
            <p14:nvContentPartPr>
              <p14:cNvPr id="1049190" name=""/>
              <p14:cNvContentPartPr/>
              <p14:nvPr/>
            </p14:nvContentPartPr>
            <p14:xfrm>
              <a:off x="735685" y="1752013"/>
              <a:ext cx="145314" cy="202578"/>
            </p14:xfrm>
          </p:contentPart>
        </mc:Choice>
        <mc:Fallback>
          <p:sp>
            <p:nvSpPr>
              <p:cNvPr id="1049190" name=""/>
              <p:cNvSpPr/>
              <p:nvPr/>
            </p:nvSpPr>
            <p:spPr>
              <a:xfrm>
                <a:off x="735685" y="1752013"/>
                <a:ext cx="145314" cy="202578"/>
              </a:xfrm>
            </p:spPr>
          </p:sp>
        </mc:Fallback>
      </mc:AlternateContent>
      <mc:AlternateContent xmlns:mc="http://schemas.openxmlformats.org/markup-compatibility/2006">
        <mc:Choice xmlns:p14="http://schemas.microsoft.com/office/powerpoint/2010/main" Requires="p14">
          <p:contentPart p14:bwMode="auto" r:id="rId361">
            <p14:nvContentPartPr>
              <p14:cNvPr id="1049191" name=""/>
              <p14:cNvContentPartPr/>
              <p14:nvPr/>
            </p14:nvContentPartPr>
            <p14:xfrm>
              <a:off x="865333" y="1693699"/>
              <a:ext cx="62971" cy="363834"/>
            </p14:xfrm>
          </p:contentPart>
        </mc:Choice>
        <mc:Fallback>
          <p:sp>
            <p:nvSpPr>
              <p:cNvPr id="1049191" name=""/>
              <p:cNvSpPr/>
              <p:nvPr/>
            </p:nvSpPr>
            <p:spPr>
              <a:xfrm>
                <a:off x="865333" y="1693699"/>
                <a:ext cx="62971" cy="363834"/>
              </a:xfrm>
            </p:spPr>
          </p:sp>
        </mc:Fallback>
      </mc:AlternateContent>
      <mc:AlternateContent xmlns:mc="http://schemas.openxmlformats.org/markup-compatibility/2006">
        <mc:Choice xmlns:p14="http://schemas.microsoft.com/office/powerpoint/2010/main" Requires="p14">
          <p:contentPart p14:bwMode="auto" r:id="rId362">
            <p14:nvContentPartPr>
              <p14:cNvPr id="1049192" name=""/>
              <p14:cNvContentPartPr/>
              <p14:nvPr/>
            </p14:nvContentPartPr>
            <p14:xfrm>
              <a:off x="955626" y="1656392"/>
              <a:ext cx="168152" cy="139252"/>
            </p14:xfrm>
          </p:contentPart>
        </mc:Choice>
        <mc:Fallback>
          <p:sp>
            <p:nvSpPr>
              <p:cNvPr id="1049192" name=""/>
              <p:cNvSpPr/>
              <p:nvPr/>
            </p:nvSpPr>
            <p:spPr>
              <a:xfrm>
                <a:off x="955626" y="1656392"/>
                <a:ext cx="168152" cy="139252"/>
              </a:xfrm>
            </p:spPr>
          </p:sp>
        </mc:Fallback>
      </mc:AlternateContent>
      <mc:AlternateContent xmlns:mc="http://schemas.openxmlformats.org/markup-compatibility/2006">
        <mc:Choice xmlns:p14="http://schemas.microsoft.com/office/powerpoint/2010/main" Requires="p14">
          <p:contentPart p14:bwMode="auto" r:id="rId363">
            <p14:nvContentPartPr>
              <p14:cNvPr id="1049193" name=""/>
              <p14:cNvContentPartPr/>
              <p14:nvPr/>
            </p14:nvContentPartPr>
            <p14:xfrm>
              <a:off x="916748" y="1592969"/>
              <a:ext cx="242161" cy="442747"/>
            </p14:xfrm>
          </p:contentPart>
        </mc:Choice>
        <mc:Fallback>
          <p:sp>
            <p:nvSpPr>
              <p:cNvPr id="1049193" name=""/>
              <p:cNvSpPr/>
              <p:nvPr/>
            </p:nvSpPr>
            <p:spPr>
              <a:xfrm>
                <a:off x="916748" y="1592969"/>
                <a:ext cx="242161" cy="442747"/>
              </a:xfrm>
            </p:spPr>
          </p:sp>
        </mc:Fallback>
      </mc:AlternateContent>
      <mc:AlternateContent xmlns:mc="http://schemas.openxmlformats.org/markup-compatibility/2006">
        <mc:Choice xmlns:p14="http://schemas.microsoft.com/office/powerpoint/2010/main" Requires="p14">
          <p:contentPart p14:bwMode="auto" r:id="rId364">
            <p14:nvContentPartPr>
              <p14:cNvPr id="1049194" name=""/>
              <p14:cNvContentPartPr/>
              <p14:nvPr/>
            </p14:nvContentPartPr>
            <p14:xfrm>
              <a:off x="955017" y="1856168"/>
              <a:ext cx="127337" cy="176343"/>
            </p14:xfrm>
          </p:contentPart>
        </mc:Choice>
        <mc:Fallback>
          <p:sp>
            <p:nvSpPr>
              <p:cNvPr id="1049194" name=""/>
              <p:cNvSpPr/>
              <p:nvPr/>
            </p:nvSpPr>
            <p:spPr>
              <a:xfrm>
                <a:off x="955017" y="1856168"/>
                <a:ext cx="127337" cy="176343"/>
              </a:xfrm>
            </p:spPr>
          </p:sp>
        </mc:Fallback>
      </mc:AlternateContent>
      <mc:AlternateContent xmlns:mc="http://schemas.openxmlformats.org/markup-compatibility/2006">
        <mc:Choice xmlns:p14="http://schemas.microsoft.com/office/powerpoint/2010/main" Requires="p14">
          <p:contentPart p14:bwMode="auto" r:id="rId365">
            <p14:nvContentPartPr>
              <p14:cNvPr id="1049195" name=""/>
              <p14:cNvContentPartPr/>
              <p14:nvPr/>
            </p14:nvContentPartPr>
            <p14:xfrm>
              <a:off x="1117449" y="1858768"/>
              <a:ext cx="249703" cy="112958"/>
            </p14:xfrm>
          </p:contentPart>
        </mc:Choice>
        <mc:Fallback>
          <p:sp>
            <p:nvSpPr>
              <p:cNvPr id="1049195" name=""/>
              <p:cNvSpPr/>
              <p:nvPr/>
            </p:nvSpPr>
            <p:spPr>
              <a:xfrm>
                <a:off x="1117449" y="1858768"/>
                <a:ext cx="249703" cy="112958"/>
              </a:xfrm>
            </p:spPr>
          </p:sp>
        </mc:Fallback>
      </mc:AlternateContent>
      <mc:AlternateContent xmlns:mc="http://schemas.openxmlformats.org/markup-compatibility/2006">
        <mc:Choice xmlns:p14="http://schemas.microsoft.com/office/powerpoint/2010/main" Requires="p14">
          <p:contentPart p14:bwMode="auto" r:id="rId366">
            <p14:nvContentPartPr>
              <p14:cNvPr id="1049196" name=""/>
              <p14:cNvContentPartPr/>
              <p14:nvPr/>
            </p14:nvContentPartPr>
            <p14:xfrm>
              <a:off x="1338412" y="1760259"/>
              <a:ext cx="175750" cy="29622"/>
            </p14:xfrm>
          </p:contentPart>
        </mc:Choice>
        <mc:Fallback>
          <p:sp>
            <p:nvSpPr>
              <p:cNvPr id="1049196" name=""/>
              <p:cNvSpPr/>
              <p:nvPr/>
            </p:nvSpPr>
            <p:spPr>
              <a:xfrm>
                <a:off x="1338412" y="1760259"/>
                <a:ext cx="175750" cy="29622"/>
              </a:xfrm>
            </p:spPr>
          </p:sp>
        </mc:Fallback>
      </mc:AlternateContent>
      <mc:AlternateContent xmlns:mc="http://schemas.openxmlformats.org/markup-compatibility/2006">
        <mc:Choice xmlns:p14="http://schemas.microsoft.com/office/powerpoint/2010/main" Requires="p14">
          <p:contentPart p14:bwMode="auto" r:id="rId367">
            <p14:nvContentPartPr>
              <p14:cNvPr id="1049197" name=""/>
              <p14:cNvContentPartPr/>
              <p14:nvPr/>
            </p14:nvContentPartPr>
            <p14:xfrm>
              <a:off x="1524032" y="1637160"/>
              <a:ext cx="158825" cy="351529"/>
            </p14:xfrm>
          </p:contentPart>
        </mc:Choice>
        <mc:Fallback>
          <p:sp>
            <p:nvSpPr>
              <p:cNvPr id="1049197" name=""/>
              <p:cNvSpPr/>
              <p:nvPr/>
            </p:nvSpPr>
            <p:spPr>
              <a:xfrm>
                <a:off x="1524032" y="1637160"/>
                <a:ext cx="158825" cy="351529"/>
              </a:xfrm>
            </p:spPr>
          </p:sp>
        </mc:Fallback>
      </mc:AlternateContent>
      <mc:AlternateContent xmlns:mc="http://schemas.openxmlformats.org/markup-compatibility/2006">
        <mc:Choice xmlns:p14="http://schemas.microsoft.com/office/powerpoint/2010/main" Requires="p14">
          <p:contentPart p14:bwMode="auto" r:id="rId368">
            <p14:nvContentPartPr>
              <p14:cNvPr id="1049198" name=""/>
              <p14:cNvContentPartPr/>
              <p14:nvPr/>
            </p14:nvContentPartPr>
            <p14:xfrm>
              <a:off x="1719198" y="1653407"/>
              <a:ext cx="93599" cy="110041"/>
            </p14:xfrm>
          </p:contentPart>
        </mc:Choice>
        <mc:Fallback>
          <p:sp>
            <p:nvSpPr>
              <p:cNvPr id="1049198" name=""/>
              <p:cNvSpPr/>
              <p:nvPr/>
            </p:nvSpPr>
            <p:spPr>
              <a:xfrm>
                <a:off x="1719198" y="1653407"/>
                <a:ext cx="93599" cy="110041"/>
              </a:xfrm>
            </p:spPr>
          </p:sp>
        </mc:Fallback>
      </mc:AlternateContent>
      <mc:AlternateContent xmlns:mc="http://schemas.openxmlformats.org/markup-compatibility/2006">
        <mc:Choice xmlns:p14="http://schemas.microsoft.com/office/powerpoint/2010/main" Requires="p14">
          <p:contentPart p14:bwMode="auto" r:id="rId369">
            <p14:nvContentPartPr>
              <p14:cNvPr id="1049199" name=""/>
              <p14:cNvContentPartPr/>
              <p14:nvPr/>
            </p14:nvContentPartPr>
            <p14:xfrm>
              <a:off x="1697565" y="1752838"/>
              <a:ext cx="114662" cy="191614"/>
            </p14:xfrm>
          </p:contentPart>
        </mc:Choice>
        <mc:Fallback>
          <p:sp>
            <p:nvSpPr>
              <p:cNvPr id="1049199" name=""/>
              <p:cNvSpPr/>
              <p:nvPr/>
            </p:nvSpPr>
            <p:spPr>
              <a:xfrm>
                <a:off x="1697565" y="1752838"/>
                <a:ext cx="114662" cy="191614"/>
              </a:xfrm>
            </p:spPr>
          </p:sp>
        </mc:Fallback>
      </mc:AlternateContent>
      <mc:AlternateContent xmlns:mc="http://schemas.openxmlformats.org/markup-compatibility/2006">
        <mc:Choice xmlns:p14="http://schemas.microsoft.com/office/powerpoint/2010/main" Requires="p14">
          <p:contentPart p14:bwMode="auto" r:id="rId370">
            <p14:nvContentPartPr>
              <p14:cNvPr id="1049200" name=""/>
              <p14:cNvContentPartPr/>
              <p14:nvPr/>
            </p14:nvContentPartPr>
            <p14:xfrm>
              <a:off x="1690004" y="1817175"/>
              <a:ext cx="212896" cy="94767"/>
            </p14:xfrm>
          </p:contentPart>
        </mc:Choice>
        <mc:Fallback>
          <p:sp>
            <p:nvSpPr>
              <p:cNvPr id="1049200" name=""/>
              <p:cNvSpPr/>
              <p:nvPr/>
            </p:nvSpPr>
            <p:spPr>
              <a:xfrm>
                <a:off x="1690004" y="1817175"/>
                <a:ext cx="212896" cy="94767"/>
              </a:xfrm>
            </p:spPr>
          </p:sp>
        </mc:Fallback>
      </mc:AlternateContent>
      <mc:AlternateContent xmlns:mc="http://schemas.openxmlformats.org/markup-compatibility/2006">
        <mc:Choice xmlns:p14="http://schemas.microsoft.com/office/powerpoint/2010/main" Requires="p14">
          <p:contentPart p14:bwMode="auto" r:id="rId371">
            <p14:nvContentPartPr>
              <p14:cNvPr id="1049201" name=""/>
              <p14:cNvContentPartPr/>
              <p14:nvPr/>
            </p14:nvContentPartPr>
            <p14:xfrm>
              <a:off x="1889521" y="1659698"/>
              <a:ext cx="157537" cy="77542"/>
            </p14:xfrm>
          </p:contentPart>
        </mc:Choice>
        <mc:Fallback>
          <p:sp>
            <p:nvSpPr>
              <p:cNvPr id="1049201" name=""/>
              <p:cNvSpPr/>
              <p:nvPr/>
            </p:nvSpPr>
            <p:spPr>
              <a:xfrm>
                <a:off x="1889521" y="1659698"/>
                <a:ext cx="157537" cy="77542"/>
              </a:xfrm>
            </p:spPr>
          </p:sp>
        </mc:Fallback>
      </mc:AlternateContent>
      <mc:AlternateContent xmlns:mc="http://schemas.openxmlformats.org/markup-compatibility/2006">
        <mc:Choice xmlns:p14="http://schemas.microsoft.com/office/powerpoint/2010/main" Requires="p14">
          <p:contentPart p14:bwMode="auto" r:id="rId372">
            <p14:nvContentPartPr>
              <p14:cNvPr id="1049202" name=""/>
              <p14:cNvContentPartPr/>
              <p14:nvPr/>
            </p14:nvContentPartPr>
            <p14:xfrm>
              <a:off x="1903298" y="1627951"/>
              <a:ext cx="84550" cy="280070"/>
            </p14:xfrm>
          </p:contentPart>
        </mc:Choice>
        <mc:Fallback>
          <p:sp>
            <p:nvSpPr>
              <p:cNvPr id="1049202" name=""/>
              <p:cNvSpPr/>
              <p:nvPr/>
            </p:nvSpPr>
            <p:spPr>
              <a:xfrm>
                <a:off x="1903298" y="1627951"/>
                <a:ext cx="84550" cy="280070"/>
              </a:xfrm>
            </p:spPr>
          </p:sp>
        </mc:Fallback>
      </mc:AlternateContent>
      <mc:AlternateContent xmlns:mc="http://schemas.openxmlformats.org/markup-compatibility/2006">
        <mc:Choice xmlns:p14="http://schemas.microsoft.com/office/powerpoint/2010/main" Requires="p14">
          <p:contentPart p14:bwMode="auto" r:id="rId373">
            <p14:nvContentPartPr>
              <p14:cNvPr id="1049203" name=""/>
              <p14:cNvContentPartPr/>
              <p14:nvPr/>
            </p14:nvContentPartPr>
            <p14:xfrm>
              <a:off x="1999353" y="1737241"/>
              <a:ext cx="187169" cy="180014"/>
            </p14:xfrm>
          </p:contentPart>
        </mc:Choice>
        <mc:Fallback>
          <p:sp>
            <p:nvSpPr>
              <p:cNvPr id="1049203" name=""/>
              <p:cNvSpPr/>
              <p:nvPr/>
            </p:nvSpPr>
            <p:spPr>
              <a:xfrm>
                <a:off x="1999353" y="1737241"/>
                <a:ext cx="187169" cy="180014"/>
              </a:xfrm>
            </p:spPr>
          </p:sp>
        </mc:Fallback>
      </mc:AlternateContent>
      <mc:AlternateContent xmlns:mc="http://schemas.openxmlformats.org/markup-compatibility/2006">
        <mc:Choice xmlns:p14="http://schemas.microsoft.com/office/powerpoint/2010/main" Requires="p14">
          <p:contentPart p14:bwMode="auto" r:id="rId374">
            <p14:nvContentPartPr>
              <p14:cNvPr id="1049204" name=""/>
              <p14:cNvContentPartPr/>
              <p14:nvPr/>
            </p14:nvContentPartPr>
            <p14:xfrm>
              <a:off x="2122833" y="1624625"/>
              <a:ext cx="171700" cy="95876"/>
            </p14:xfrm>
          </p:contentPart>
        </mc:Choice>
        <mc:Fallback>
          <p:sp>
            <p:nvSpPr>
              <p:cNvPr id="1049204" name=""/>
              <p:cNvSpPr/>
              <p:nvPr/>
            </p:nvSpPr>
            <p:spPr>
              <a:xfrm>
                <a:off x="2122833" y="1624625"/>
                <a:ext cx="171700" cy="95876"/>
              </a:xfrm>
            </p:spPr>
          </p:sp>
        </mc:Fallback>
      </mc:AlternateContent>
      <mc:AlternateContent xmlns:mc="http://schemas.openxmlformats.org/markup-compatibility/2006">
        <mc:Choice xmlns:p14="http://schemas.microsoft.com/office/powerpoint/2010/main" Requires="p14">
          <p:contentPart p14:bwMode="auto" r:id="rId375">
            <p14:nvContentPartPr>
              <p14:cNvPr id="1049205" name=""/>
              <p14:cNvContentPartPr/>
              <p14:nvPr/>
            </p14:nvContentPartPr>
            <p14:xfrm>
              <a:off x="2116334" y="1749341"/>
              <a:ext cx="174173" cy="43139"/>
            </p14:xfrm>
          </p:contentPart>
        </mc:Choice>
        <mc:Fallback>
          <p:sp>
            <p:nvSpPr>
              <p:cNvPr id="1049205" name=""/>
              <p:cNvSpPr/>
              <p:nvPr/>
            </p:nvSpPr>
            <p:spPr>
              <a:xfrm>
                <a:off x="2116334" y="1749341"/>
                <a:ext cx="174173" cy="43139"/>
              </a:xfrm>
            </p:spPr>
          </p:sp>
        </mc:Fallback>
      </mc:AlternateContent>
      <mc:AlternateContent xmlns:mc="http://schemas.openxmlformats.org/markup-compatibility/2006">
        <mc:Choice xmlns:p14="http://schemas.microsoft.com/office/powerpoint/2010/main" Requires="p14">
          <p:contentPart p14:bwMode="auto" r:id="rId376">
            <p14:nvContentPartPr>
              <p14:cNvPr id="1049206" name=""/>
              <p14:cNvContentPartPr/>
              <p14:nvPr/>
            </p14:nvContentPartPr>
            <p14:xfrm>
              <a:off x="2142837" y="1732692"/>
              <a:ext cx="34367" cy="133530"/>
            </p14:xfrm>
          </p:contentPart>
        </mc:Choice>
        <mc:Fallback>
          <p:sp>
            <p:nvSpPr>
              <p:cNvPr id="1049206" name=""/>
              <p:cNvSpPr/>
              <p:nvPr/>
            </p:nvSpPr>
            <p:spPr>
              <a:xfrm>
                <a:off x="2142837" y="1732692"/>
                <a:ext cx="34367" cy="133530"/>
              </a:xfrm>
            </p:spPr>
          </p:sp>
        </mc:Fallback>
      </mc:AlternateContent>
      <mc:AlternateContent xmlns:mc="http://schemas.openxmlformats.org/markup-compatibility/2006">
        <mc:Choice xmlns:p14="http://schemas.microsoft.com/office/powerpoint/2010/main" Requires="p14">
          <p:contentPart p14:bwMode="auto" r:id="rId377">
            <p14:nvContentPartPr>
              <p14:cNvPr id="1049207" name=""/>
              <p14:cNvContentPartPr/>
              <p14:nvPr/>
            </p14:nvContentPartPr>
            <p14:xfrm>
              <a:off x="2193671" y="1794430"/>
              <a:ext cx="77504" cy="37083"/>
            </p14:xfrm>
          </p:contentPart>
        </mc:Choice>
        <mc:Fallback>
          <p:sp>
            <p:nvSpPr>
              <p:cNvPr id="1049207" name=""/>
              <p:cNvSpPr/>
              <p:nvPr/>
            </p:nvSpPr>
            <p:spPr>
              <a:xfrm>
                <a:off x="2193671" y="1794430"/>
                <a:ext cx="77504" cy="37083"/>
              </a:xfrm>
            </p:spPr>
          </p:sp>
        </mc:Fallback>
      </mc:AlternateContent>
      <mc:AlternateContent xmlns:mc="http://schemas.openxmlformats.org/markup-compatibility/2006">
        <mc:Choice xmlns:p14="http://schemas.microsoft.com/office/powerpoint/2010/main" Requires="p14">
          <p:contentPart p14:bwMode="auto" r:id="rId378">
            <p14:nvContentPartPr>
              <p14:cNvPr id="1049208" name=""/>
              <p14:cNvContentPartPr/>
              <p14:nvPr/>
            </p14:nvContentPartPr>
            <p14:xfrm>
              <a:off x="2199821" y="1720994"/>
              <a:ext cx="23816" cy="97959"/>
            </p14:xfrm>
          </p:contentPart>
        </mc:Choice>
        <mc:Fallback>
          <p:sp>
            <p:nvSpPr>
              <p:cNvPr id="1049208" name=""/>
              <p:cNvSpPr/>
              <p:nvPr/>
            </p:nvSpPr>
            <p:spPr>
              <a:xfrm>
                <a:off x="2199821" y="1720994"/>
                <a:ext cx="23816" cy="97959"/>
              </a:xfrm>
            </p:spPr>
          </p:sp>
        </mc:Fallback>
      </mc:AlternateContent>
      <mc:AlternateContent xmlns:mc="http://schemas.openxmlformats.org/markup-compatibility/2006">
        <mc:Choice xmlns:p14="http://schemas.microsoft.com/office/powerpoint/2010/main" Requires="p14">
          <p:contentPart p14:bwMode="auto" r:id="rId379">
            <p14:nvContentPartPr>
              <p14:cNvPr id="1049209" name=""/>
              <p14:cNvContentPartPr/>
              <p14:nvPr/>
            </p14:nvContentPartPr>
            <p14:xfrm>
              <a:off x="2121418" y="1843612"/>
              <a:ext cx="235457" cy="121456"/>
            </p14:xfrm>
          </p:contentPart>
        </mc:Choice>
        <mc:Fallback>
          <p:sp>
            <p:nvSpPr>
              <p:cNvPr id="1049209" name=""/>
              <p:cNvSpPr/>
              <p:nvPr/>
            </p:nvSpPr>
            <p:spPr>
              <a:xfrm>
                <a:off x="2121418" y="1843612"/>
                <a:ext cx="235457" cy="121456"/>
              </a:xfrm>
            </p:spPr>
          </p:sp>
        </mc:Fallback>
      </mc:AlternateContent>
      <mc:AlternateContent xmlns:mc="http://schemas.openxmlformats.org/markup-compatibility/2006">
        <mc:Choice xmlns:p14="http://schemas.microsoft.com/office/powerpoint/2010/main" Requires="p14">
          <p:contentPart p14:bwMode="auto" r:id="rId380">
            <p14:nvContentPartPr>
              <p14:cNvPr id="1049210" name=""/>
              <p14:cNvContentPartPr/>
              <p14:nvPr/>
            </p14:nvContentPartPr>
            <p14:xfrm>
              <a:off x="2388911" y="1655357"/>
              <a:ext cx="215816" cy="194828"/>
            </p14:xfrm>
          </p:contentPart>
        </mc:Choice>
        <mc:Fallback>
          <p:sp>
            <p:nvSpPr>
              <p:cNvPr id="1049210" name=""/>
              <p:cNvSpPr/>
              <p:nvPr/>
            </p:nvSpPr>
            <p:spPr>
              <a:xfrm>
                <a:off x="2388911" y="1655357"/>
                <a:ext cx="215816" cy="194828"/>
              </a:xfrm>
            </p:spPr>
          </p:sp>
        </mc:Fallback>
      </mc:AlternateContent>
      <mc:AlternateContent xmlns:mc="http://schemas.openxmlformats.org/markup-compatibility/2006">
        <mc:Choice xmlns:p14="http://schemas.microsoft.com/office/powerpoint/2010/main" Requires="p14">
          <p:contentPart p14:bwMode="auto" r:id="rId381">
            <p14:nvContentPartPr>
              <p14:cNvPr id="1049211" name=""/>
              <p14:cNvContentPartPr/>
              <p14:nvPr/>
            </p14:nvContentPartPr>
            <p14:xfrm>
              <a:off x="2460127" y="1744397"/>
              <a:ext cx="196656" cy="37082"/>
            </p14:xfrm>
          </p:contentPart>
        </mc:Choice>
        <mc:Fallback>
          <p:sp>
            <p:nvSpPr>
              <p:cNvPr id="1049211" name=""/>
              <p:cNvSpPr/>
              <p:nvPr/>
            </p:nvSpPr>
            <p:spPr>
              <a:xfrm>
                <a:off x="2460127" y="1744397"/>
                <a:ext cx="196656" cy="37082"/>
              </a:xfrm>
            </p:spPr>
          </p:sp>
        </mc:Fallback>
      </mc:AlternateContent>
      <mc:AlternateContent xmlns:mc="http://schemas.openxmlformats.org/markup-compatibility/2006">
        <mc:Choice xmlns:p14="http://schemas.microsoft.com/office/powerpoint/2010/main" Requires="p14">
          <p:contentPart p14:bwMode="auto" r:id="rId382">
            <p14:nvContentPartPr>
              <p14:cNvPr id="1049212" name=""/>
              <p14:cNvContentPartPr/>
              <p14:nvPr/>
            </p14:nvContentPartPr>
            <p14:xfrm>
              <a:off x="2497602" y="1606617"/>
              <a:ext cx="76256" cy="554357"/>
            </p14:xfrm>
          </p:contentPart>
        </mc:Choice>
        <mc:Fallback>
          <p:sp>
            <p:nvSpPr>
              <p:cNvPr id="1049212" name=""/>
              <p:cNvSpPr/>
              <p:nvPr/>
            </p:nvSpPr>
            <p:spPr>
              <a:xfrm>
                <a:off x="2497602" y="1606617"/>
                <a:ext cx="76256" cy="554357"/>
              </a:xfrm>
            </p:spPr>
          </p:sp>
        </mc:Fallback>
      </mc:AlternateContent>
      <mc:AlternateContent xmlns:mc="http://schemas.openxmlformats.org/markup-compatibility/2006">
        <mc:Choice xmlns:p14="http://schemas.microsoft.com/office/powerpoint/2010/main" Requires="p14">
          <p:contentPart p14:bwMode="auto" r:id="rId383">
            <p14:nvContentPartPr>
              <p14:cNvPr id="1049213" name=""/>
              <p14:cNvContentPartPr/>
              <p14:nvPr/>
            </p14:nvContentPartPr>
            <p14:xfrm>
              <a:off x="2675454" y="1620914"/>
              <a:ext cx="86222" cy="315995"/>
            </p14:xfrm>
          </p:contentPart>
        </mc:Choice>
        <mc:Fallback>
          <p:sp>
            <p:nvSpPr>
              <p:cNvPr id="1049213" name=""/>
              <p:cNvSpPr/>
              <p:nvPr/>
            </p:nvSpPr>
            <p:spPr>
              <a:xfrm>
                <a:off x="2675454" y="1620914"/>
                <a:ext cx="86222" cy="315995"/>
              </a:xfrm>
            </p:spPr>
          </p:sp>
        </mc:Fallback>
      </mc:AlternateContent>
      <mc:AlternateContent xmlns:mc="http://schemas.openxmlformats.org/markup-compatibility/2006">
        <mc:Choice xmlns:p14="http://schemas.microsoft.com/office/powerpoint/2010/main" Requires="p14">
          <p:contentPart p14:bwMode="auto" r:id="rId384">
            <p14:nvContentPartPr>
              <p14:cNvPr id="1049214" name=""/>
              <p14:cNvContentPartPr/>
              <p14:nvPr/>
            </p14:nvContentPartPr>
            <p14:xfrm>
              <a:off x="2699287" y="1730373"/>
              <a:ext cx="64555" cy="203938"/>
            </p14:xfrm>
          </p:contentPart>
        </mc:Choice>
        <mc:Fallback>
          <p:sp>
            <p:nvSpPr>
              <p:cNvPr id="1049214" name=""/>
              <p:cNvSpPr/>
              <p:nvPr/>
            </p:nvSpPr>
            <p:spPr>
              <a:xfrm>
                <a:off x="2699287" y="1730373"/>
                <a:ext cx="64555" cy="203938"/>
              </a:xfrm>
            </p:spPr>
          </p:sp>
        </mc:Fallback>
      </mc:AlternateContent>
      <mc:AlternateContent xmlns:mc="http://schemas.openxmlformats.org/markup-compatibility/2006">
        <mc:Choice xmlns:p14="http://schemas.microsoft.com/office/powerpoint/2010/main" Requires="p14">
          <p:contentPart p14:bwMode="auto" r:id="rId385">
            <p14:nvContentPartPr>
              <p14:cNvPr id="1049215" name=""/>
              <p14:cNvContentPartPr/>
              <p14:nvPr/>
            </p14:nvContentPartPr>
            <p14:xfrm>
              <a:off x="2678734" y="1709337"/>
              <a:ext cx="223553" cy="251028"/>
            </p14:xfrm>
          </p:contentPart>
        </mc:Choice>
        <mc:Fallback>
          <p:sp>
            <p:nvSpPr>
              <p:cNvPr id="1049215" name=""/>
              <p:cNvSpPr/>
              <p:nvPr/>
            </p:nvSpPr>
            <p:spPr>
              <a:xfrm>
                <a:off x="2678734" y="1709337"/>
                <a:ext cx="223553" cy="251028"/>
              </a:xfrm>
            </p:spPr>
          </p:sp>
        </mc:Fallback>
      </mc:AlternateContent>
      <mc:AlternateContent xmlns:mc="http://schemas.openxmlformats.org/markup-compatibility/2006">
        <mc:Choice xmlns:p14="http://schemas.microsoft.com/office/powerpoint/2010/main" Requires="p14">
          <p:contentPart p14:bwMode="auto" r:id="rId386">
            <p14:nvContentPartPr>
              <p14:cNvPr id="1049216" name=""/>
              <p14:cNvContentPartPr/>
              <p14:nvPr/>
            </p14:nvContentPartPr>
            <p14:xfrm>
              <a:off x="2940398" y="1625796"/>
              <a:ext cx="154751" cy="65953"/>
            </p14:xfrm>
          </p:contentPart>
        </mc:Choice>
        <mc:Fallback>
          <p:sp>
            <p:nvSpPr>
              <p:cNvPr id="1049216" name=""/>
              <p:cNvSpPr/>
              <p:nvPr/>
            </p:nvSpPr>
            <p:spPr>
              <a:xfrm>
                <a:off x="2940398" y="1625796"/>
                <a:ext cx="154751" cy="65953"/>
              </a:xfrm>
            </p:spPr>
          </p:sp>
        </mc:Fallback>
      </mc:AlternateContent>
      <mc:AlternateContent xmlns:mc="http://schemas.openxmlformats.org/markup-compatibility/2006">
        <mc:Choice xmlns:p14="http://schemas.microsoft.com/office/powerpoint/2010/main" Requires="p14">
          <p:contentPart p14:bwMode="auto" r:id="rId387">
            <p14:nvContentPartPr>
              <p14:cNvPr id="1049217" name=""/>
              <p14:cNvContentPartPr/>
              <p14:nvPr/>
            </p14:nvContentPartPr>
            <p14:xfrm>
              <a:off x="2962692" y="1586471"/>
              <a:ext cx="91436" cy="342930"/>
            </p14:xfrm>
          </p:contentPart>
        </mc:Choice>
        <mc:Fallback>
          <p:sp>
            <p:nvSpPr>
              <p:cNvPr id="1049217" name=""/>
              <p:cNvSpPr/>
              <p:nvPr/>
            </p:nvSpPr>
            <p:spPr>
              <a:xfrm>
                <a:off x="2962692" y="1586471"/>
                <a:ext cx="91436" cy="342930"/>
              </a:xfrm>
            </p:spPr>
          </p:sp>
        </mc:Fallback>
      </mc:AlternateContent>
      <mc:AlternateContent xmlns:mc="http://schemas.openxmlformats.org/markup-compatibility/2006">
        <mc:Choice xmlns:p14="http://schemas.microsoft.com/office/powerpoint/2010/main" Requires="p14">
          <p:contentPart p14:bwMode="auto" r:id="rId388">
            <p14:nvContentPartPr>
              <p14:cNvPr id="1049218" name=""/>
              <p14:cNvContentPartPr/>
              <p14:nvPr/>
            </p14:nvContentPartPr>
            <p14:xfrm>
              <a:off x="3000188" y="1715455"/>
              <a:ext cx="104018" cy="210189"/>
            </p14:xfrm>
          </p:contentPart>
        </mc:Choice>
        <mc:Fallback>
          <p:sp>
            <p:nvSpPr>
              <p:cNvPr id="1049218" name=""/>
              <p:cNvSpPr/>
              <p:nvPr/>
            </p:nvSpPr>
            <p:spPr>
              <a:xfrm>
                <a:off x="3000188" y="1715455"/>
                <a:ext cx="104018" cy="210189"/>
              </a:xfrm>
            </p:spPr>
          </p:sp>
        </mc:Fallback>
      </mc:AlternateContent>
      <mc:AlternateContent xmlns:mc="http://schemas.openxmlformats.org/markup-compatibility/2006">
        <mc:Choice xmlns:p14="http://schemas.microsoft.com/office/powerpoint/2010/main" Requires="p14">
          <p:contentPart p14:bwMode="auto" r:id="rId389">
            <p14:nvContentPartPr>
              <p14:cNvPr id="1049219" name=""/>
              <p14:cNvContentPartPr/>
              <p14:nvPr/>
            </p14:nvContentPartPr>
            <p14:xfrm>
              <a:off x="2930697" y="1758870"/>
              <a:ext cx="208117" cy="202215"/>
            </p14:xfrm>
          </p:contentPart>
        </mc:Choice>
        <mc:Fallback>
          <p:sp>
            <p:nvSpPr>
              <p:cNvPr id="1049219" name=""/>
              <p:cNvSpPr/>
              <p:nvPr/>
            </p:nvSpPr>
            <p:spPr>
              <a:xfrm>
                <a:off x="2930697" y="1758870"/>
                <a:ext cx="208117" cy="202215"/>
              </a:xfrm>
            </p:spPr>
          </p:sp>
        </mc:Fallback>
      </mc:AlternateContent>
      <mc:AlternateContent xmlns:mc="http://schemas.openxmlformats.org/markup-compatibility/2006">
        <mc:Choice xmlns:p14="http://schemas.microsoft.com/office/powerpoint/2010/main" Requires="p14">
          <p:contentPart p14:bwMode="auto" r:id="rId390">
            <p14:nvContentPartPr>
              <p14:cNvPr id="1049220" name=""/>
              <p14:cNvContentPartPr/>
              <p14:nvPr/>
            </p14:nvContentPartPr>
            <p14:xfrm>
              <a:off x="2960557" y="1918556"/>
              <a:ext cx="50679" cy="101038"/>
            </p14:xfrm>
          </p:contentPart>
        </mc:Choice>
        <mc:Fallback>
          <p:sp>
            <p:nvSpPr>
              <p:cNvPr id="1049220" name=""/>
              <p:cNvSpPr/>
              <p:nvPr/>
            </p:nvSpPr>
            <p:spPr>
              <a:xfrm>
                <a:off x="2960557" y="1918556"/>
                <a:ext cx="50679" cy="101038"/>
              </a:xfrm>
            </p:spPr>
          </p:sp>
        </mc:Fallback>
      </mc:AlternateContent>
      <mc:AlternateContent xmlns:mc="http://schemas.openxmlformats.org/markup-compatibility/2006">
        <mc:Choice xmlns:p14="http://schemas.microsoft.com/office/powerpoint/2010/main" Requires="p14">
          <p:contentPart p14:bwMode="auto" r:id="rId391">
            <p14:nvContentPartPr>
              <p14:cNvPr id="1049221" name=""/>
              <p14:cNvContentPartPr/>
              <p14:nvPr/>
            </p14:nvContentPartPr>
            <p14:xfrm>
              <a:off x="3125617" y="1954949"/>
              <a:ext cx="87408" cy="71374"/>
            </p14:xfrm>
          </p:contentPart>
        </mc:Choice>
        <mc:Fallback>
          <p:sp>
            <p:nvSpPr>
              <p:cNvPr id="1049221" name=""/>
              <p:cNvSpPr/>
              <p:nvPr/>
            </p:nvSpPr>
            <p:spPr>
              <a:xfrm>
                <a:off x="3125617" y="1954949"/>
                <a:ext cx="87408" cy="71374"/>
              </a:xfrm>
            </p:spPr>
          </p:sp>
        </mc:Fallback>
      </mc:AlternateContent>
      <mc:AlternateContent xmlns:mc="http://schemas.openxmlformats.org/markup-compatibility/2006">
        <mc:Choice xmlns:p14="http://schemas.microsoft.com/office/powerpoint/2010/main" Requires="p14">
          <p:contentPart p14:bwMode="auto" r:id="rId392">
            <p14:nvContentPartPr>
              <p14:cNvPr id="1049222" name=""/>
              <p14:cNvContentPartPr/>
              <p14:nvPr/>
            </p14:nvContentPartPr>
            <p14:xfrm>
              <a:off x="236195" y="2236557"/>
              <a:ext cx="128190" cy="199023"/>
            </p14:xfrm>
          </p:contentPart>
        </mc:Choice>
        <mc:Fallback>
          <p:sp>
            <p:nvSpPr>
              <p:cNvPr id="1049222" name=""/>
              <p:cNvSpPr/>
              <p:nvPr/>
            </p:nvSpPr>
            <p:spPr>
              <a:xfrm>
                <a:off x="236195" y="2236557"/>
                <a:ext cx="128190" cy="199023"/>
              </a:xfrm>
            </p:spPr>
          </p:sp>
        </mc:Fallback>
      </mc:AlternateContent>
      <mc:AlternateContent xmlns:mc="http://schemas.openxmlformats.org/markup-compatibility/2006">
        <mc:Choice xmlns:p14="http://schemas.microsoft.com/office/powerpoint/2010/main" Requires="p14">
          <p:contentPart p14:bwMode="auto" r:id="rId393">
            <p14:nvContentPartPr>
              <p14:cNvPr id="1049223" name=""/>
              <p14:cNvContentPartPr/>
              <p14:nvPr/>
            </p14:nvContentPartPr>
            <p14:xfrm>
              <a:off x="235545" y="2340324"/>
              <a:ext cx="16025" cy="132832"/>
            </p14:xfrm>
          </p:contentPart>
        </mc:Choice>
        <mc:Fallback>
          <p:sp>
            <p:nvSpPr>
              <p:cNvPr id="1049223" name=""/>
              <p:cNvSpPr/>
              <p:nvPr/>
            </p:nvSpPr>
            <p:spPr>
              <a:xfrm>
                <a:off x="235545" y="2340324"/>
                <a:ext cx="16025" cy="132832"/>
              </a:xfrm>
            </p:spPr>
          </p:sp>
        </mc:Fallback>
      </mc:AlternateContent>
      <mc:AlternateContent xmlns:mc="http://schemas.openxmlformats.org/markup-compatibility/2006">
        <mc:Choice xmlns:p14="http://schemas.microsoft.com/office/powerpoint/2010/main" Requires="p14">
          <p:contentPart p14:bwMode="auto" r:id="rId394">
            <p14:nvContentPartPr>
              <p14:cNvPr id="1049224" name=""/>
              <p14:cNvContentPartPr/>
              <p14:nvPr/>
            </p14:nvContentPartPr>
            <p14:xfrm>
              <a:off x="171205" y="2466814"/>
              <a:ext cx="363992" cy="19731"/>
            </p14:xfrm>
          </p:contentPart>
        </mc:Choice>
        <mc:Fallback>
          <p:sp>
            <p:nvSpPr>
              <p:cNvPr id="1049224" name=""/>
              <p:cNvSpPr/>
              <p:nvPr/>
            </p:nvSpPr>
            <p:spPr>
              <a:xfrm>
                <a:off x="171205" y="2466814"/>
                <a:ext cx="363992" cy="19731"/>
              </a:xfrm>
            </p:spPr>
          </p:sp>
        </mc:Fallback>
      </mc:AlternateContent>
      <mc:AlternateContent xmlns:mc="http://schemas.openxmlformats.org/markup-compatibility/2006">
        <mc:Choice xmlns:p14="http://schemas.microsoft.com/office/powerpoint/2010/main" Requires="p14">
          <p:contentPart p14:bwMode="auto" r:id="rId395">
            <p14:nvContentPartPr>
              <p14:cNvPr id="1049225" name=""/>
              <p14:cNvContentPartPr/>
              <p14:nvPr/>
            </p14:nvContentPartPr>
            <p14:xfrm>
              <a:off x="275188" y="2264910"/>
              <a:ext cx="127752" cy="14976"/>
            </p14:xfrm>
          </p:contentPart>
        </mc:Choice>
        <mc:Fallback>
          <p:sp>
            <p:nvSpPr>
              <p:cNvPr id="1049225" name=""/>
              <p:cNvSpPr/>
              <p:nvPr/>
            </p:nvSpPr>
            <p:spPr>
              <a:xfrm>
                <a:off x="275188" y="2264910"/>
                <a:ext cx="127752" cy="14976"/>
              </a:xfrm>
            </p:spPr>
          </p:sp>
        </mc:Fallback>
      </mc:AlternateContent>
      <mc:AlternateContent xmlns:mc="http://schemas.openxmlformats.org/markup-compatibility/2006">
        <mc:Choice xmlns:p14="http://schemas.microsoft.com/office/powerpoint/2010/main" Requires="p14">
          <p:contentPart p14:bwMode="auto" r:id="rId396">
            <p14:nvContentPartPr>
              <p14:cNvPr id="1049226" name=""/>
              <p14:cNvContentPartPr/>
              <p14:nvPr/>
            </p14:nvContentPartPr>
            <p14:xfrm>
              <a:off x="355775" y="2311822"/>
              <a:ext cx="120951" cy="18263"/>
            </p14:xfrm>
          </p:contentPart>
        </mc:Choice>
        <mc:Fallback>
          <p:sp>
            <p:nvSpPr>
              <p:cNvPr id="1049226" name=""/>
              <p:cNvSpPr/>
              <p:nvPr/>
            </p:nvSpPr>
            <p:spPr>
              <a:xfrm>
                <a:off x="355775" y="2311822"/>
                <a:ext cx="120951" cy="18263"/>
              </a:xfrm>
            </p:spPr>
          </p:sp>
        </mc:Fallback>
      </mc:AlternateContent>
      <mc:AlternateContent xmlns:mc="http://schemas.openxmlformats.org/markup-compatibility/2006">
        <mc:Choice xmlns:p14="http://schemas.microsoft.com/office/powerpoint/2010/main" Requires="p14">
          <p:contentPart p14:bwMode="auto" r:id="rId397">
            <p14:nvContentPartPr>
              <p14:cNvPr id="1049227" name=""/>
              <p14:cNvContentPartPr/>
              <p14:nvPr/>
            </p14:nvContentPartPr>
            <p14:xfrm>
              <a:off x="288186" y="2243725"/>
              <a:ext cx="69698" cy="49158"/>
            </p14:xfrm>
          </p:contentPart>
        </mc:Choice>
        <mc:Fallback>
          <p:sp>
            <p:nvSpPr>
              <p:cNvPr id="1049227" name=""/>
              <p:cNvSpPr/>
              <p:nvPr/>
            </p:nvSpPr>
            <p:spPr>
              <a:xfrm>
                <a:off x="288186" y="2243725"/>
                <a:ext cx="69698" cy="49158"/>
              </a:xfrm>
            </p:spPr>
          </p:sp>
        </mc:Fallback>
      </mc:AlternateContent>
      <mc:AlternateContent xmlns:mc="http://schemas.openxmlformats.org/markup-compatibility/2006">
        <mc:Choice xmlns:p14="http://schemas.microsoft.com/office/powerpoint/2010/main" Requires="p14">
          <p:contentPart p14:bwMode="auto" r:id="rId398">
            <p14:nvContentPartPr>
              <p14:cNvPr id="1049228" name=""/>
              <p14:cNvContentPartPr/>
              <p14:nvPr/>
            </p14:nvContentPartPr>
            <p14:xfrm>
              <a:off x="565914" y="2233491"/>
              <a:ext cx="206060" cy="239710"/>
            </p14:xfrm>
          </p:contentPart>
        </mc:Choice>
        <mc:Fallback>
          <p:sp>
            <p:nvSpPr>
              <p:cNvPr id="1049228" name=""/>
              <p:cNvSpPr/>
              <p:nvPr/>
            </p:nvSpPr>
            <p:spPr>
              <a:xfrm>
                <a:off x="565914" y="2233491"/>
                <a:ext cx="206060" cy="239710"/>
              </a:xfrm>
            </p:spPr>
          </p:sp>
        </mc:Fallback>
      </mc:AlternateContent>
      <mc:AlternateContent xmlns:mc="http://schemas.openxmlformats.org/markup-compatibility/2006">
        <mc:Choice xmlns:p14="http://schemas.microsoft.com/office/powerpoint/2010/main" Requires="p14">
          <p:contentPart p14:bwMode="auto" r:id="rId399">
            <p14:nvContentPartPr>
              <p14:cNvPr id="1049229" name=""/>
              <p14:cNvContentPartPr/>
              <p14:nvPr/>
            </p14:nvContentPartPr>
            <p14:xfrm>
              <a:off x="662524" y="2295482"/>
              <a:ext cx="29429" cy="421102"/>
            </p14:xfrm>
          </p:contentPart>
        </mc:Choice>
        <mc:Fallback>
          <p:sp>
            <p:nvSpPr>
              <p:cNvPr id="1049229" name=""/>
              <p:cNvSpPr/>
              <p:nvPr/>
            </p:nvSpPr>
            <p:spPr>
              <a:xfrm>
                <a:off x="662524" y="2295482"/>
                <a:ext cx="29429" cy="421102"/>
              </a:xfrm>
            </p:spPr>
          </p:sp>
        </mc:Fallback>
      </mc:AlternateContent>
      <mc:AlternateContent xmlns:mc="http://schemas.openxmlformats.org/markup-compatibility/2006">
        <mc:Choice xmlns:p14="http://schemas.microsoft.com/office/powerpoint/2010/main" Requires="p14">
          <p:contentPart p14:bwMode="auto" r:id="rId400">
            <p14:nvContentPartPr>
              <p14:cNvPr id="1049230" name=""/>
              <p14:cNvContentPartPr/>
              <p14:nvPr/>
            </p14:nvContentPartPr>
            <p14:xfrm>
              <a:off x="615732" y="2226596"/>
              <a:ext cx="4271" cy="106797"/>
            </p14:xfrm>
          </p:contentPart>
        </mc:Choice>
        <mc:Fallback>
          <p:sp>
            <p:nvSpPr>
              <p:cNvPr id="1049230" name=""/>
              <p:cNvSpPr/>
              <p:nvPr/>
            </p:nvSpPr>
            <p:spPr>
              <a:xfrm>
                <a:off x="615732" y="2226596"/>
                <a:ext cx="4271" cy="106797"/>
              </a:xfrm>
            </p:spPr>
          </p:sp>
        </mc:Fallback>
      </mc:AlternateContent>
      <mc:AlternateContent xmlns:mc="http://schemas.openxmlformats.org/markup-compatibility/2006">
        <mc:Choice xmlns:p14="http://schemas.microsoft.com/office/powerpoint/2010/main" Requires="p14">
          <p:contentPart p14:bwMode="auto" r:id="rId401">
            <p14:nvContentPartPr>
              <p14:cNvPr id="1049231" name=""/>
              <p14:cNvContentPartPr/>
              <p14:nvPr/>
            </p14:nvContentPartPr>
            <p14:xfrm>
              <a:off x="730291" y="2216198"/>
              <a:ext cx="114202" cy="111598"/>
            </p14:xfrm>
          </p:contentPart>
        </mc:Choice>
        <mc:Fallback>
          <p:sp>
            <p:nvSpPr>
              <p:cNvPr id="1049231" name=""/>
              <p:cNvSpPr/>
              <p:nvPr/>
            </p:nvSpPr>
            <p:spPr>
              <a:xfrm>
                <a:off x="730291" y="2216198"/>
                <a:ext cx="114202" cy="111598"/>
              </a:xfrm>
            </p:spPr>
          </p:sp>
        </mc:Fallback>
      </mc:AlternateContent>
      <mc:AlternateContent xmlns:mc="http://schemas.openxmlformats.org/markup-compatibility/2006">
        <mc:Choice xmlns:p14="http://schemas.microsoft.com/office/powerpoint/2010/main" Requires="p14">
          <p:contentPart p14:bwMode="auto" r:id="rId402">
            <p14:nvContentPartPr>
              <p14:cNvPr id="1049232" name=""/>
              <p14:cNvContentPartPr/>
              <p14:nvPr/>
            </p14:nvContentPartPr>
            <p14:xfrm>
              <a:off x="812000" y="2264111"/>
              <a:ext cx="81660" cy="24502"/>
            </p14:xfrm>
          </p:contentPart>
        </mc:Choice>
        <mc:Fallback>
          <p:sp>
            <p:nvSpPr>
              <p:cNvPr id="1049232" name=""/>
              <p:cNvSpPr/>
              <p:nvPr/>
            </p:nvSpPr>
            <p:spPr>
              <a:xfrm>
                <a:off x="812000" y="2264111"/>
                <a:ext cx="81660" cy="24502"/>
              </a:xfrm>
            </p:spPr>
          </p:sp>
        </mc:Fallback>
      </mc:AlternateContent>
      <mc:AlternateContent xmlns:mc="http://schemas.openxmlformats.org/markup-compatibility/2006">
        <mc:Choice xmlns:p14="http://schemas.microsoft.com/office/powerpoint/2010/main" Requires="p14">
          <p:contentPart p14:bwMode="auto" r:id="rId403">
            <p14:nvContentPartPr>
              <p14:cNvPr id="1049233" name=""/>
              <p14:cNvContentPartPr/>
              <p14:nvPr/>
            </p14:nvContentPartPr>
            <p14:xfrm>
              <a:off x="740578" y="2306504"/>
              <a:ext cx="129948" cy="263609"/>
            </p14:xfrm>
          </p:contentPart>
        </mc:Choice>
        <mc:Fallback>
          <p:sp>
            <p:nvSpPr>
              <p:cNvPr id="1049233" name=""/>
              <p:cNvSpPr/>
              <p:nvPr/>
            </p:nvSpPr>
            <p:spPr>
              <a:xfrm>
                <a:off x="740578" y="2306504"/>
                <a:ext cx="129948" cy="263609"/>
              </a:xfrm>
            </p:spPr>
          </p:sp>
        </mc:Fallback>
      </mc:AlternateContent>
      <mc:AlternateContent xmlns:mc="http://schemas.openxmlformats.org/markup-compatibility/2006">
        <mc:Choice xmlns:p14="http://schemas.microsoft.com/office/powerpoint/2010/main" Requires="p14">
          <p:contentPart p14:bwMode="auto" r:id="rId404">
            <p14:nvContentPartPr>
              <p14:cNvPr id="1049234" name=""/>
              <p14:cNvContentPartPr/>
              <p14:nvPr/>
            </p14:nvContentPartPr>
            <p14:xfrm>
              <a:off x="748310" y="2340043"/>
              <a:ext cx="232832" cy="221710"/>
            </p14:xfrm>
          </p:contentPart>
        </mc:Choice>
        <mc:Fallback>
          <p:sp>
            <p:nvSpPr>
              <p:cNvPr id="1049234" name=""/>
              <p:cNvSpPr/>
              <p:nvPr/>
            </p:nvSpPr>
            <p:spPr>
              <a:xfrm>
                <a:off x="748310" y="2340043"/>
                <a:ext cx="232832" cy="221710"/>
              </a:xfrm>
            </p:spPr>
          </p:sp>
        </mc:Fallback>
      </mc:AlternateContent>
      <mc:AlternateContent xmlns:mc="http://schemas.openxmlformats.org/markup-compatibility/2006">
        <mc:Choice xmlns:p14="http://schemas.microsoft.com/office/powerpoint/2010/main" Requires="p14">
          <p:contentPart p14:bwMode="auto" r:id="rId405">
            <p14:nvContentPartPr>
              <p14:cNvPr id="1049235" name=""/>
              <p14:cNvContentPartPr/>
              <p14:nvPr/>
            </p14:nvContentPartPr>
            <p14:xfrm>
              <a:off x="1060908" y="2245442"/>
              <a:ext cx="98174" cy="286822"/>
            </p14:xfrm>
          </p:contentPart>
        </mc:Choice>
        <mc:Fallback>
          <p:sp>
            <p:nvSpPr>
              <p:cNvPr id="1049235" name=""/>
              <p:cNvSpPr/>
              <p:nvPr/>
            </p:nvSpPr>
            <p:spPr>
              <a:xfrm>
                <a:off x="1060908" y="2245442"/>
                <a:ext cx="98174" cy="286822"/>
              </a:xfrm>
            </p:spPr>
          </p:sp>
        </mc:Fallback>
      </mc:AlternateContent>
      <mc:AlternateContent xmlns:mc="http://schemas.openxmlformats.org/markup-compatibility/2006">
        <mc:Choice xmlns:p14="http://schemas.microsoft.com/office/powerpoint/2010/main" Requires="p14">
          <p:contentPart p14:bwMode="auto" r:id="rId406">
            <p14:nvContentPartPr>
              <p14:cNvPr id="1049236" name=""/>
              <p14:cNvContentPartPr/>
              <p14:nvPr/>
            </p14:nvContentPartPr>
            <p14:xfrm>
              <a:off x="1014635" y="2344873"/>
              <a:ext cx="73568" cy="191760"/>
            </p14:xfrm>
          </p:contentPart>
        </mc:Choice>
        <mc:Fallback>
          <p:sp>
            <p:nvSpPr>
              <p:cNvPr id="1049236" name=""/>
              <p:cNvSpPr/>
              <p:nvPr/>
            </p:nvSpPr>
            <p:spPr>
              <a:xfrm>
                <a:off x="1014635" y="2344873"/>
                <a:ext cx="73568" cy="191760"/>
              </a:xfrm>
            </p:spPr>
          </p:sp>
        </mc:Fallback>
      </mc:AlternateContent>
      <mc:AlternateContent xmlns:mc="http://schemas.openxmlformats.org/markup-compatibility/2006">
        <mc:Choice xmlns:p14="http://schemas.microsoft.com/office/powerpoint/2010/main" Requires="p14">
          <p:contentPart p14:bwMode="auto" r:id="rId407">
            <p14:nvContentPartPr>
              <p14:cNvPr id="1049237" name=""/>
              <p14:cNvContentPartPr/>
              <p14:nvPr/>
            </p14:nvContentPartPr>
            <p14:xfrm>
              <a:off x="1255876" y="2182405"/>
              <a:ext cx="62949" cy="119202"/>
            </p14:xfrm>
          </p:contentPart>
        </mc:Choice>
        <mc:Fallback>
          <p:sp>
            <p:nvSpPr>
              <p:cNvPr id="1049237" name=""/>
              <p:cNvSpPr/>
              <p:nvPr/>
            </p:nvSpPr>
            <p:spPr>
              <a:xfrm>
                <a:off x="1255876" y="2182405"/>
                <a:ext cx="62949" cy="119202"/>
              </a:xfrm>
            </p:spPr>
          </p:sp>
        </mc:Fallback>
      </mc:AlternateContent>
      <mc:AlternateContent xmlns:mc="http://schemas.openxmlformats.org/markup-compatibility/2006">
        <mc:Choice xmlns:p14="http://schemas.microsoft.com/office/powerpoint/2010/main" Requires="p14">
          <p:contentPart p14:bwMode="auto" r:id="rId408">
            <p14:nvContentPartPr>
              <p14:cNvPr id="1049238" name=""/>
              <p14:cNvContentPartPr/>
              <p14:nvPr/>
            </p14:nvContentPartPr>
            <p14:xfrm>
              <a:off x="1167491" y="2295345"/>
              <a:ext cx="220963" cy="286382"/>
            </p14:xfrm>
          </p:contentPart>
        </mc:Choice>
        <mc:Fallback>
          <p:sp>
            <p:nvSpPr>
              <p:cNvPr id="1049238" name=""/>
              <p:cNvSpPr/>
              <p:nvPr/>
            </p:nvSpPr>
            <p:spPr>
              <a:xfrm>
                <a:off x="1167491" y="2295345"/>
                <a:ext cx="220963" cy="286382"/>
              </a:xfrm>
            </p:spPr>
          </p:sp>
        </mc:Fallback>
      </mc:AlternateContent>
      <mc:AlternateContent xmlns:mc="http://schemas.openxmlformats.org/markup-compatibility/2006">
        <mc:Choice xmlns:p14="http://schemas.microsoft.com/office/powerpoint/2010/main" Requires="p14">
          <p:contentPart p14:bwMode="auto" r:id="rId409">
            <p14:nvContentPartPr>
              <p14:cNvPr id="1049239" name=""/>
              <p14:cNvContentPartPr/>
              <p14:nvPr/>
            </p14:nvContentPartPr>
            <p14:xfrm>
              <a:off x="1381363" y="2144712"/>
              <a:ext cx="150864" cy="171031"/>
            </p14:xfrm>
          </p:contentPart>
        </mc:Choice>
        <mc:Fallback>
          <p:sp>
            <p:nvSpPr>
              <p:cNvPr id="1049239" name=""/>
              <p:cNvSpPr/>
              <p:nvPr/>
            </p:nvSpPr>
            <p:spPr>
              <a:xfrm>
                <a:off x="1381363" y="2144712"/>
                <a:ext cx="150864" cy="171031"/>
              </a:xfrm>
            </p:spPr>
          </p:sp>
        </mc:Fallback>
      </mc:AlternateContent>
      <mc:AlternateContent xmlns:mc="http://schemas.openxmlformats.org/markup-compatibility/2006">
        <mc:Choice xmlns:p14="http://schemas.microsoft.com/office/powerpoint/2010/main" Requires="p14">
          <p:contentPart p14:bwMode="auto" r:id="rId410">
            <p14:nvContentPartPr>
              <p14:cNvPr id="1049240" name=""/>
              <p14:cNvContentPartPr/>
              <p14:nvPr/>
            </p14:nvContentPartPr>
            <p14:xfrm>
              <a:off x="1349477" y="2290283"/>
              <a:ext cx="172205" cy="302310"/>
            </p14:xfrm>
          </p:contentPart>
        </mc:Choice>
        <mc:Fallback>
          <p:sp>
            <p:nvSpPr>
              <p:cNvPr id="1049240" name=""/>
              <p:cNvSpPr/>
              <p:nvPr/>
            </p:nvSpPr>
            <p:spPr>
              <a:xfrm>
                <a:off x="1349477" y="2290283"/>
                <a:ext cx="172205" cy="302310"/>
              </a:xfrm>
            </p:spPr>
          </p:sp>
        </mc:Fallback>
      </mc:AlternateContent>
      <mc:AlternateContent xmlns:mc="http://schemas.openxmlformats.org/markup-compatibility/2006">
        <mc:Choice xmlns:p14="http://schemas.microsoft.com/office/powerpoint/2010/main" Requires="p14">
          <p:contentPart p14:bwMode="auto" r:id="rId411">
            <p14:nvContentPartPr>
              <p14:cNvPr id="1049241" name=""/>
              <p14:cNvContentPartPr/>
              <p14:nvPr/>
            </p14:nvContentPartPr>
            <p14:xfrm>
              <a:off x="1375456" y="2337202"/>
              <a:ext cx="284235" cy="220372"/>
            </p14:xfrm>
          </p:contentPart>
        </mc:Choice>
        <mc:Fallback>
          <p:sp>
            <p:nvSpPr>
              <p:cNvPr id="1049241" name=""/>
              <p:cNvSpPr/>
              <p:nvPr/>
            </p:nvSpPr>
            <p:spPr>
              <a:xfrm>
                <a:off x="1375456" y="2337202"/>
                <a:ext cx="284235" cy="220372"/>
              </a:xfrm>
            </p:spPr>
          </p:sp>
        </mc:Fallback>
      </mc:AlternateContent>
      <mc:AlternateContent xmlns:mc="http://schemas.openxmlformats.org/markup-compatibility/2006">
        <mc:Choice xmlns:p14="http://schemas.microsoft.com/office/powerpoint/2010/main" Requires="p14">
          <p:contentPart p14:bwMode="auto" r:id="rId412">
            <p14:nvContentPartPr>
              <p14:cNvPr id="1049242" name=""/>
              <p14:cNvContentPartPr/>
              <p14:nvPr/>
            </p14:nvContentPartPr>
            <p14:xfrm>
              <a:off x="1424958" y="2361120"/>
              <a:ext cx="7277" cy="156333"/>
            </p14:xfrm>
          </p:contentPart>
        </mc:Choice>
        <mc:Fallback>
          <p:sp>
            <p:nvSpPr>
              <p:cNvPr id="1049242" name=""/>
              <p:cNvSpPr/>
              <p:nvPr/>
            </p:nvSpPr>
            <p:spPr>
              <a:xfrm>
                <a:off x="1424958" y="2361120"/>
                <a:ext cx="7277" cy="156333"/>
              </a:xfrm>
            </p:spPr>
          </p:sp>
        </mc:Fallback>
      </mc:AlternateContent>
      <mc:AlternateContent xmlns:mc="http://schemas.openxmlformats.org/markup-compatibility/2006">
        <mc:Choice xmlns:p14="http://schemas.microsoft.com/office/powerpoint/2010/main" Requires="p14">
          <p:contentPart p14:bwMode="auto" r:id="rId413">
            <p14:nvContentPartPr>
              <p14:cNvPr id="1049243" name=""/>
              <p14:cNvContentPartPr/>
              <p14:nvPr/>
            </p14:nvContentPartPr>
            <p14:xfrm>
              <a:off x="1534680" y="2381916"/>
              <a:ext cx="10737" cy="181780"/>
            </p14:xfrm>
          </p:contentPart>
        </mc:Choice>
        <mc:Fallback>
          <p:sp>
            <p:nvSpPr>
              <p:cNvPr id="1049243" name=""/>
              <p:cNvSpPr/>
              <p:nvPr/>
            </p:nvSpPr>
            <p:spPr>
              <a:xfrm>
                <a:off x="1534680" y="2381916"/>
                <a:ext cx="10737" cy="181780"/>
              </a:xfrm>
            </p:spPr>
          </p:sp>
        </mc:Fallback>
      </mc:AlternateContent>
      <mc:AlternateContent xmlns:mc="http://schemas.openxmlformats.org/markup-compatibility/2006">
        <mc:Choice xmlns:p14="http://schemas.microsoft.com/office/powerpoint/2010/main" Requires="p14">
          <p:contentPart p14:bwMode="auto" r:id="rId414">
            <p14:nvContentPartPr>
              <p14:cNvPr id="1049244" name=""/>
              <p14:cNvContentPartPr/>
              <p14:nvPr/>
            </p14:nvContentPartPr>
            <p14:xfrm>
              <a:off x="812650" y="2279233"/>
              <a:ext cx="157997" cy="16084"/>
            </p14:xfrm>
          </p:contentPart>
        </mc:Choice>
        <mc:Fallback>
          <p:sp>
            <p:nvSpPr>
              <p:cNvPr id="1049244" name=""/>
              <p:cNvSpPr/>
              <p:nvPr/>
            </p:nvSpPr>
            <p:spPr>
              <a:xfrm>
                <a:off x="812650" y="2279233"/>
                <a:ext cx="157997" cy="16084"/>
              </a:xfrm>
            </p:spPr>
          </p:sp>
        </mc:Fallback>
      </mc:AlternateContent>
      <mc:AlternateContent xmlns:mc="http://schemas.openxmlformats.org/markup-compatibility/2006">
        <mc:Choice xmlns:p14="http://schemas.microsoft.com/office/powerpoint/2010/main" Requires="p14">
          <p:contentPart p14:bwMode="auto" r:id="rId415">
            <p14:nvContentPartPr>
              <p14:cNvPr id="1049245" name=""/>
              <p14:cNvContentPartPr/>
              <p14:nvPr/>
            </p14:nvContentPartPr>
            <p14:xfrm>
              <a:off x="794452" y="2310009"/>
              <a:ext cx="97858" cy="27715"/>
            </p14:xfrm>
          </p:contentPart>
        </mc:Choice>
        <mc:Fallback>
          <p:sp>
            <p:nvSpPr>
              <p:cNvPr id="1049245" name=""/>
              <p:cNvSpPr/>
              <p:nvPr/>
            </p:nvSpPr>
            <p:spPr>
              <a:xfrm>
                <a:off x="794452" y="2310009"/>
                <a:ext cx="97858" cy="27715"/>
              </a:xfrm>
            </p:spPr>
          </p:sp>
        </mc:Fallback>
      </mc:AlternateContent>
      <mc:AlternateContent xmlns:mc="http://schemas.openxmlformats.org/markup-compatibility/2006">
        <mc:Choice xmlns:p14="http://schemas.microsoft.com/office/powerpoint/2010/main" Requires="p14">
          <p:contentPart p14:bwMode="auto" r:id="rId416">
            <p14:nvContentPartPr>
              <p14:cNvPr id="1049246" name=""/>
              <p14:cNvContentPartPr/>
              <p14:nvPr/>
            </p14:nvContentPartPr>
            <p14:xfrm>
              <a:off x="1701975" y="2504092"/>
              <a:ext cx="97299" cy="64004"/>
            </p14:xfrm>
          </p:contentPart>
        </mc:Choice>
        <mc:Fallback>
          <p:sp>
            <p:nvSpPr>
              <p:cNvPr id="1049246" name=""/>
              <p:cNvSpPr/>
              <p:nvPr/>
            </p:nvSpPr>
            <p:spPr>
              <a:xfrm>
                <a:off x="1701975" y="2504092"/>
                <a:ext cx="97299" cy="64004"/>
              </a:xfrm>
            </p:spPr>
          </p:sp>
        </mc:Fallback>
      </mc:AlternateContent>
      <mc:AlternateContent xmlns:mc="http://schemas.openxmlformats.org/markup-compatibility/2006">
        <mc:Choice xmlns:p14="http://schemas.microsoft.com/office/powerpoint/2010/main" Requires="p14">
          <p:contentPart p14:bwMode="auto" r:id="rId417">
            <p14:nvContentPartPr>
              <p14:cNvPr id="1049247" name=""/>
              <p14:cNvContentPartPr/>
              <p14:nvPr/>
            </p14:nvContentPartPr>
            <p14:xfrm>
              <a:off x="1892651" y="2264938"/>
              <a:ext cx="132047" cy="182847"/>
            </p14:xfrm>
          </p:contentPart>
        </mc:Choice>
        <mc:Fallback>
          <p:sp>
            <p:nvSpPr>
              <p:cNvPr id="1049247" name=""/>
              <p:cNvSpPr/>
              <p:nvPr/>
            </p:nvSpPr>
            <p:spPr>
              <a:xfrm>
                <a:off x="1892651" y="2264938"/>
                <a:ext cx="132047" cy="182847"/>
              </a:xfrm>
            </p:spPr>
          </p:sp>
        </mc:Fallback>
      </mc:AlternateContent>
      <mc:AlternateContent xmlns:mc="http://schemas.openxmlformats.org/markup-compatibility/2006">
        <mc:Choice xmlns:p14="http://schemas.microsoft.com/office/powerpoint/2010/main" Requires="p14">
          <p:contentPart p14:bwMode="auto" r:id="rId418">
            <p14:nvContentPartPr>
              <p14:cNvPr id="1049248" name=""/>
              <p14:cNvContentPartPr/>
              <p14:nvPr/>
            </p14:nvContentPartPr>
            <p14:xfrm>
              <a:off x="2008300" y="2196052"/>
              <a:ext cx="101806" cy="285804"/>
            </p14:xfrm>
          </p:contentPart>
        </mc:Choice>
        <mc:Fallback>
          <p:sp>
            <p:nvSpPr>
              <p:cNvPr id="1049248" name=""/>
              <p:cNvSpPr/>
              <p:nvPr/>
            </p:nvSpPr>
            <p:spPr>
              <a:xfrm>
                <a:off x="2008300" y="2196052"/>
                <a:ext cx="101806" cy="285804"/>
              </a:xfrm>
            </p:spPr>
          </p:sp>
        </mc:Fallback>
      </mc:AlternateContent>
      <mc:AlternateContent xmlns:mc="http://schemas.openxmlformats.org/markup-compatibility/2006">
        <mc:Choice xmlns:p14="http://schemas.microsoft.com/office/powerpoint/2010/main" Requires="p14">
          <p:contentPart p14:bwMode="auto" r:id="rId419">
            <p14:nvContentPartPr>
              <p14:cNvPr id="1049249" name=""/>
              <p14:cNvContentPartPr/>
              <p14:nvPr/>
            </p14:nvContentPartPr>
            <p14:xfrm>
              <a:off x="2142979" y="2315629"/>
              <a:ext cx="105766" cy="131632"/>
            </p14:xfrm>
          </p:contentPart>
        </mc:Choice>
        <mc:Fallback>
          <p:sp>
            <p:nvSpPr>
              <p:cNvPr id="1049249" name=""/>
              <p:cNvSpPr/>
              <p:nvPr/>
            </p:nvSpPr>
            <p:spPr>
              <a:xfrm>
                <a:off x="2142979" y="2315629"/>
                <a:ext cx="105766" cy="131632"/>
              </a:xfrm>
            </p:spPr>
          </p:sp>
        </mc:Fallback>
      </mc:AlternateContent>
      <mc:AlternateContent xmlns:mc="http://schemas.openxmlformats.org/markup-compatibility/2006">
        <mc:Choice xmlns:p14="http://schemas.microsoft.com/office/powerpoint/2010/main" Requires="p14">
          <p:contentPart p14:bwMode="auto" r:id="rId420">
            <p14:nvContentPartPr>
              <p14:cNvPr id="1049250" name=""/>
              <p14:cNvContentPartPr/>
              <p14:nvPr/>
            </p14:nvContentPartPr>
            <p14:xfrm>
              <a:off x="2271008" y="2239593"/>
              <a:ext cx="64324" cy="94398"/>
            </p14:xfrm>
          </p:contentPart>
        </mc:Choice>
        <mc:Fallback>
          <p:sp>
            <p:nvSpPr>
              <p:cNvPr id="1049250" name=""/>
              <p:cNvSpPr/>
              <p:nvPr/>
            </p:nvSpPr>
            <p:spPr>
              <a:xfrm>
                <a:off x="2271008" y="2239593"/>
                <a:ext cx="64324" cy="94398"/>
              </a:xfrm>
            </p:spPr>
          </p:sp>
        </mc:Fallback>
      </mc:AlternateContent>
      <mc:AlternateContent xmlns:mc="http://schemas.openxmlformats.org/markup-compatibility/2006">
        <mc:Choice xmlns:p14="http://schemas.microsoft.com/office/powerpoint/2010/main" Requires="p14">
          <p:contentPart p14:bwMode="auto" r:id="rId421">
            <p14:nvContentPartPr>
              <p14:cNvPr id="1049251" name=""/>
              <p14:cNvContentPartPr/>
              <p14:nvPr/>
            </p14:nvContentPartPr>
            <p14:xfrm>
              <a:off x="2320400" y="2185210"/>
              <a:ext cx="109314" cy="92859"/>
            </p14:xfrm>
          </p:contentPart>
        </mc:Choice>
        <mc:Fallback>
          <p:sp>
            <p:nvSpPr>
              <p:cNvPr id="1049251" name=""/>
              <p:cNvSpPr/>
              <p:nvPr/>
            </p:nvSpPr>
            <p:spPr>
              <a:xfrm>
                <a:off x="2320400" y="2185210"/>
                <a:ext cx="109314" cy="92859"/>
              </a:xfrm>
            </p:spPr>
          </p:sp>
        </mc:Fallback>
      </mc:AlternateContent>
      <mc:AlternateContent xmlns:mc="http://schemas.openxmlformats.org/markup-compatibility/2006">
        <mc:Choice xmlns:p14="http://schemas.microsoft.com/office/powerpoint/2010/main" Requires="p14">
          <p:contentPart p14:bwMode="auto" r:id="rId422">
            <p14:nvContentPartPr>
              <p14:cNvPr id="1049252" name=""/>
              <p14:cNvContentPartPr/>
              <p14:nvPr/>
            </p14:nvContentPartPr>
            <p14:xfrm>
              <a:off x="2334697" y="2232320"/>
              <a:ext cx="78516" cy="25469"/>
            </p14:xfrm>
          </p:contentPart>
        </mc:Choice>
        <mc:Fallback>
          <p:sp>
            <p:nvSpPr>
              <p:cNvPr id="1049252" name=""/>
              <p:cNvSpPr/>
              <p:nvPr/>
            </p:nvSpPr>
            <p:spPr>
              <a:xfrm>
                <a:off x="2334697" y="2232320"/>
                <a:ext cx="78516" cy="25469"/>
              </a:xfrm>
            </p:spPr>
          </p:sp>
        </mc:Fallback>
      </mc:AlternateContent>
      <mc:AlternateContent xmlns:mc="http://schemas.openxmlformats.org/markup-compatibility/2006">
        <mc:Choice xmlns:p14="http://schemas.microsoft.com/office/powerpoint/2010/main" Requires="p14">
          <p:contentPart p14:bwMode="auto" r:id="rId423">
            <p14:nvContentPartPr>
              <p14:cNvPr id="1049253" name=""/>
              <p14:cNvContentPartPr/>
              <p14:nvPr/>
            </p14:nvContentPartPr>
            <p14:xfrm>
              <a:off x="2348345" y="2258045"/>
              <a:ext cx="71966" cy="28988"/>
            </p14:xfrm>
          </p:contentPart>
        </mc:Choice>
        <mc:Fallback>
          <p:sp>
            <p:nvSpPr>
              <p:cNvPr id="1049253" name=""/>
              <p:cNvSpPr/>
              <p:nvPr/>
            </p:nvSpPr>
            <p:spPr>
              <a:xfrm>
                <a:off x="2348345" y="2258045"/>
                <a:ext cx="71966" cy="28988"/>
              </a:xfrm>
            </p:spPr>
          </p:sp>
        </mc:Fallback>
      </mc:AlternateContent>
      <mc:AlternateContent xmlns:mc="http://schemas.openxmlformats.org/markup-compatibility/2006">
        <mc:Choice xmlns:p14="http://schemas.microsoft.com/office/powerpoint/2010/main" Requires="p14">
          <p:contentPart p14:bwMode="auto" r:id="rId424">
            <p14:nvContentPartPr>
              <p14:cNvPr id="1049254" name=""/>
              <p14:cNvContentPartPr/>
              <p14:nvPr/>
            </p14:nvContentPartPr>
            <p14:xfrm>
              <a:off x="2307332" y="2283135"/>
              <a:ext cx="105158" cy="49437"/>
            </p14:xfrm>
          </p:contentPart>
        </mc:Choice>
        <mc:Fallback>
          <p:sp>
            <p:nvSpPr>
              <p:cNvPr id="1049254" name=""/>
              <p:cNvSpPr/>
              <p:nvPr/>
            </p:nvSpPr>
            <p:spPr>
              <a:xfrm>
                <a:off x="2307332" y="2283135"/>
                <a:ext cx="105158" cy="49437"/>
              </a:xfrm>
            </p:spPr>
          </p:sp>
        </mc:Fallback>
      </mc:AlternateContent>
      <mc:AlternateContent xmlns:mc="http://schemas.openxmlformats.org/markup-compatibility/2006">
        <mc:Choice xmlns:p14="http://schemas.microsoft.com/office/powerpoint/2010/main" Requires="p14">
          <p:contentPart p14:bwMode="auto" r:id="rId425">
            <p14:nvContentPartPr>
              <p14:cNvPr id="1049255" name=""/>
              <p14:cNvContentPartPr/>
              <p14:nvPr/>
            </p14:nvContentPartPr>
            <p14:xfrm>
              <a:off x="2239051" y="2350722"/>
              <a:ext cx="165231" cy="192373"/>
            </p14:xfrm>
          </p:contentPart>
        </mc:Choice>
        <mc:Fallback>
          <p:sp>
            <p:nvSpPr>
              <p:cNvPr id="1049255" name=""/>
              <p:cNvSpPr/>
              <p:nvPr/>
            </p:nvSpPr>
            <p:spPr>
              <a:xfrm>
                <a:off x="2239051" y="2350722"/>
                <a:ext cx="165231" cy="192373"/>
              </a:xfrm>
            </p:spPr>
          </p:sp>
        </mc:Fallback>
      </mc:AlternateContent>
      <mc:AlternateContent xmlns:mc="http://schemas.openxmlformats.org/markup-compatibility/2006">
        <mc:Choice xmlns:p14="http://schemas.microsoft.com/office/powerpoint/2010/main" Requires="p14">
          <p:contentPart p14:bwMode="auto" r:id="rId426">
            <p14:nvContentPartPr>
              <p14:cNvPr id="1049256" name=""/>
              <p14:cNvContentPartPr/>
              <p14:nvPr/>
            </p14:nvContentPartPr>
            <p14:xfrm>
              <a:off x="2400987" y="2436672"/>
              <a:ext cx="57169" cy="82283"/>
            </p14:xfrm>
          </p:contentPart>
        </mc:Choice>
        <mc:Fallback>
          <p:sp>
            <p:nvSpPr>
              <p:cNvPr id="1049256" name=""/>
              <p:cNvSpPr/>
              <p:nvPr/>
            </p:nvSpPr>
            <p:spPr>
              <a:xfrm>
                <a:off x="2400987" y="2436672"/>
                <a:ext cx="57169" cy="82283"/>
              </a:xfrm>
            </p:spPr>
          </p:sp>
        </mc:Fallback>
      </mc:AlternateContent>
      <mc:AlternateContent xmlns:mc="http://schemas.openxmlformats.org/markup-compatibility/2006">
        <mc:Choice xmlns:p14="http://schemas.microsoft.com/office/powerpoint/2010/main" Requires="p14">
          <p:contentPart p14:bwMode="auto" r:id="rId427">
            <p14:nvContentPartPr>
              <p14:cNvPr id="1049257" name=""/>
              <p14:cNvContentPartPr/>
              <p14:nvPr/>
            </p14:nvContentPartPr>
            <p14:xfrm>
              <a:off x="2451136" y="2211649"/>
              <a:ext cx="81382" cy="411223"/>
            </p14:xfrm>
          </p:contentPart>
        </mc:Choice>
        <mc:Fallback>
          <p:sp>
            <p:nvSpPr>
              <p:cNvPr id="1049257" name=""/>
              <p:cNvSpPr/>
              <p:nvPr/>
            </p:nvSpPr>
            <p:spPr>
              <a:xfrm>
                <a:off x="2451136" y="2211649"/>
                <a:ext cx="81382" cy="411223"/>
              </a:xfrm>
            </p:spPr>
          </p:sp>
        </mc:Fallback>
      </mc:AlternateContent>
      <mc:AlternateContent xmlns:mc="http://schemas.openxmlformats.org/markup-compatibility/2006">
        <mc:Choice xmlns:p14="http://schemas.microsoft.com/office/powerpoint/2010/main" Requires="p14">
          <p:contentPart p14:bwMode="auto" r:id="rId428">
            <p14:nvContentPartPr>
              <p14:cNvPr id="1049258" name=""/>
              <p14:cNvContentPartPr/>
              <p14:nvPr/>
            </p14:nvContentPartPr>
            <p14:xfrm>
              <a:off x="2614802" y="2334645"/>
              <a:ext cx="91980" cy="104183"/>
            </p14:xfrm>
          </p:contentPart>
        </mc:Choice>
        <mc:Fallback>
          <p:sp>
            <p:nvSpPr>
              <p:cNvPr id="1049258" name=""/>
              <p:cNvSpPr/>
              <p:nvPr/>
            </p:nvSpPr>
            <p:spPr>
              <a:xfrm>
                <a:off x="2614802" y="2334645"/>
                <a:ext cx="91980" cy="104183"/>
              </a:xfrm>
            </p:spPr>
          </p:sp>
        </mc:Fallback>
      </mc:AlternateContent>
      <mc:AlternateContent xmlns:mc="http://schemas.openxmlformats.org/markup-compatibility/2006">
        <mc:Choice xmlns:p14="http://schemas.microsoft.com/office/powerpoint/2010/main" Requires="p14">
          <p:contentPart p14:bwMode="auto" r:id="rId429">
            <p14:nvContentPartPr>
              <p14:cNvPr id="1049259" name=""/>
              <p14:cNvContentPartPr/>
              <p14:nvPr/>
            </p14:nvContentPartPr>
            <p14:xfrm>
              <a:off x="2700949" y="2260389"/>
              <a:ext cx="104270" cy="253588"/>
            </p14:xfrm>
          </p:contentPart>
        </mc:Choice>
        <mc:Fallback>
          <p:sp>
            <p:nvSpPr>
              <p:cNvPr id="1049259" name=""/>
              <p:cNvSpPr/>
              <p:nvPr/>
            </p:nvSpPr>
            <p:spPr>
              <a:xfrm>
                <a:off x="2700949" y="2260389"/>
                <a:ext cx="104270" cy="253588"/>
              </a:xfrm>
            </p:spPr>
          </p:sp>
        </mc:Fallback>
      </mc:AlternateContent>
      <mc:AlternateContent xmlns:mc="http://schemas.openxmlformats.org/markup-compatibility/2006">
        <mc:Choice xmlns:p14="http://schemas.microsoft.com/office/powerpoint/2010/main" Requires="p14">
          <p:contentPart p14:bwMode="auto" r:id="rId430">
            <p14:nvContentPartPr>
              <p14:cNvPr id="1049260" name=""/>
              <p14:cNvContentPartPr/>
              <p14:nvPr/>
            </p14:nvContentPartPr>
            <p14:xfrm>
              <a:off x="2716185" y="2316748"/>
              <a:ext cx="227426" cy="252405"/>
            </p14:xfrm>
          </p:contentPart>
        </mc:Choice>
        <mc:Fallback>
          <p:sp>
            <p:nvSpPr>
              <p:cNvPr id="1049260" name=""/>
              <p:cNvSpPr/>
              <p:nvPr/>
            </p:nvSpPr>
            <p:spPr>
              <a:xfrm>
                <a:off x="2716185" y="2316748"/>
                <a:ext cx="227426" cy="252405"/>
              </a:xfrm>
            </p:spPr>
          </p:sp>
        </mc:Fallback>
      </mc:AlternateContent>
      <mc:AlternateContent xmlns:mc="http://schemas.openxmlformats.org/markup-compatibility/2006">
        <mc:Choice xmlns:p14="http://schemas.microsoft.com/office/powerpoint/2010/main" Requires="p14">
          <p:contentPart p14:bwMode="auto" r:id="rId431">
            <p14:nvContentPartPr>
              <p14:cNvPr id="1049261" name=""/>
              <p14:cNvContentPartPr/>
              <p14:nvPr/>
            </p14:nvContentPartPr>
            <p14:xfrm>
              <a:off x="318081" y="2780288"/>
              <a:ext cx="28252" cy="98517"/>
            </p14:xfrm>
          </p:contentPart>
        </mc:Choice>
        <mc:Fallback>
          <p:sp>
            <p:nvSpPr>
              <p:cNvPr id="1049261" name=""/>
              <p:cNvSpPr/>
              <p:nvPr/>
            </p:nvSpPr>
            <p:spPr>
              <a:xfrm>
                <a:off x="318081" y="2780288"/>
                <a:ext cx="28252" cy="98517"/>
              </a:xfrm>
            </p:spPr>
          </p:sp>
        </mc:Fallback>
      </mc:AlternateContent>
      <mc:AlternateContent xmlns:mc="http://schemas.openxmlformats.org/markup-compatibility/2006">
        <mc:Choice xmlns:p14="http://schemas.microsoft.com/office/powerpoint/2010/main" Requires="p14">
          <p:contentPart p14:bwMode="auto" r:id="rId432">
            <p14:nvContentPartPr>
              <p14:cNvPr id="1049262" name=""/>
              <p14:cNvContentPartPr/>
              <p14:nvPr/>
            </p14:nvContentPartPr>
            <p14:xfrm>
              <a:off x="227096" y="2874261"/>
              <a:ext cx="147753" cy="52898"/>
            </p14:xfrm>
          </p:contentPart>
        </mc:Choice>
        <mc:Fallback>
          <p:sp>
            <p:nvSpPr>
              <p:cNvPr id="1049262" name=""/>
              <p:cNvSpPr/>
              <p:nvPr/>
            </p:nvSpPr>
            <p:spPr>
              <a:xfrm>
                <a:off x="227096" y="2874261"/>
                <a:ext cx="147753" cy="52898"/>
              </a:xfrm>
            </p:spPr>
          </p:sp>
        </mc:Fallback>
      </mc:AlternateContent>
      <mc:AlternateContent xmlns:mc="http://schemas.openxmlformats.org/markup-compatibility/2006">
        <mc:Choice xmlns:p14="http://schemas.microsoft.com/office/powerpoint/2010/main" Requires="p14">
          <p:contentPart p14:bwMode="auto" r:id="rId433">
            <p14:nvContentPartPr>
              <p14:cNvPr id="1049263" name=""/>
              <p14:cNvContentPartPr/>
              <p14:nvPr/>
            </p14:nvContentPartPr>
            <p14:xfrm>
              <a:off x="301086" y="2779352"/>
              <a:ext cx="251034" cy="267488"/>
            </p14:xfrm>
          </p:contentPart>
        </mc:Choice>
        <mc:Fallback>
          <p:sp>
            <p:nvSpPr>
              <p:cNvPr id="1049263" name=""/>
              <p:cNvSpPr/>
              <p:nvPr/>
            </p:nvSpPr>
            <p:spPr>
              <a:xfrm>
                <a:off x="301086" y="2779352"/>
                <a:ext cx="251034" cy="267488"/>
              </a:xfrm>
            </p:spPr>
          </p:sp>
        </mc:Fallback>
      </mc:AlternateContent>
      <mc:AlternateContent xmlns:mc="http://schemas.openxmlformats.org/markup-compatibility/2006">
        <mc:Choice xmlns:p14="http://schemas.microsoft.com/office/powerpoint/2010/main" Requires="p14">
          <p:contentPart p14:bwMode="auto" r:id="rId434">
            <p14:nvContentPartPr>
              <p14:cNvPr id="1049264" name=""/>
              <p14:cNvContentPartPr/>
              <p14:nvPr/>
            </p14:nvContentPartPr>
            <p14:xfrm>
              <a:off x="568940" y="2827407"/>
              <a:ext cx="63531" cy="27616"/>
            </p14:xfrm>
          </p:contentPart>
        </mc:Choice>
        <mc:Fallback>
          <p:sp>
            <p:nvSpPr>
              <p:cNvPr id="1049264" name=""/>
              <p:cNvSpPr/>
              <p:nvPr/>
            </p:nvSpPr>
            <p:spPr>
              <a:xfrm>
                <a:off x="568940" y="2827407"/>
                <a:ext cx="63531" cy="27616"/>
              </a:xfrm>
            </p:spPr>
          </p:sp>
        </mc:Fallback>
      </mc:AlternateContent>
      <mc:AlternateContent xmlns:mc="http://schemas.openxmlformats.org/markup-compatibility/2006">
        <mc:Choice xmlns:p14="http://schemas.microsoft.com/office/powerpoint/2010/main" Requires="p14">
          <p:contentPart p14:bwMode="auto" r:id="rId435">
            <p14:nvContentPartPr>
              <p14:cNvPr id="1049265" name=""/>
              <p14:cNvContentPartPr/>
              <p14:nvPr/>
            </p14:nvContentPartPr>
            <p14:xfrm>
              <a:off x="554554" y="2764041"/>
              <a:ext cx="51724" cy="234291"/>
            </p14:xfrm>
          </p:contentPart>
        </mc:Choice>
        <mc:Fallback>
          <p:sp>
            <p:nvSpPr>
              <p:cNvPr id="1049265" name=""/>
              <p:cNvSpPr/>
              <p:nvPr/>
            </p:nvSpPr>
            <p:spPr>
              <a:xfrm>
                <a:off x="554554" y="2764041"/>
                <a:ext cx="51724" cy="234291"/>
              </a:xfrm>
            </p:spPr>
          </p:sp>
        </mc:Fallback>
      </mc:AlternateContent>
      <mc:AlternateContent xmlns:mc="http://schemas.openxmlformats.org/markup-compatibility/2006">
        <mc:Choice xmlns:p14="http://schemas.microsoft.com/office/powerpoint/2010/main" Requires="p14">
          <p:contentPart p14:bwMode="auto" r:id="rId436">
            <p14:nvContentPartPr>
              <p14:cNvPr id="1049266" name=""/>
              <p14:cNvContentPartPr/>
              <p14:nvPr/>
            </p14:nvContentPartPr>
            <p14:xfrm>
              <a:off x="604034" y="2867371"/>
              <a:ext cx="184958" cy="160215"/>
            </p14:xfrm>
          </p:contentPart>
        </mc:Choice>
        <mc:Fallback>
          <p:sp>
            <p:nvSpPr>
              <p:cNvPr id="1049266" name=""/>
              <p:cNvSpPr/>
              <p:nvPr/>
            </p:nvSpPr>
            <p:spPr>
              <a:xfrm>
                <a:off x="604034" y="2867371"/>
                <a:ext cx="184958" cy="160215"/>
              </a:xfrm>
            </p:spPr>
          </p:sp>
        </mc:Fallback>
      </mc:AlternateContent>
      <mc:AlternateContent xmlns:mc="http://schemas.openxmlformats.org/markup-compatibility/2006">
        <mc:Choice xmlns:p14="http://schemas.microsoft.com/office/powerpoint/2010/main" Requires="p14">
          <p:contentPart p14:bwMode="auto" r:id="rId437">
            <p14:nvContentPartPr>
              <p14:cNvPr id="1049267" name=""/>
              <p14:cNvContentPartPr/>
              <p14:nvPr/>
            </p14:nvContentPartPr>
            <p14:xfrm>
              <a:off x="376874" y="2805633"/>
              <a:ext cx="18544" cy="47440"/>
            </p14:xfrm>
          </p:contentPart>
        </mc:Choice>
        <mc:Fallback>
          <p:sp>
            <p:nvSpPr>
              <p:cNvPr id="1049267" name=""/>
              <p:cNvSpPr/>
              <p:nvPr/>
            </p:nvSpPr>
            <p:spPr>
              <a:xfrm>
                <a:off x="376874" y="2805633"/>
                <a:ext cx="18544" cy="47440"/>
              </a:xfrm>
            </p:spPr>
          </p:sp>
        </mc:Fallback>
      </mc:AlternateContent>
      <mc:AlternateContent xmlns:mc="http://schemas.openxmlformats.org/markup-compatibility/2006">
        <mc:Choice xmlns:p14="http://schemas.microsoft.com/office/powerpoint/2010/main" Requires="p14">
          <p:contentPart p14:bwMode="auto" r:id="rId438">
            <p14:nvContentPartPr>
              <p14:cNvPr id="1049268" name=""/>
              <p14:cNvContentPartPr/>
              <p14:nvPr/>
            </p14:nvContentPartPr>
            <p14:xfrm>
              <a:off x="807969" y="2753643"/>
              <a:ext cx="47517" cy="304781"/>
            </p14:xfrm>
          </p:contentPart>
        </mc:Choice>
        <mc:Fallback>
          <p:sp>
            <p:nvSpPr>
              <p:cNvPr id="1049268" name=""/>
              <p:cNvSpPr/>
              <p:nvPr/>
            </p:nvSpPr>
            <p:spPr>
              <a:xfrm>
                <a:off x="807969" y="2753643"/>
                <a:ext cx="47517" cy="304781"/>
              </a:xfrm>
            </p:spPr>
          </p:sp>
        </mc:Fallback>
      </mc:AlternateContent>
      <mc:AlternateContent xmlns:mc="http://schemas.openxmlformats.org/markup-compatibility/2006">
        <mc:Choice xmlns:p14="http://schemas.microsoft.com/office/powerpoint/2010/main" Requires="p14">
          <p:contentPart p14:bwMode="auto" r:id="rId439">
            <p14:nvContentPartPr>
              <p14:cNvPr id="1049269" name=""/>
              <p14:cNvContentPartPr/>
              <p14:nvPr/>
            </p14:nvContentPartPr>
            <p14:xfrm>
              <a:off x="878938" y="2832928"/>
              <a:ext cx="65292" cy="83366"/>
            </p14:xfrm>
          </p:contentPart>
        </mc:Choice>
        <mc:Fallback>
          <p:sp>
            <p:nvSpPr>
              <p:cNvPr id="1049269" name=""/>
              <p:cNvSpPr/>
              <p:nvPr/>
            </p:nvSpPr>
            <p:spPr>
              <a:xfrm>
                <a:off x="878938" y="2832928"/>
                <a:ext cx="65292" cy="83366"/>
              </a:xfrm>
            </p:spPr>
          </p:sp>
        </mc:Fallback>
      </mc:AlternateContent>
      <mc:AlternateContent xmlns:mc="http://schemas.openxmlformats.org/markup-compatibility/2006">
        <mc:Choice xmlns:p14="http://schemas.microsoft.com/office/powerpoint/2010/main" Requires="p14">
          <p:contentPart p14:bwMode="auto" r:id="rId440">
            <p14:nvContentPartPr>
              <p14:cNvPr id="1049270" name=""/>
              <p14:cNvContentPartPr/>
              <p14:nvPr/>
            </p14:nvContentPartPr>
            <p14:xfrm>
              <a:off x="940961" y="2749269"/>
              <a:ext cx="127959" cy="266622"/>
            </p14:xfrm>
          </p:contentPart>
        </mc:Choice>
        <mc:Fallback>
          <p:sp>
            <p:nvSpPr>
              <p:cNvPr id="1049270" name=""/>
              <p:cNvSpPr/>
              <p:nvPr/>
            </p:nvSpPr>
            <p:spPr>
              <a:xfrm>
                <a:off x="940961" y="2749269"/>
                <a:ext cx="127959" cy="266622"/>
              </a:xfrm>
            </p:spPr>
          </p:sp>
        </mc:Fallback>
      </mc:AlternateContent>
      <mc:AlternateContent xmlns:mc="http://schemas.openxmlformats.org/markup-compatibility/2006">
        <mc:Choice xmlns:p14="http://schemas.microsoft.com/office/powerpoint/2010/main" Requires="p14">
          <p:contentPart p14:bwMode="auto" r:id="rId441">
            <p14:nvContentPartPr>
              <p14:cNvPr id="1049271" name=""/>
              <p14:cNvContentPartPr/>
              <p14:nvPr/>
            </p14:nvContentPartPr>
            <p14:xfrm>
              <a:off x="930280" y="2903764"/>
              <a:ext cx="141014" cy="61738"/>
            </p14:xfrm>
          </p:contentPart>
        </mc:Choice>
        <mc:Fallback>
          <p:sp>
            <p:nvSpPr>
              <p:cNvPr id="1049271" name=""/>
              <p:cNvSpPr/>
              <p:nvPr/>
            </p:nvSpPr>
            <p:spPr>
              <a:xfrm>
                <a:off x="930280" y="2903764"/>
                <a:ext cx="141014" cy="61738"/>
              </a:xfrm>
            </p:spPr>
          </p:sp>
        </mc:Fallback>
      </mc:AlternateContent>
      <mc:AlternateContent xmlns:mc="http://schemas.openxmlformats.org/markup-compatibility/2006">
        <mc:Choice xmlns:p14="http://schemas.microsoft.com/office/powerpoint/2010/main" Requires="p14">
          <p:contentPart p14:bwMode="auto" r:id="rId442">
            <p14:nvContentPartPr>
              <p14:cNvPr id="1049272" name=""/>
              <p14:cNvContentPartPr/>
              <p14:nvPr/>
            </p14:nvContentPartPr>
            <p14:xfrm>
              <a:off x="889337" y="3010799"/>
              <a:ext cx="190187" cy="22141"/>
            </p14:xfrm>
          </p:contentPart>
        </mc:Choice>
        <mc:Fallback>
          <p:sp>
            <p:nvSpPr>
              <p:cNvPr id="1049272" name=""/>
              <p:cNvSpPr/>
              <p:nvPr/>
            </p:nvSpPr>
            <p:spPr>
              <a:xfrm>
                <a:off x="889337" y="3010799"/>
                <a:ext cx="190187" cy="22141"/>
              </a:xfrm>
            </p:spPr>
          </p:sp>
        </mc:Fallback>
      </mc:AlternateContent>
      <mc:AlternateContent xmlns:mc="http://schemas.openxmlformats.org/markup-compatibility/2006">
        <mc:Choice xmlns:p14="http://schemas.microsoft.com/office/powerpoint/2010/main" Requires="p14">
          <p:contentPart p14:bwMode="auto" r:id="rId443">
            <p14:nvContentPartPr>
              <p14:cNvPr id="1049273" name=""/>
              <p14:cNvContentPartPr/>
              <p14:nvPr/>
            </p14:nvContentPartPr>
            <p14:xfrm>
              <a:off x="1119383" y="2760792"/>
              <a:ext cx="107471" cy="86625"/>
            </p14:xfrm>
          </p:contentPart>
        </mc:Choice>
        <mc:Fallback>
          <p:sp>
            <p:nvSpPr>
              <p:cNvPr id="1049273" name=""/>
              <p:cNvSpPr/>
              <p:nvPr/>
            </p:nvSpPr>
            <p:spPr>
              <a:xfrm>
                <a:off x="1119383" y="2760792"/>
                <a:ext cx="107471" cy="86625"/>
              </a:xfrm>
            </p:spPr>
          </p:sp>
        </mc:Fallback>
      </mc:AlternateContent>
      <mc:AlternateContent xmlns:mc="http://schemas.openxmlformats.org/markup-compatibility/2006">
        <mc:Choice xmlns:p14="http://schemas.microsoft.com/office/powerpoint/2010/main" Requires="p14">
          <p:contentPart p14:bwMode="auto" r:id="rId444">
            <p14:nvContentPartPr>
              <p14:cNvPr id="1049274" name=""/>
              <p14:cNvContentPartPr/>
              <p14:nvPr/>
            </p14:nvContentPartPr>
            <p14:xfrm>
              <a:off x="1112972" y="2870620"/>
              <a:ext cx="22674" cy="201735"/>
            </p14:xfrm>
          </p:contentPart>
        </mc:Choice>
        <mc:Fallback>
          <p:sp>
            <p:nvSpPr>
              <p:cNvPr id="1049274" name=""/>
              <p:cNvSpPr/>
              <p:nvPr/>
            </p:nvSpPr>
            <p:spPr>
              <a:xfrm>
                <a:off x="1112972" y="2870620"/>
                <a:ext cx="22674" cy="201735"/>
              </a:xfrm>
            </p:spPr>
          </p:sp>
        </mc:Fallback>
      </mc:AlternateContent>
      <mc:AlternateContent xmlns:mc="http://schemas.openxmlformats.org/markup-compatibility/2006">
        <mc:Choice xmlns:p14="http://schemas.microsoft.com/office/powerpoint/2010/main" Requires="p14">
          <p:contentPart p14:bwMode="auto" r:id="rId445">
            <p14:nvContentPartPr>
              <p14:cNvPr id="1049275" name=""/>
              <p14:cNvContentPartPr/>
              <p14:nvPr/>
            </p14:nvContentPartPr>
            <p14:xfrm>
              <a:off x="1117620" y="2861269"/>
              <a:ext cx="98052" cy="215091"/>
            </p14:xfrm>
          </p:contentPart>
        </mc:Choice>
        <mc:Fallback>
          <p:sp>
            <p:nvSpPr>
              <p:cNvPr id="1049275" name=""/>
              <p:cNvSpPr/>
              <p:nvPr/>
            </p:nvSpPr>
            <p:spPr>
              <a:xfrm>
                <a:off x="1117620" y="2861269"/>
                <a:ext cx="98052" cy="215091"/>
              </a:xfrm>
            </p:spPr>
          </p:sp>
        </mc:Fallback>
      </mc:AlternateContent>
      <mc:AlternateContent xmlns:mc="http://schemas.openxmlformats.org/markup-compatibility/2006">
        <mc:Choice xmlns:p14="http://schemas.microsoft.com/office/powerpoint/2010/main" Requires="p14">
          <p:contentPart p14:bwMode="auto" r:id="rId446">
            <p14:nvContentPartPr>
              <p14:cNvPr id="1049276" name=""/>
              <p14:cNvContentPartPr/>
              <p14:nvPr/>
            </p14:nvContentPartPr>
            <p14:xfrm>
              <a:off x="1248638" y="2819280"/>
              <a:ext cx="138297" cy="200493"/>
            </p14:xfrm>
          </p:contentPart>
        </mc:Choice>
        <mc:Fallback>
          <p:sp>
            <p:nvSpPr>
              <p:cNvPr id="1049276" name=""/>
              <p:cNvSpPr/>
              <p:nvPr/>
            </p:nvSpPr>
            <p:spPr>
              <a:xfrm>
                <a:off x="1248638" y="2819280"/>
                <a:ext cx="138297" cy="200493"/>
              </a:xfrm>
            </p:spPr>
          </p:sp>
        </mc:Fallback>
      </mc:AlternateContent>
      <mc:AlternateContent xmlns:mc="http://schemas.openxmlformats.org/markup-compatibility/2006">
        <mc:Choice xmlns:p14="http://schemas.microsoft.com/office/powerpoint/2010/main" Requires="p14">
          <p:contentPart p14:bwMode="auto" r:id="rId447">
            <p14:nvContentPartPr>
              <p14:cNvPr id="1049277" name=""/>
              <p14:cNvContentPartPr/>
              <p14:nvPr/>
            </p14:nvContentPartPr>
            <p14:xfrm>
              <a:off x="1157093" y="2760142"/>
              <a:ext cx="47527" cy="95265"/>
            </p14:xfrm>
          </p:contentPart>
        </mc:Choice>
        <mc:Fallback>
          <p:sp>
            <p:nvSpPr>
              <p:cNvPr id="1049277" name=""/>
              <p:cNvSpPr/>
              <p:nvPr/>
            </p:nvSpPr>
            <p:spPr>
              <a:xfrm>
                <a:off x="1157093" y="2760142"/>
                <a:ext cx="47527" cy="95265"/>
              </a:xfrm>
            </p:spPr>
          </p:sp>
        </mc:Fallback>
      </mc:AlternateContent>
      <mc:AlternateContent xmlns:mc="http://schemas.openxmlformats.org/markup-compatibility/2006">
        <mc:Choice xmlns:p14="http://schemas.microsoft.com/office/powerpoint/2010/main" Requires="p14">
          <p:contentPart p14:bwMode="auto" r:id="rId448">
            <p14:nvContentPartPr>
              <p14:cNvPr id="1049278" name=""/>
              <p14:cNvContentPartPr/>
              <p14:nvPr/>
            </p14:nvContentPartPr>
            <p14:xfrm>
              <a:off x="74146" y="-35602"/>
              <a:ext cx="5596020" cy="3469681"/>
            </p14:xfrm>
          </p:contentPart>
        </mc:Choice>
        <mc:Fallback>
          <p:sp>
            <p:nvSpPr>
              <p:cNvPr id="1049278" name=""/>
              <p:cNvSpPr/>
              <p:nvPr/>
            </p:nvSpPr>
            <p:spPr>
              <a:xfrm>
                <a:off x="74146" y="-35602"/>
                <a:ext cx="5596020" cy="3469681"/>
              </a:xfrm>
            </p:spPr>
          </p:sp>
        </mc:Fallback>
      </mc:AlternateContent>
      <mc:AlternateContent xmlns:mc="http://schemas.openxmlformats.org/markup-compatibility/2006">
        <mc:Choice xmlns:p14="http://schemas.microsoft.com/office/powerpoint/2010/main" Requires="p14">
          <p:contentPart p14:bwMode="auto" r:id="rId449">
            <p14:nvContentPartPr>
              <p14:cNvPr id="1049279" name=""/>
              <p14:cNvContentPartPr/>
              <p14:nvPr/>
            </p14:nvContentPartPr>
            <p14:xfrm>
              <a:off x="3033332" y="3088946"/>
              <a:ext cx="2925362" cy="3579941"/>
            </p14:xfrm>
          </p:contentPart>
        </mc:Choice>
        <mc:Fallback>
          <p:sp>
            <p:nvSpPr>
              <p:cNvPr id="1049279" name=""/>
              <p:cNvSpPr/>
              <p:nvPr/>
            </p:nvSpPr>
            <p:spPr>
              <a:xfrm>
                <a:off x="3033332" y="3088946"/>
                <a:ext cx="2925362" cy="3579941"/>
              </a:xfrm>
            </p:spPr>
          </p:sp>
        </mc:Fallback>
      </mc:AlternateContent>
      <mc:AlternateContent xmlns:mc="http://schemas.openxmlformats.org/markup-compatibility/2006">
        <mc:Choice xmlns:p14="http://schemas.microsoft.com/office/powerpoint/2010/main" Requires="p14">
          <p:contentPart p14:bwMode="auto" r:id="rId450">
            <p14:nvContentPartPr>
              <p14:cNvPr id="1049280" name=""/>
              <p14:cNvContentPartPr/>
              <p14:nvPr/>
            </p14:nvContentPartPr>
            <p14:xfrm>
              <a:off x="5694952" y="6162118"/>
              <a:ext cx="505346" cy="526211"/>
            </p14:xfrm>
          </p:contentPart>
        </mc:Choice>
        <mc:Fallback>
          <p:sp>
            <p:nvSpPr>
              <p:cNvPr id="1049280" name=""/>
              <p:cNvSpPr/>
              <p:nvPr/>
            </p:nvSpPr>
            <p:spPr>
              <a:xfrm>
                <a:off x="5694952" y="6162118"/>
                <a:ext cx="505346" cy="526211"/>
              </a:xfrm>
            </p:spPr>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33" name=""/>
        <p:cNvGrpSpPr/>
        <p:nvPr/>
      </p:nvGrpSpPr>
      <p:grpSpPr>
        <a:xfrm>
          <a:off x="0" y="0"/>
          <a:ext cx="0" cy="0"/>
          <a:chOff x="0" y="0"/>
          <a:chExt cx="0" cy="0"/>
        </a:xfrm>
      </p:grpSpPr>
      <p:sp>
        <p:nvSpPr>
          <p:cNvPr id="1049284"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49285" name="Rectangle 3"/>
          <p:cNvSpPr>
            <a:spLocks noChangeArrowheads="1"/>
          </p:cNvSpPr>
          <p:nvPr/>
        </p:nvSpPr>
        <p:spPr bwMode="auto">
          <a:xfrm>
            <a:off x="496209" y="519714"/>
            <a:ext cx="3001999" cy="523220"/>
          </a:xfrm>
          <a:prstGeom prst="rect"/>
          <a:solidFill>
            <a:schemeClr val="accent4">
              <a:lumMod val="20000"/>
              <a:lumOff val="80000"/>
            </a:schemeClr>
          </a:solidFill>
          <a:ln>
            <a:noFill/>
          </a:ln>
          <a:effectLst/>
        </p:spPr>
        <p:txBody>
          <a:bodyPr wrap="square">
            <a:spAutoFit/>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r>
              <a:rPr altLang="zh-CN" b="1" dirty="0" sz="2800" kumimoji="1" lang="en-US" smtClean="0">
                <a:latin typeface="Arial" panose="020B0604020202020204" pitchFamily="34" charset="0"/>
                <a:cs typeface="Arial" panose="020B0604020202020204" pitchFamily="34" charset="0"/>
              </a:rPr>
              <a:t>Feedback types</a:t>
            </a:r>
            <a:endParaRPr altLang="en-US" dirty="0" sz="3600" kumimoji="1" lang="zh-CN" smtClean="0">
              <a:latin typeface="宋体" panose="02010600030101010101" pitchFamily="2" charset="-122"/>
              <a:ea typeface="宋体" panose="02010600030101010101" pitchFamily="2" charset="-122"/>
              <a:cs typeface="Arial" panose="020B0604020202020204" pitchFamily="34" charset="0"/>
            </a:endParaRPr>
          </a:p>
        </p:txBody>
      </p:sp>
      <p:sp>
        <p:nvSpPr>
          <p:cNvPr id="1049286" name="左大括号 79"/>
          <p:cNvSpPr/>
          <p:nvPr/>
        </p:nvSpPr>
        <p:spPr>
          <a:xfrm>
            <a:off x="2278358" y="1698448"/>
            <a:ext cx="204285" cy="1268984"/>
          </a:xfrm>
          <a:prstGeom prst="leftBrace">
            <a:avLst>
              <a:gd name="adj1" fmla="val 41708"/>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rtlCol="0"/>
          <a:p>
            <a:pPr algn="ctr"/>
            <a:endParaRPr altLang="en-US" lang="zh-CN"/>
          </a:p>
        </p:txBody>
      </p:sp>
      <p:sp>
        <p:nvSpPr>
          <p:cNvPr id="1049287" name="文本框 84"/>
          <p:cNvSpPr txBox="1"/>
          <p:nvPr/>
        </p:nvSpPr>
        <p:spPr bwMode="auto">
          <a:xfrm>
            <a:off x="2669645" y="1640337"/>
            <a:ext cx="2855219" cy="461665"/>
          </a:xfrm>
          <a:prstGeom prst="rect"/>
          <a:noFill/>
          <a:ln>
            <a:noFill/>
          </a:ln>
          <a:effectLst/>
        </p:spPr>
        <p:txBody>
          <a:bodyPr rtlCol="0" wrap="square">
            <a:spAutoFit/>
          </a:bodyPr>
          <a:p>
            <a:pPr eaLnBrk="1" hangingPunct="1">
              <a:spcBef>
                <a:spcPct val="50000"/>
              </a:spcBef>
            </a:pPr>
            <a:r>
              <a:rPr altLang="zh-CN" dirty="0" sz="2400" kumimoji="1" lang="en-US" smtClean="0">
                <a:solidFill>
                  <a:schemeClr val="accent2"/>
                </a:solidFill>
                <a:latin typeface="Arial" panose="020B0604020202020204" pitchFamily="34" charset="0"/>
                <a:cs typeface="Arial" panose="020B0604020202020204" pitchFamily="34" charset="0"/>
              </a:rPr>
              <a:t>Positive feedback</a:t>
            </a:r>
            <a:endParaRPr altLang="en-US" dirty="0" sz="2400" kumimoji="1" lang="zh-CN" smtClean="0">
              <a:solidFill>
                <a:schemeClr val="accent2"/>
              </a:solidFill>
              <a:latin typeface="Arial" panose="020B0604020202020204" pitchFamily="34" charset="0"/>
              <a:cs typeface="Arial" panose="020B0604020202020204" pitchFamily="34" charset="0"/>
            </a:endParaRPr>
          </a:p>
        </p:txBody>
      </p:sp>
      <p:sp>
        <p:nvSpPr>
          <p:cNvPr id="1049288" name="文本框 85"/>
          <p:cNvSpPr txBox="1"/>
          <p:nvPr/>
        </p:nvSpPr>
        <p:spPr bwMode="auto">
          <a:xfrm>
            <a:off x="2669645" y="2541320"/>
            <a:ext cx="2855219" cy="461665"/>
          </a:xfrm>
          <a:prstGeom prst="rect"/>
          <a:noFill/>
          <a:ln>
            <a:noFill/>
          </a:ln>
          <a:effectLst/>
        </p:spPr>
        <p:txBody>
          <a:bodyPr rtlCol="0" wrap="square">
            <a:spAutoFit/>
          </a:bodyPr>
          <a:p>
            <a:pPr eaLnBrk="1" hangingPunct="1">
              <a:spcBef>
                <a:spcPct val="50000"/>
              </a:spcBef>
            </a:pPr>
            <a:r>
              <a:rPr altLang="zh-CN" dirty="0" sz="2400" kumimoji="1" lang="en-US" smtClean="0">
                <a:solidFill>
                  <a:schemeClr val="accent2"/>
                </a:solidFill>
                <a:latin typeface="Arial" panose="020B0604020202020204" pitchFamily="34" charset="0"/>
                <a:cs typeface="Arial" panose="020B0604020202020204" pitchFamily="34" charset="0"/>
              </a:rPr>
              <a:t>Negative feedback</a:t>
            </a:r>
            <a:endParaRPr altLang="en-US" dirty="0" sz="2400" kumimoji="1" lang="zh-CN" smtClean="0">
              <a:solidFill>
                <a:schemeClr val="accent2"/>
              </a:solidFill>
              <a:latin typeface="Arial" panose="020B0604020202020204" pitchFamily="34" charset="0"/>
              <a:cs typeface="Arial" panose="020B0604020202020204" pitchFamily="34" charset="0"/>
            </a:endParaRPr>
          </a:p>
        </p:txBody>
      </p:sp>
      <p:grpSp>
        <p:nvGrpSpPr>
          <p:cNvPr id="134" name="组合 2"/>
          <p:cNvGrpSpPr/>
          <p:nvPr/>
        </p:nvGrpSpPr>
        <p:grpSpPr>
          <a:xfrm>
            <a:off x="2380500" y="3828974"/>
            <a:ext cx="3246506" cy="1362648"/>
            <a:chOff x="1679311" y="4068060"/>
            <a:chExt cx="3246506" cy="1362648"/>
          </a:xfrm>
        </p:grpSpPr>
        <p:sp>
          <p:nvSpPr>
            <p:cNvPr id="1049289" name="左大括号 86"/>
            <p:cNvSpPr/>
            <p:nvPr/>
          </p:nvSpPr>
          <p:spPr>
            <a:xfrm>
              <a:off x="1679311" y="4126171"/>
              <a:ext cx="204285" cy="1268984"/>
            </a:xfrm>
            <a:prstGeom prst="leftBrace">
              <a:avLst>
                <a:gd name="adj1" fmla="val 41708"/>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rtlCol="0"/>
            <a:p>
              <a:pPr algn="ctr"/>
              <a:endParaRPr altLang="en-US" lang="zh-CN"/>
            </a:p>
          </p:txBody>
        </p:sp>
        <p:sp>
          <p:nvSpPr>
            <p:cNvPr id="1049290" name="文本框 87"/>
            <p:cNvSpPr txBox="1"/>
            <p:nvPr/>
          </p:nvSpPr>
          <p:spPr bwMode="auto">
            <a:xfrm>
              <a:off x="2070598" y="4068060"/>
              <a:ext cx="2855219" cy="461665"/>
            </a:xfrm>
            <a:prstGeom prst="rect"/>
            <a:noFill/>
            <a:ln>
              <a:noFill/>
            </a:ln>
            <a:effectLst/>
          </p:spPr>
          <p:txBody>
            <a:bodyPr rtlCol="0" wrap="square">
              <a:spAutoFit/>
            </a:bodyPr>
            <a:p>
              <a:pPr eaLnBrk="1" hangingPunct="1">
                <a:spcBef>
                  <a:spcPct val="50000"/>
                </a:spcBef>
              </a:pPr>
              <a:r>
                <a:rPr altLang="zh-CN" dirty="0" sz="2400" kumimoji="1" lang="en-US" smtClean="0">
                  <a:latin typeface="Arial" panose="020B0604020202020204" pitchFamily="34" charset="0"/>
                  <a:cs typeface="Arial" panose="020B0604020202020204" pitchFamily="34" charset="0"/>
                </a:rPr>
                <a:t>DC feedback</a:t>
              </a:r>
              <a:endParaRPr altLang="en-US" dirty="0" sz="2400" kumimoji="1" lang="zh-CN" smtClean="0">
                <a:latin typeface="Arial" panose="020B0604020202020204" pitchFamily="34" charset="0"/>
                <a:cs typeface="Arial" panose="020B0604020202020204" pitchFamily="34" charset="0"/>
              </a:endParaRPr>
            </a:p>
          </p:txBody>
        </p:sp>
        <p:sp>
          <p:nvSpPr>
            <p:cNvPr id="1049291" name="文本框 88"/>
            <p:cNvSpPr txBox="1"/>
            <p:nvPr/>
          </p:nvSpPr>
          <p:spPr bwMode="auto">
            <a:xfrm>
              <a:off x="2070598" y="4969043"/>
              <a:ext cx="2855219" cy="461665"/>
            </a:xfrm>
            <a:prstGeom prst="rect"/>
            <a:noFill/>
            <a:ln>
              <a:noFill/>
            </a:ln>
            <a:effectLst/>
          </p:spPr>
          <p:txBody>
            <a:bodyPr rtlCol="0" wrap="square">
              <a:spAutoFit/>
            </a:bodyPr>
            <a:p>
              <a:pPr eaLnBrk="1" hangingPunct="1">
                <a:spcBef>
                  <a:spcPct val="50000"/>
                </a:spcBef>
              </a:pPr>
              <a:r>
                <a:rPr altLang="zh-CN" dirty="0" sz="2400" kumimoji="1" lang="en-US" smtClean="0">
                  <a:latin typeface="Arial" panose="020B0604020202020204" pitchFamily="34" charset="0"/>
                  <a:cs typeface="Arial" panose="020B0604020202020204" pitchFamily="34" charset="0"/>
                </a:rPr>
                <a:t>AC feedback</a:t>
              </a:r>
              <a:endParaRPr altLang="en-US" dirty="0" sz="2400" kumimoji="1" lang="zh-CN" smtClean="0">
                <a:latin typeface="Arial" panose="020B0604020202020204" pitchFamily="34" charset="0"/>
                <a:cs typeface="Arial" panose="020B0604020202020204" pitchFamily="34" charset="0"/>
              </a:endParaRPr>
            </a:p>
          </p:txBody>
        </p:sp>
      </p:grpSp>
      <p:sp>
        <p:nvSpPr>
          <p:cNvPr id="1049292" name="文本框 1"/>
          <p:cNvSpPr txBox="1"/>
          <p:nvPr/>
        </p:nvSpPr>
        <p:spPr bwMode="auto">
          <a:xfrm>
            <a:off x="5271862" y="1646342"/>
            <a:ext cx="1430323" cy="461665"/>
          </a:xfrm>
          <a:prstGeom prst="rect"/>
          <a:noFill/>
          <a:ln>
            <a:noFill/>
          </a:ln>
          <a:effectLst/>
        </p:spPr>
        <p:txBody>
          <a:bodyPr rtlCol="0" wrap="square">
            <a:spAutoFit/>
          </a:bodyPr>
          <a:p>
            <a:pPr eaLnBrk="1" hangingPunct="1">
              <a:spcBef>
                <a:spcPct val="50000"/>
              </a:spcBef>
            </a:pPr>
            <a:r>
              <a:rPr altLang="en-US" b="1" dirty="0" sz="2400" kumimoji="1" lang="zh-CN" smtClean="0">
                <a:solidFill>
                  <a:schemeClr val="accent2"/>
                </a:solidFill>
                <a:latin typeface="宋体" panose="02010600030101010101" pitchFamily="2" charset="-122"/>
                <a:ea typeface="宋体" panose="02010600030101010101" pitchFamily="2" charset="-122"/>
                <a:cs typeface="Arial" panose="020B0604020202020204" pitchFamily="34" charset="0"/>
              </a:rPr>
              <a:t>正反馈</a:t>
            </a:r>
          </a:p>
        </p:txBody>
      </p:sp>
      <p:sp>
        <p:nvSpPr>
          <p:cNvPr id="1049293" name="文本框 11"/>
          <p:cNvSpPr txBox="1"/>
          <p:nvPr/>
        </p:nvSpPr>
        <p:spPr bwMode="auto">
          <a:xfrm>
            <a:off x="5311010" y="2547325"/>
            <a:ext cx="1430323" cy="461665"/>
          </a:xfrm>
          <a:prstGeom prst="rect"/>
          <a:noFill/>
          <a:ln>
            <a:noFill/>
          </a:ln>
          <a:effectLst/>
        </p:spPr>
        <p:txBody>
          <a:bodyPr rtlCol="0" wrap="square">
            <a:spAutoFit/>
          </a:bodyPr>
          <a:p>
            <a:pPr eaLnBrk="1" hangingPunct="1">
              <a:spcBef>
                <a:spcPct val="50000"/>
              </a:spcBef>
            </a:pPr>
            <a:r>
              <a:rPr altLang="en-US" b="1" dirty="0" sz="2400" kumimoji="1" lang="zh-CN" smtClean="0">
                <a:solidFill>
                  <a:schemeClr val="accent2"/>
                </a:solidFill>
                <a:latin typeface="宋体" panose="02010600030101010101" pitchFamily="2" charset="-122"/>
                <a:ea typeface="宋体" panose="02010600030101010101" pitchFamily="2" charset="-122"/>
                <a:cs typeface="Arial" panose="020B0604020202020204" pitchFamily="34" charset="0"/>
              </a:rPr>
              <a:t>负反馈</a:t>
            </a:r>
          </a:p>
        </p:txBody>
      </p:sp>
      <p:sp>
        <p:nvSpPr>
          <p:cNvPr id="1049294" name="文本框 12"/>
          <p:cNvSpPr txBox="1"/>
          <p:nvPr/>
        </p:nvSpPr>
        <p:spPr bwMode="auto">
          <a:xfrm>
            <a:off x="5013202" y="3817801"/>
            <a:ext cx="2662725" cy="461665"/>
          </a:xfrm>
          <a:prstGeom prst="rect"/>
          <a:noFill/>
          <a:ln>
            <a:noFill/>
          </a:ln>
          <a:effectLst/>
        </p:spPr>
        <p:txBody>
          <a:bodyPr rtlCol="0" wrap="square">
            <a:spAutoFit/>
          </a:bodyPr>
          <a:p>
            <a:pPr eaLnBrk="1" hangingPunct="1">
              <a:spcBef>
                <a:spcPct val="50000"/>
              </a:spcBef>
            </a:pPr>
            <a:r>
              <a:rPr altLang="en-US" b="1" dirty="0" sz="2400" kumimoji="1" lang="zh-CN" smtClean="0">
                <a:latin typeface="宋体" panose="02010600030101010101" pitchFamily="2" charset="-122"/>
                <a:ea typeface="宋体" panose="02010600030101010101" pitchFamily="2" charset="-122"/>
                <a:cs typeface="Arial" panose="020B0604020202020204" pitchFamily="34" charset="0"/>
              </a:rPr>
              <a:t>直流反馈</a:t>
            </a:r>
          </a:p>
        </p:txBody>
      </p:sp>
      <p:sp>
        <p:nvSpPr>
          <p:cNvPr id="1049295" name="文本框 13"/>
          <p:cNvSpPr txBox="1"/>
          <p:nvPr/>
        </p:nvSpPr>
        <p:spPr bwMode="auto">
          <a:xfrm>
            <a:off x="5046755" y="4732988"/>
            <a:ext cx="2662725" cy="461665"/>
          </a:xfrm>
          <a:prstGeom prst="rect"/>
          <a:noFill/>
          <a:ln>
            <a:noFill/>
          </a:ln>
          <a:effectLst/>
        </p:spPr>
        <p:txBody>
          <a:bodyPr rtlCol="0" wrap="square">
            <a:spAutoFit/>
          </a:bodyPr>
          <a:p>
            <a:pPr eaLnBrk="1" hangingPunct="1">
              <a:spcBef>
                <a:spcPct val="50000"/>
              </a:spcBef>
            </a:pPr>
            <a:r>
              <a:rPr altLang="en-US" b="1" dirty="0" sz="2400" kumimoji="1" lang="zh-CN" smtClean="0">
                <a:latin typeface="宋体" panose="02010600030101010101" pitchFamily="2" charset="-122"/>
                <a:ea typeface="宋体" panose="02010600030101010101" pitchFamily="2" charset="-122"/>
                <a:cs typeface="Arial" panose="020B0604020202020204" pitchFamily="34" charset="0"/>
              </a:rPr>
              <a:t>交流反馈</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37" name=""/>
        <p:cNvGrpSpPr/>
        <p:nvPr/>
      </p:nvGrpSpPr>
      <p:grpSpPr>
        <a:xfrm>
          <a:off x="0" y="0"/>
          <a:ext cx="0" cy="0"/>
          <a:chOff x="0" y="0"/>
          <a:chExt cx="0" cy="0"/>
        </a:xfrm>
      </p:grpSpPr>
      <p:sp>
        <p:nvSpPr>
          <p:cNvPr id="1049299"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49300" name="矩形 8"/>
          <p:cNvSpPr/>
          <p:nvPr/>
        </p:nvSpPr>
        <p:spPr>
          <a:xfrm>
            <a:off x="484559" y="344147"/>
            <a:ext cx="8046029" cy="523220"/>
          </a:xfrm>
          <a:prstGeom prst="rect"/>
        </p:spPr>
        <p:txBody>
          <a:bodyPr wrap="square">
            <a:spAutoFit/>
          </a:bodyPr>
          <a:p>
            <a:pPr algn="ctr"/>
            <a:r>
              <a:rPr altLang="zh-CN" b="1" dirty="0" sz="2800" lang="en-US" smtClean="0">
                <a:ln w="10541" cmpd="sng">
                  <a:noFill/>
                  <a:prstDash val="solid"/>
                </a:ln>
                <a:latin typeface="Arial" panose="020B0604020202020204" pitchFamily="34" charset="0"/>
                <a:ea typeface="Arial Unicode MS" panose="020B0604020202020204" pitchFamily="34" charset="-122"/>
                <a:cs typeface="Arial" panose="020B0604020202020204" pitchFamily="34" charset="0"/>
              </a:rPr>
              <a:t>6.1 Judgment method of feedback types</a:t>
            </a:r>
            <a:endParaRPr altLang="zh-CN" b="1" dirty="0" sz="2800" lang="en-US">
              <a:ln w="10541" cmpd="sng">
                <a:noFill/>
                <a:prstDash val="solid"/>
              </a:ln>
              <a:latin typeface="Arial" panose="020B0604020202020204" pitchFamily="34" charset="0"/>
              <a:ea typeface="Arial Unicode MS" panose="020B0604020202020204" pitchFamily="34" charset="-122"/>
              <a:cs typeface="Arial" panose="020B0604020202020204" pitchFamily="34" charset="0"/>
            </a:endParaRPr>
          </a:p>
        </p:txBody>
      </p:sp>
      <p:sp>
        <p:nvSpPr>
          <p:cNvPr id="1049301" name="Rectangle 68"/>
          <p:cNvSpPr/>
          <p:nvPr/>
        </p:nvSpPr>
        <p:spPr>
          <a:xfrm>
            <a:off x="323528" y="933568"/>
            <a:ext cx="8496944" cy="47160"/>
          </a:xfrm>
          <a:prstGeom prst="rect"/>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pic>
        <p:nvPicPr>
          <p:cNvPr id="2097171" name="Picture 2"/>
          <p:cNvPicPr>
            <a:picLocks noChangeAspect="1" noChangeArrowheads="1"/>
          </p:cNvPicPr>
          <p:nvPr/>
        </p:nvPicPr>
        <p:blipFill>
          <a:blip xmlns:r="http://schemas.openxmlformats.org/officeDocument/2006/relationships" r:embed="rId1"/>
          <a:srcRect r="60493" b="11436"/>
          <a:stretch>
            <a:fillRect/>
          </a:stretch>
        </p:blipFill>
        <p:spPr>
          <a:xfrm>
            <a:off x="4706209" y="3832803"/>
            <a:ext cx="2736850" cy="2224087"/>
          </a:xfrm>
          <a:prstGeom prst="rect"/>
          <a:noFill/>
        </p:spPr>
      </p:pic>
      <p:sp>
        <p:nvSpPr>
          <p:cNvPr id="1049302" name="Text Box 4"/>
          <p:cNvSpPr txBox="1">
            <a:spLocks noChangeArrowheads="1"/>
          </p:cNvSpPr>
          <p:nvPr/>
        </p:nvSpPr>
        <p:spPr bwMode="auto">
          <a:xfrm>
            <a:off x="366053" y="1072296"/>
            <a:ext cx="8208963" cy="523220"/>
          </a:xfrm>
          <a:prstGeom prst="rect"/>
          <a:noFill/>
          <a:ln>
            <a:noFill/>
          </a:ln>
          <a:effectLst/>
        </p:spPr>
        <p:txBody>
          <a:bodyPr>
            <a:spAutoFit/>
          </a:bodyPr>
          <a:lstStyle>
            <a:lvl1pPr eaLnBrk="0" hangingPunct="0">
              <a:defRPr>
                <a:solidFill>
                  <a:schemeClr val="tx1"/>
                </a:solidFill>
                <a:latin typeface="Arial" pitchFamily="34" charset="0"/>
                <a:ea typeface="宋体" pitchFamily="2" charset="-122"/>
              </a:defRPr>
            </a:lvl1pPr>
            <a:lvl2pPr eaLnBrk="0" hangingPunct="0" indent="-285750" marL="742950">
              <a:defRPr>
                <a:solidFill>
                  <a:schemeClr val="tx1"/>
                </a:solidFill>
                <a:latin typeface="Arial" pitchFamily="34" charset="0"/>
                <a:ea typeface="宋体" pitchFamily="2" charset="-122"/>
              </a:defRPr>
            </a:lvl2pPr>
            <a:lvl3pPr eaLnBrk="0" hangingPunct="0" indent="-228600" marL="1143000">
              <a:defRPr>
                <a:solidFill>
                  <a:schemeClr val="tx1"/>
                </a:solidFill>
                <a:latin typeface="Arial" pitchFamily="34" charset="0"/>
                <a:ea typeface="宋体" pitchFamily="2" charset="-122"/>
              </a:defRPr>
            </a:lvl3pPr>
            <a:lvl4pPr eaLnBrk="0" hangingPunct="0" indent="-228600" marL="1600200">
              <a:defRPr>
                <a:solidFill>
                  <a:schemeClr val="tx1"/>
                </a:solidFill>
                <a:latin typeface="Arial" pitchFamily="34" charset="0"/>
                <a:ea typeface="宋体" pitchFamily="2" charset="-122"/>
              </a:defRPr>
            </a:lvl4pPr>
            <a:lvl5pPr eaLnBrk="0" hangingPunct="0" indent="-228600" marL="2057400">
              <a:defRPr>
                <a:solidFill>
                  <a:schemeClr val="tx1"/>
                </a:solidFill>
                <a:latin typeface="Arial" pitchFamily="34" charset="0"/>
                <a:ea typeface="宋体" pitchFamily="2" charset="-122"/>
              </a:defRPr>
            </a:lvl5pPr>
            <a:lvl6pPr eaLnBrk="0" fontAlgn="base" hangingPunct="0" indent="-228600" marL="2514600">
              <a:spcBef>
                <a:spcPct val="0"/>
              </a:spcBef>
              <a:spcAft>
                <a:spcPct val="0"/>
              </a:spcAft>
              <a:defRPr>
                <a:solidFill>
                  <a:schemeClr val="tx1"/>
                </a:solidFill>
                <a:latin typeface="Arial" pitchFamily="34" charset="0"/>
                <a:ea typeface="宋体" pitchFamily="2" charset="-122"/>
              </a:defRPr>
            </a:lvl6pPr>
            <a:lvl7pPr eaLnBrk="0" fontAlgn="base" hangingPunct="0" indent="-228600" marL="2971800">
              <a:spcBef>
                <a:spcPct val="0"/>
              </a:spcBef>
              <a:spcAft>
                <a:spcPct val="0"/>
              </a:spcAft>
              <a:defRPr>
                <a:solidFill>
                  <a:schemeClr val="tx1"/>
                </a:solidFill>
                <a:latin typeface="Arial" pitchFamily="34" charset="0"/>
                <a:ea typeface="宋体" pitchFamily="2" charset="-122"/>
              </a:defRPr>
            </a:lvl7pPr>
            <a:lvl8pPr eaLnBrk="0" fontAlgn="base" hangingPunct="0" indent="-228600" marL="3429000">
              <a:spcBef>
                <a:spcPct val="0"/>
              </a:spcBef>
              <a:spcAft>
                <a:spcPct val="0"/>
              </a:spcAft>
              <a:defRPr>
                <a:solidFill>
                  <a:schemeClr val="tx1"/>
                </a:solidFill>
                <a:latin typeface="Arial" pitchFamily="34" charset="0"/>
                <a:ea typeface="宋体" pitchFamily="2" charset="-122"/>
              </a:defRPr>
            </a:lvl8pPr>
            <a:lvl9pPr eaLnBrk="0" fontAlgn="base" hangingPunct="0" indent="-228600" marL="388620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altLang="zh-CN" dirty="0" sz="2800" kumimoji="1" lang="en-US" smtClean="0">
                <a:cs typeface="Arial" panose="020B0604020202020204" pitchFamily="34" charset="0"/>
              </a:rPr>
              <a:t>Whether there is feedback or not? </a:t>
            </a:r>
            <a:r>
              <a:rPr altLang="en-US" dirty="0" sz="2800" kumimoji="1" lang="zh-CN" smtClean="0">
                <a:cs typeface="Arial" panose="020B0604020202020204" pitchFamily="34" charset="0"/>
              </a:rPr>
              <a:t>有无反馈？</a:t>
            </a:r>
            <a:endParaRPr altLang="en-US" dirty="0" sz="2400" kumimoji="1" lang="zh-CN">
              <a:cs typeface="Arial" panose="020B0604020202020204" pitchFamily="34" charset="0"/>
            </a:endParaRPr>
          </a:p>
        </p:txBody>
      </p:sp>
      <p:graphicFrame>
        <p:nvGraphicFramePr>
          <p:cNvPr id="4194304" name="Object 5"/>
          <p:cNvGraphicFramePr>
            <a:graphicFrameLocks noChangeAspect="1"/>
          </p:cNvGraphicFramePr>
          <p:nvPr/>
        </p:nvGraphicFramePr>
        <p:xfrm>
          <a:off x="1326097" y="1881026"/>
          <a:ext cx="2743200" cy="1452562"/>
        </p:xfrm>
        <a:graphic>
          <a:graphicData uri="http://schemas.openxmlformats.org/presentationml/2006/ole">
            <mc:AlternateContent xmlns:mc="http://schemas.openxmlformats.org/markup-compatibility/2006">
              <mc:Choice xmlns:v="urn:schemas-microsoft-com:vml" Requires="v">
                <p:oleObj name="Photo Editor 照片" r:id="rId2" spid="_x0000_s3188" imgH="4200000" imgW="7935433" progId="MSPhotoEd.3">
                  <p:embed/>
                </p:oleObj>
              </mc:Choice>
              <mc:Fallback>
                <p:oleObj name="Photo Editor 照片" r:id="rId2" spid="" imgH="4200000" imgW="7935433" progId="MSPhotoEd.3">
                  <p:embed/>
                  <p:pic>
                    <p:nvPicPr>
                      <p:cNvPr id="2097172" name="Object 5"/>
                      <p:cNvPicPr>
                        <a:picLocks noChangeAspect="1" noChangeArrowheads="1"/>
                      </p:cNvPicPr>
                      <p:nvPr/>
                    </p:nvPicPr>
                    <p:blipFill>
                      <a:blip xmlns:r="http://schemas.openxmlformats.org/officeDocument/2006/relationships" r:embed="rId3"/>
                      <a:srcRect/>
                      <a:stretch>
                        <a:fillRect/>
                      </a:stretch>
                    </p:blipFill>
                    <p:spPr bwMode="auto">
                      <a:xfrm>
                        <a:off x="1326097" y="1881026"/>
                        <a:ext cx="2743200" cy="1452562"/>
                      </a:xfrm>
                      <a:prstGeom prst="rect"/>
                      <a:noFill/>
                      <a:ln>
                        <a:noFill/>
                      </a:ln>
                      <a:effectLst/>
                    </p:spPr>
                  </p:pic>
                </p:oleObj>
              </mc:Fallback>
            </mc:AlternateContent>
          </a:graphicData>
        </a:graphic>
      </p:graphicFrame>
      <p:graphicFrame>
        <p:nvGraphicFramePr>
          <p:cNvPr id="4194305" name="Object 6"/>
          <p:cNvGraphicFramePr>
            <a:graphicFrameLocks noChangeAspect="1"/>
          </p:cNvGraphicFramePr>
          <p:nvPr/>
        </p:nvGraphicFramePr>
        <p:xfrm>
          <a:off x="4957103" y="1881026"/>
          <a:ext cx="2593975" cy="1506538"/>
        </p:xfrm>
        <a:graphic>
          <a:graphicData uri="http://schemas.openxmlformats.org/presentationml/2006/ole">
            <mc:AlternateContent xmlns:mc="http://schemas.openxmlformats.org/markup-compatibility/2006">
              <mc:Choice xmlns:v="urn:schemas-microsoft-com:vml" Requires="v">
                <p:oleObj name="Photo Editor 照片" r:id="rId4" spid="_x0000_s3189" imgH="4695238" imgW="8085714" progId="MSPhotoEd.3">
                  <p:embed/>
                </p:oleObj>
              </mc:Choice>
              <mc:Fallback>
                <p:oleObj name="Photo Editor 照片" r:id="rId4" spid="" imgH="4695238" imgW="8085714" progId="MSPhotoEd.3">
                  <p:embed/>
                  <p:pic>
                    <p:nvPicPr>
                      <p:cNvPr id="2097173" name="Object 6"/>
                      <p:cNvPicPr>
                        <a:picLocks noChangeAspect="1" noChangeArrowheads="1"/>
                      </p:cNvPicPr>
                      <p:nvPr/>
                    </p:nvPicPr>
                    <p:blipFill>
                      <a:blip xmlns:r="http://schemas.openxmlformats.org/officeDocument/2006/relationships" r:embed="rId5"/>
                      <a:srcRect/>
                      <a:stretch>
                        <a:fillRect/>
                      </a:stretch>
                    </p:blipFill>
                    <p:spPr bwMode="auto">
                      <a:xfrm>
                        <a:off x="4957103" y="1881026"/>
                        <a:ext cx="2593975" cy="1506538"/>
                      </a:xfrm>
                      <a:prstGeom prst="rect"/>
                      <a:noFill/>
                      <a:ln>
                        <a:noFill/>
                      </a:ln>
                      <a:effectLst/>
                    </p:spPr>
                  </p:pic>
                </p:oleObj>
              </mc:Fallback>
            </mc:AlternateContent>
          </a:graphicData>
        </a:graphic>
      </p:graphicFrame>
      <p:graphicFrame>
        <p:nvGraphicFramePr>
          <p:cNvPr id="4194306" name="Object 8"/>
          <p:cNvGraphicFramePr>
            <a:graphicFrameLocks noChangeAspect="1"/>
          </p:cNvGraphicFramePr>
          <p:nvPr/>
        </p:nvGraphicFramePr>
        <p:xfrm>
          <a:off x="910842" y="4152696"/>
          <a:ext cx="3124200" cy="1427162"/>
        </p:xfrm>
        <a:graphic>
          <a:graphicData uri="http://schemas.openxmlformats.org/presentationml/2006/ole">
            <mc:AlternateContent xmlns:mc="http://schemas.openxmlformats.org/markup-compatibility/2006">
              <mc:Choice xmlns:v="urn:schemas-microsoft-com:vml" Requires="v">
                <p:oleObj name="Photo Editor 照片" r:id="rId6" spid="_x0000_s3190" imgH="4180952" imgW="9152381" progId="MSPhotoEd.3">
                  <p:embed/>
                </p:oleObj>
              </mc:Choice>
              <mc:Fallback>
                <p:oleObj name="Photo Editor 照片" r:id="rId6" spid="" imgH="4180952" imgW="9152381" progId="MSPhotoEd.3">
                  <p:embed/>
                  <p:pic>
                    <p:nvPicPr>
                      <p:cNvPr id="2097174" name="Object 8"/>
                      <p:cNvPicPr>
                        <a:picLocks noChangeAspect="1" noChangeArrowheads="1"/>
                      </p:cNvPicPr>
                      <p:nvPr/>
                    </p:nvPicPr>
                    <p:blipFill>
                      <a:blip xmlns:r="http://schemas.openxmlformats.org/officeDocument/2006/relationships" r:embed="rId7"/>
                      <a:srcRect/>
                      <a:stretch>
                        <a:fillRect/>
                      </a:stretch>
                    </p:blipFill>
                    <p:spPr bwMode="auto">
                      <a:xfrm>
                        <a:off x="910842" y="4152696"/>
                        <a:ext cx="3124200" cy="1427162"/>
                      </a:xfrm>
                      <a:prstGeom prst="rect"/>
                      <a:noFill/>
                      <a:ln>
                        <a:noFill/>
                      </a:ln>
                      <a:effectLst/>
                    </p:spPr>
                  </p:pic>
                </p:oleObj>
              </mc:Fallback>
            </mc:AlternateContent>
          </a:graphicData>
        </a:graphic>
      </p:graphicFrame>
      <p:sp>
        <p:nvSpPr>
          <p:cNvPr id="1049303" name="文本框 1"/>
          <p:cNvSpPr txBox="1"/>
          <p:nvPr/>
        </p:nvSpPr>
        <p:spPr bwMode="auto">
          <a:xfrm>
            <a:off x="3821122" y="4152696"/>
            <a:ext cx="763461" cy="461665"/>
          </a:xfrm>
          <a:prstGeom prst="rect"/>
          <a:noFill/>
          <a:ln>
            <a:noFill/>
          </a:ln>
          <a:effectLst/>
        </p:spPr>
        <p:txBody>
          <a:bodyPr rtlCol="0" wrap="square">
            <a:spAutoFit/>
          </a:bodyPr>
          <a:p>
            <a:pPr eaLnBrk="1" hangingPunct="1">
              <a:spcBef>
                <a:spcPct val="50000"/>
              </a:spcBef>
            </a:pPr>
            <a:r>
              <a:rPr altLang="zh-CN" b="1" dirty="0" sz="2400" kumimoji="1" lang="en-US" smtClean="0">
                <a:solidFill>
                  <a:srgbClr val="C00000"/>
                </a:solidFill>
                <a:latin typeface="Arial" panose="020B0604020202020204" pitchFamily="34" charset="0"/>
                <a:cs typeface="Arial" panose="020B0604020202020204" pitchFamily="34" charset="0"/>
              </a:rPr>
              <a:t>Yes</a:t>
            </a:r>
            <a:endParaRPr altLang="en-US" b="1" dirty="0" sz="2400" kumimoji="1" lang="zh-CN" smtClean="0">
              <a:solidFill>
                <a:srgbClr val="C00000"/>
              </a:solidFill>
              <a:latin typeface="Arial" panose="020B0604020202020204" pitchFamily="34" charset="0"/>
              <a:cs typeface="Arial" panose="020B0604020202020204" pitchFamily="34" charset="0"/>
            </a:endParaRPr>
          </a:p>
        </p:txBody>
      </p:sp>
      <p:sp>
        <p:nvSpPr>
          <p:cNvPr id="1049304" name="文本框 40"/>
          <p:cNvSpPr txBox="1"/>
          <p:nvPr/>
        </p:nvSpPr>
        <p:spPr bwMode="auto">
          <a:xfrm>
            <a:off x="2945870" y="2871923"/>
            <a:ext cx="673980" cy="461665"/>
          </a:xfrm>
          <a:prstGeom prst="rect"/>
          <a:noFill/>
          <a:ln>
            <a:noFill/>
          </a:ln>
          <a:effectLst/>
        </p:spPr>
        <p:txBody>
          <a:bodyPr rtlCol="0" wrap="square">
            <a:spAutoFit/>
          </a:bodyPr>
          <a:p>
            <a:pPr eaLnBrk="1" hangingPunct="1">
              <a:spcBef>
                <a:spcPct val="50000"/>
              </a:spcBef>
            </a:pPr>
            <a:r>
              <a:rPr altLang="zh-CN" b="1" dirty="0" sz="2400" kumimoji="1" lang="en-US" smtClean="0">
                <a:solidFill>
                  <a:srgbClr val="C00000"/>
                </a:solidFill>
                <a:latin typeface="Arial" panose="020B0604020202020204" pitchFamily="34" charset="0"/>
                <a:cs typeface="Arial" panose="020B0604020202020204" pitchFamily="34" charset="0"/>
              </a:rPr>
              <a:t>No</a:t>
            </a:r>
            <a:endParaRPr altLang="en-US" b="1" dirty="0" sz="2400" kumimoji="1" lang="zh-CN" smtClean="0">
              <a:solidFill>
                <a:srgbClr val="C00000"/>
              </a:solidFill>
              <a:latin typeface="Arial" panose="020B0604020202020204" pitchFamily="34" charset="0"/>
              <a:cs typeface="Arial" panose="020B0604020202020204" pitchFamily="34" charset="0"/>
            </a:endParaRPr>
          </a:p>
        </p:txBody>
      </p:sp>
      <p:sp>
        <p:nvSpPr>
          <p:cNvPr id="1049305" name="文本框 41"/>
          <p:cNvSpPr txBox="1"/>
          <p:nvPr/>
        </p:nvSpPr>
        <p:spPr bwMode="auto">
          <a:xfrm>
            <a:off x="7334710" y="2871923"/>
            <a:ext cx="673980" cy="461665"/>
          </a:xfrm>
          <a:prstGeom prst="rect"/>
          <a:noFill/>
          <a:ln>
            <a:noFill/>
          </a:ln>
          <a:effectLst/>
        </p:spPr>
        <p:txBody>
          <a:bodyPr rtlCol="0" wrap="square">
            <a:spAutoFit/>
          </a:bodyPr>
          <a:p>
            <a:pPr eaLnBrk="1" hangingPunct="1">
              <a:spcBef>
                <a:spcPct val="50000"/>
              </a:spcBef>
            </a:pPr>
            <a:r>
              <a:rPr altLang="zh-CN" b="1" dirty="0" sz="2400" kumimoji="1" lang="en-US" smtClean="0">
                <a:solidFill>
                  <a:srgbClr val="C00000"/>
                </a:solidFill>
                <a:latin typeface="Arial" panose="020B0604020202020204" pitchFamily="34" charset="0"/>
                <a:cs typeface="Arial" panose="020B0604020202020204" pitchFamily="34" charset="0"/>
              </a:rPr>
              <a:t>No</a:t>
            </a:r>
            <a:endParaRPr altLang="en-US" b="1" dirty="0" sz="2400" kumimoji="1" lang="zh-CN" smtClean="0">
              <a:solidFill>
                <a:srgbClr val="C00000"/>
              </a:solidFill>
              <a:latin typeface="Arial" panose="020B0604020202020204" pitchFamily="34" charset="0"/>
              <a:cs typeface="Arial" panose="020B0604020202020204" pitchFamily="34" charset="0"/>
            </a:endParaRPr>
          </a:p>
        </p:txBody>
      </p:sp>
      <p:sp>
        <p:nvSpPr>
          <p:cNvPr id="1049306" name="文本框 42"/>
          <p:cNvSpPr txBox="1"/>
          <p:nvPr/>
        </p:nvSpPr>
        <p:spPr bwMode="auto">
          <a:xfrm>
            <a:off x="7289969" y="4202306"/>
            <a:ext cx="763461" cy="461665"/>
          </a:xfrm>
          <a:prstGeom prst="rect"/>
          <a:noFill/>
          <a:ln>
            <a:noFill/>
          </a:ln>
          <a:effectLst/>
        </p:spPr>
        <p:txBody>
          <a:bodyPr rtlCol="0" wrap="square">
            <a:spAutoFit/>
          </a:bodyPr>
          <a:p>
            <a:pPr eaLnBrk="1" hangingPunct="1">
              <a:spcBef>
                <a:spcPct val="50000"/>
              </a:spcBef>
            </a:pPr>
            <a:r>
              <a:rPr altLang="zh-CN" b="1" dirty="0" sz="2400" kumimoji="1" lang="en-US" smtClean="0">
                <a:solidFill>
                  <a:srgbClr val="C00000"/>
                </a:solidFill>
                <a:latin typeface="Arial" panose="020B0604020202020204" pitchFamily="34" charset="0"/>
                <a:cs typeface="Arial" panose="020B0604020202020204" pitchFamily="34" charset="0"/>
              </a:rPr>
              <a:t>Yes</a:t>
            </a:r>
            <a:endParaRPr altLang="en-US" b="1" dirty="0" sz="2400" kumimoji="1" lang="zh-CN" smtClean="0">
              <a:solidFill>
                <a:srgbClr val="C00000"/>
              </a:solidFill>
              <a:latin typeface="Arial" panose="020B0604020202020204" pitchFamily="34" charset="0"/>
              <a:cs typeface="Arial" panose="020B0604020202020204" pitchFamily="34"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4">
                                  <p:stCondLst>
                                    <p:cond delay="0"/>
                                  </p:stCondLst>
                                  <p:childTnLst>
                                    <p:set>
                                      <p:cBhvr>
                                        <p:cTn dur="1" fill="hold" id="6">
                                          <p:stCondLst>
                                            <p:cond delay="0"/>
                                          </p:stCondLst>
                                        </p:cTn>
                                        <p:tgtEl>
                                          <p:spTgt spid="1049304"/>
                                        </p:tgtEl>
                                        <p:attrNameLst>
                                          <p:attrName>style.visibility</p:attrName>
                                        </p:attrNameLst>
                                      </p:cBhvr>
                                      <p:to>
                                        <p:strVal val="visible"/>
                                      </p:to>
                                    </p:set>
                                    <p:animEffect transition="in" filter="wipe(down)">
                                      <p:cBhvr>
                                        <p:cTn dur="500" id="7"/>
                                        <p:tgtEl>
                                          <p:spTgt spid="104930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2" presetSubtype="4">
                                  <p:stCondLst>
                                    <p:cond delay="0"/>
                                  </p:stCondLst>
                                  <p:childTnLst>
                                    <p:set>
                                      <p:cBhvr>
                                        <p:cTn dur="1" fill="hold" id="11">
                                          <p:stCondLst>
                                            <p:cond delay="0"/>
                                          </p:stCondLst>
                                        </p:cTn>
                                        <p:tgtEl>
                                          <p:spTgt spid="1049305"/>
                                        </p:tgtEl>
                                        <p:attrNameLst>
                                          <p:attrName>style.visibility</p:attrName>
                                        </p:attrNameLst>
                                      </p:cBhvr>
                                      <p:to>
                                        <p:strVal val="visible"/>
                                      </p:to>
                                    </p:set>
                                    <p:animEffect transition="in" filter="wipe(down)">
                                      <p:cBhvr>
                                        <p:cTn dur="500" id="12"/>
                                        <p:tgtEl>
                                          <p:spTgt spid="1049305"/>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4">
                                  <p:stCondLst>
                                    <p:cond delay="0"/>
                                  </p:stCondLst>
                                  <p:childTnLst>
                                    <p:set>
                                      <p:cBhvr>
                                        <p:cTn dur="1" fill="hold" id="16">
                                          <p:stCondLst>
                                            <p:cond delay="0"/>
                                          </p:stCondLst>
                                        </p:cTn>
                                        <p:tgtEl>
                                          <p:spTgt spid="1049303"/>
                                        </p:tgtEl>
                                        <p:attrNameLst>
                                          <p:attrName>style.visibility</p:attrName>
                                        </p:attrNameLst>
                                      </p:cBhvr>
                                      <p:to>
                                        <p:strVal val="visible"/>
                                      </p:to>
                                    </p:set>
                                    <p:animEffect transition="in" filter="wipe(down)">
                                      <p:cBhvr>
                                        <p:cTn dur="500" id="17"/>
                                        <p:tgtEl>
                                          <p:spTgt spid="1049303"/>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22" presetSubtype="4">
                                  <p:stCondLst>
                                    <p:cond delay="0"/>
                                  </p:stCondLst>
                                  <p:childTnLst>
                                    <p:set>
                                      <p:cBhvr>
                                        <p:cTn dur="1" fill="hold" id="21">
                                          <p:stCondLst>
                                            <p:cond delay="0"/>
                                          </p:stCondLst>
                                        </p:cTn>
                                        <p:tgtEl>
                                          <p:spTgt spid="1049306"/>
                                        </p:tgtEl>
                                        <p:attrNameLst>
                                          <p:attrName>style.visibility</p:attrName>
                                        </p:attrNameLst>
                                      </p:cBhvr>
                                      <p:to>
                                        <p:strVal val="visible"/>
                                      </p:to>
                                    </p:set>
                                    <p:animEffect transition="in" filter="wipe(down)">
                                      <p:cBhvr>
                                        <p:cTn dur="500" id="22"/>
                                        <p:tgtEl>
                                          <p:spTgt spid="1049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303" grpId="0"/>
      <p:bldP spid="1049304" grpId="0"/>
      <p:bldP spid="1049305" grpId="0"/>
      <p:bldP spid="104930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40" name=""/>
        <p:cNvGrpSpPr/>
        <p:nvPr/>
      </p:nvGrpSpPr>
      <p:grpSpPr>
        <a:xfrm>
          <a:off x="0" y="0"/>
          <a:ext cx="0" cy="0"/>
          <a:chOff x="0" y="0"/>
          <a:chExt cx="0" cy="0"/>
        </a:xfrm>
      </p:grpSpPr>
      <p:sp>
        <p:nvSpPr>
          <p:cNvPr id="1049310" name="文本框 9"/>
          <p:cNvSpPr txBox="1"/>
          <p:nvPr/>
        </p:nvSpPr>
        <p:spPr bwMode="auto">
          <a:xfrm>
            <a:off x="1060756" y="2296023"/>
            <a:ext cx="953403" cy="707886"/>
          </a:xfrm>
          <a:prstGeom prst="rect"/>
          <a:noFill/>
          <a:ln>
            <a:noFill/>
          </a:ln>
          <a:effectLst/>
        </p:spPr>
        <p:txBody>
          <a:bodyPr rtlCol="0" wrap="square">
            <a:spAutoFit/>
          </a:bodyPr>
          <a:p>
            <a:pPr algn="ctr" eaLnBrk="1" hangingPunct="1">
              <a:spcBef>
                <a:spcPct val="50000"/>
              </a:spcBef>
            </a:pPr>
            <a:r>
              <a:rPr altLang="zh-CN" dirty="0" sz="2000" kumimoji="1" lang="en-US" smtClean="0">
                <a:latin typeface="Arial" panose="020B0604020202020204" pitchFamily="34" charset="0"/>
                <a:cs typeface="Arial" panose="020B0604020202020204" pitchFamily="34" charset="0"/>
              </a:rPr>
              <a:t>Input signal</a:t>
            </a:r>
            <a:endParaRPr altLang="en-US" dirty="0" sz="2000" kumimoji="1" lang="zh-CN" smtClean="0">
              <a:latin typeface="Arial" panose="020B0604020202020204" pitchFamily="34" charset="0"/>
              <a:cs typeface="Arial" panose="020B0604020202020204" pitchFamily="34" charset="0"/>
            </a:endParaRPr>
          </a:p>
        </p:txBody>
      </p:sp>
      <p:sp>
        <p:nvSpPr>
          <p:cNvPr id="1049311"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49312" name="Text Box 12"/>
          <p:cNvSpPr txBox="1">
            <a:spLocks noChangeArrowheads="1"/>
          </p:cNvSpPr>
          <p:nvPr/>
        </p:nvSpPr>
        <p:spPr bwMode="auto">
          <a:xfrm>
            <a:off x="334231" y="442529"/>
            <a:ext cx="7758735"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b="1" dirty="0" sz="2400" kumimoji="1" lang="en-US" smtClean="0">
                <a:latin typeface="Arial" panose="020B0604020202020204" pitchFamily="34" charset="0"/>
                <a:ea typeface="华文行楷" pitchFamily="2" charset="-122"/>
                <a:cs typeface="Arial" panose="020B0604020202020204" pitchFamily="34" charset="0"/>
              </a:rPr>
              <a:t>The block diagram of feedback amplifier circuit</a:t>
            </a:r>
            <a:endParaRPr altLang="en-US" b="1" dirty="0" sz="2400" kumimoji="1" lang="zh-CN">
              <a:latin typeface="宋体" panose="02010600030101010101" pitchFamily="2" charset="-122"/>
              <a:cs typeface="Arial" panose="020B0604020202020204" pitchFamily="34" charset="0"/>
            </a:endParaRPr>
          </a:p>
        </p:txBody>
      </p:sp>
      <p:sp>
        <p:nvSpPr>
          <p:cNvPr id="1049313" name="矩形 2"/>
          <p:cNvSpPr/>
          <p:nvPr/>
        </p:nvSpPr>
        <p:spPr>
          <a:xfrm>
            <a:off x="3841597" y="2248902"/>
            <a:ext cx="2302778" cy="780176"/>
          </a:xfrm>
          <a:prstGeom prst="rect"/>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314" name="文本框 4"/>
          <p:cNvSpPr txBox="1"/>
          <p:nvPr/>
        </p:nvSpPr>
        <p:spPr bwMode="auto">
          <a:xfrm>
            <a:off x="3841597" y="2408158"/>
            <a:ext cx="2311167" cy="802639"/>
          </a:xfrm>
          <a:prstGeom prst="rect"/>
          <a:noFill/>
          <a:ln>
            <a:noFill/>
          </a:ln>
          <a:effectLst/>
        </p:spPr>
        <p:txBody>
          <a:bodyPr rtlCol="0" wrap="square">
            <a:spAutoFit/>
          </a:bodyPr>
          <a:p>
            <a:pPr algn="ctr" eaLnBrk="1" hangingPunct="1">
              <a:spcBef>
                <a:spcPct val="50000"/>
              </a:spcBef>
            </a:pPr>
            <a:r>
              <a:rPr altLang="zh-CN" dirty="0" sz="2400" kumimoji="1" lang="en-US" smtClean="0">
                <a:latin typeface="Arial" panose="020B0604020202020204" pitchFamily="34" charset="0"/>
                <a:cs typeface="Arial" panose="020B0604020202020204" pitchFamily="34" charset="0"/>
              </a:rPr>
              <a:t>Amplifier circuit</a:t>
            </a:r>
            <a:endParaRPr altLang="en-US" dirty="0" sz="2400" kumimoji="1" lang="zh-CN" smtClean="0">
              <a:latin typeface="Arial" panose="020B0604020202020204" pitchFamily="34" charset="0"/>
              <a:cs typeface="Arial" panose="020B0604020202020204" pitchFamily="34" charset="0"/>
            </a:endParaRPr>
          </a:p>
        </p:txBody>
      </p:sp>
      <p:grpSp>
        <p:nvGrpSpPr>
          <p:cNvPr id="141" name="组合 6"/>
          <p:cNvGrpSpPr/>
          <p:nvPr/>
        </p:nvGrpSpPr>
        <p:grpSpPr>
          <a:xfrm>
            <a:off x="2037753" y="2296023"/>
            <a:ext cx="505436" cy="707886"/>
            <a:chOff x="946907" y="1927861"/>
            <a:chExt cx="505436" cy="707886"/>
          </a:xfrm>
        </p:grpSpPr>
        <p:sp>
          <p:nvSpPr>
            <p:cNvPr id="1049315" name="椭圆 5"/>
            <p:cNvSpPr/>
            <p:nvPr/>
          </p:nvSpPr>
          <p:spPr>
            <a:xfrm>
              <a:off x="994095" y="2093053"/>
              <a:ext cx="411061" cy="411061"/>
            </a:xfrm>
            <a:prstGeom prst="ellipse"/>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316" name="文本框 119"/>
            <p:cNvSpPr txBox="1"/>
            <p:nvPr/>
          </p:nvSpPr>
          <p:spPr bwMode="auto">
            <a:xfrm>
              <a:off x="946907" y="1927861"/>
              <a:ext cx="505436" cy="707886"/>
            </a:xfrm>
            <a:prstGeom prst="rect"/>
            <a:noFill/>
            <a:ln>
              <a:noFill/>
            </a:ln>
            <a:effectLst/>
          </p:spPr>
          <p:txBody>
            <a:bodyPr rtlCol="0" wrap="square">
              <a:spAutoFit/>
            </a:bodyPr>
            <a:p>
              <a:pPr algn="ctr" eaLnBrk="1" hangingPunct="1">
                <a:spcBef>
                  <a:spcPct val="50000"/>
                </a:spcBef>
              </a:pPr>
              <a:r>
                <a:rPr altLang="zh-CN" dirty="0" sz="4000" kumimoji="1" lang="en-US" smtClean="0">
                  <a:latin typeface="Arial" panose="020B0604020202020204" pitchFamily="34" charset="0"/>
                  <a:cs typeface="Arial" panose="020B0604020202020204" pitchFamily="34" charset="0"/>
                </a:rPr>
                <a:t>+</a:t>
              </a:r>
              <a:endParaRPr altLang="en-US" dirty="0" sz="4000" kumimoji="1" lang="zh-CN" smtClean="0">
                <a:latin typeface="Arial" panose="020B0604020202020204" pitchFamily="34" charset="0"/>
                <a:cs typeface="Arial" panose="020B0604020202020204" pitchFamily="34" charset="0"/>
              </a:endParaRPr>
            </a:p>
          </p:txBody>
        </p:sp>
      </p:grpSp>
      <p:cxnSp>
        <p:nvCxnSpPr>
          <p:cNvPr id="3145748" name="直接箭头连接符 8"/>
          <p:cNvCxnSpPr>
            <a:cxnSpLocks/>
          </p:cNvCxnSpPr>
          <p:nvPr/>
        </p:nvCxnSpPr>
        <p:spPr>
          <a:xfrm>
            <a:off x="1108430" y="2649966"/>
            <a:ext cx="976997" cy="1631"/>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5749" name="直接箭头连接符 125"/>
          <p:cNvCxnSpPr>
            <a:cxnSpLocks/>
          </p:cNvCxnSpPr>
          <p:nvPr/>
        </p:nvCxnSpPr>
        <p:spPr>
          <a:xfrm>
            <a:off x="2496002" y="2638990"/>
            <a:ext cx="1343432"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5750" name="直接箭头连接符 127"/>
          <p:cNvCxnSpPr>
            <a:cxnSpLocks/>
          </p:cNvCxnSpPr>
          <p:nvPr/>
        </p:nvCxnSpPr>
        <p:spPr>
          <a:xfrm>
            <a:off x="6152764" y="2638990"/>
            <a:ext cx="1162161"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49317" name="椭圆 15"/>
          <p:cNvSpPr/>
          <p:nvPr/>
        </p:nvSpPr>
        <p:spPr>
          <a:xfrm>
            <a:off x="6733844" y="2573985"/>
            <a:ext cx="130009" cy="130009"/>
          </a:xfrm>
          <a:prstGeom prst="ellipse"/>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5751" name="直接连接符 17"/>
          <p:cNvCxnSpPr>
            <a:cxnSpLocks/>
          </p:cNvCxnSpPr>
          <p:nvPr/>
        </p:nvCxnSpPr>
        <p:spPr>
          <a:xfrm>
            <a:off x="6798848" y="2666745"/>
            <a:ext cx="0" cy="1385736"/>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9318" name="矩形 135"/>
          <p:cNvSpPr/>
          <p:nvPr/>
        </p:nvSpPr>
        <p:spPr>
          <a:xfrm>
            <a:off x="3670222" y="3662394"/>
            <a:ext cx="2648238" cy="780176"/>
          </a:xfrm>
          <a:prstGeom prst="rect"/>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319" name="文本框 136"/>
          <p:cNvSpPr txBox="1"/>
          <p:nvPr/>
        </p:nvSpPr>
        <p:spPr bwMode="auto">
          <a:xfrm>
            <a:off x="3626885" y="3821649"/>
            <a:ext cx="2732202" cy="802639"/>
          </a:xfrm>
          <a:prstGeom prst="rect"/>
          <a:noFill/>
          <a:ln>
            <a:noFill/>
          </a:ln>
          <a:effectLst/>
        </p:spPr>
        <p:txBody>
          <a:bodyPr rtlCol="0" wrap="square">
            <a:spAutoFit/>
          </a:bodyPr>
          <a:p>
            <a:pPr algn="ctr" eaLnBrk="1" hangingPunct="1">
              <a:spcBef>
                <a:spcPct val="50000"/>
              </a:spcBef>
            </a:pPr>
            <a:r>
              <a:rPr altLang="zh-CN" dirty="0" sz="2400" kumimoji="1" lang="en-US" smtClean="0">
                <a:latin typeface="Arial" panose="020B0604020202020204" pitchFamily="34" charset="0"/>
                <a:cs typeface="Arial" panose="020B0604020202020204" pitchFamily="34" charset="0"/>
              </a:rPr>
              <a:t>Feedback network</a:t>
            </a:r>
            <a:endParaRPr altLang="en-US" dirty="0" sz="2400" kumimoji="1" lang="zh-CN" smtClean="0">
              <a:latin typeface="Arial" panose="020B0604020202020204" pitchFamily="34" charset="0"/>
              <a:cs typeface="Arial" panose="020B0604020202020204" pitchFamily="34" charset="0"/>
            </a:endParaRPr>
          </a:p>
        </p:txBody>
      </p:sp>
      <p:cxnSp>
        <p:nvCxnSpPr>
          <p:cNvPr id="3145752" name="直接箭头连接符 137"/>
          <p:cNvCxnSpPr>
            <a:cxnSpLocks/>
          </p:cNvCxnSpPr>
          <p:nvPr/>
        </p:nvCxnSpPr>
        <p:spPr>
          <a:xfrm flipH="1">
            <a:off x="6318461" y="4052481"/>
            <a:ext cx="480387" cy="0"/>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5753" name="直接箭头连接符 140"/>
          <p:cNvCxnSpPr>
            <a:cxnSpLocks/>
          </p:cNvCxnSpPr>
          <p:nvPr/>
        </p:nvCxnSpPr>
        <p:spPr>
          <a:xfrm flipV="1">
            <a:off x="2290471" y="2869823"/>
            <a:ext cx="0" cy="1182658"/>
          </a:xfrm>
          <a:prstGeom prst="straightConnector1"/>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45754" name="直接连接符 142"/>
          <p:cNvCxnSpPr>
            <a:cxnSpLocks/>
          </p:cNvCxnSpPr>
          <p:nvPr/>
        </p:nvCxnSpPr>
        <p:spPr>
          <a:xfrm rot="5400000">
            <a:off x="2983339" y="3378706"/>
            <a:ext cx="0" cy="1385736"/>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9320" name="文本框 143"/>
          <p:cNvSpPr txBox="1"/>
          <p:nvPr/>
        </p:nvSpPr>
        <p:spPr bwMode="auto">
          <a:xfrm>
            <a:off x="2130299" y="3708085"/>
            <a:ext cx="1665501" cy="707886"/>
          </a:xfrm>
          <a:prstGeom prst="rect"/>
          <a:noFill/>
          <a:ln>
            <a:noFill/>
          </a:ln>
          <a:effectLst/>
        </p:spPr>
        <p:txBody>
          <a:bodyPr rtlCol="0" wrap="square">
            <a:spAutoFit/>
          </a:bodyPr>
          <a:p>
            <a:pPr algn="ctr" eaLnBrk="1" hangingPunct="1">
              <a:spcBef>
                <a:spcPct val="50000"/>
              </a:spcBef>
            </a:pPr>
            <a:r>
              <a:rPr altLang="zh-CN" dirty="0" sz="2000" kumimoji="1" lang="en-US" smtClean="0">
                <a:latin typeface="Arial" panose="020B0604020202020204" pitchFamily="34" charset="0"/>
                <a:cs typeface="Arial" panose="020B0604020202020204" pitchFamily="34" charset="0"/>
              </a:rPr>
              <a:t>Feedback signal</a:t>
            </a:r>
            <a:endParaRPr altLang="en-US" dirty="0" sz="2000" kumimoji="1" lang="zh-CN" smtClean="0">
              <a:latin typeface="Arial" panose="020B0604020202020204" pitchFamily="34" charset="0"/>
              <a:cs typeface="Arial" panose="020B0604020202020204" pitchFamily="34" charset="0"/>
            </a:endParaRPr>
          </a:p>
        </p:txBody>
      </p:sp>
      <p:sp>
        <p:nvSpPr>
          <p:cNvPr id="1049321" name="文本框 144"/>
          <p:cNvSpPr txBox="1"/>
          <p:nvPr/>
        </p:nvSpPr>
        <p:spPr bwMode="auto">
          <a:xfrm>
            <a:off x="7218798" y="2312802"/>
            <a:ext cx="953403" cy="1005840"/>
          </a:xfrm>
          <a:prstGeom prst="rect"/>
          <a:noFill/>
          <a:ln>
            <a:noFill/>
          </a:ln>
          <a:effectLst/>
        </p:spPr>
        <p:txBody>
          <a:bodyPr rtlCol="0" wrap="square">
            <a:spAutoFit/>
          </a:bodyPr>
          <a:p>
            <a:pPr algn="ctr" eaLnBrk="1" hangingPunct="1">
              <a:spcBef>
                <a:spcPct val="50000"/>
              </a:spcBef>
            </a:pPr>
            <a:r>
              <a:rPr altLang="zh-CN" dirty="0" sz="2000" kumimoji="1" lang="en-US" smtClean="0">
                <a:latin typeface="Arial" panose="020B0604020202020204" pitchFamily="34" charset="0"/>
                <a:cs typeface="Arial" panose="020B0604020202020204" pitchFamily="34" charset="0"/>
              </a:rPr>
              <a:t>Output signal</a:t>
            </a:r>
            <a:endParaRPr altLang="en-US" dirty="0" sz="2000" kumimoji="1" lang="zh-CN" smtClean="0">
              <a:latin typeface="Arial" panose="020B0604020202020204" pitchFamily="34" charset="0"/>
              <a:cs typeface="Arial" panose="020B0604020202020204" pitchFamily="34" charset="0"/>
            </a:endParaRPr>
          </a:p>
        </p:txBody>
      </p:sp>
      <p:sp>
        <p:nvSpPr>
          <p:cNvPr id="1049322" name="文本框 145"/>
          <p:cNvSpPr txBox="1"/>
          <p:nvPr/>
        </p:nvSpPr>
        <p:spPr bwMode="auto">
          <a:xfrm>
            <a:off x="2377886" y="2285046"/>
            <a:ext cx="1545178" cy="707886"/>
          </a:xfrm>
          <a:prstGeom prst="rect"/>
          <a:noFill/>
          <a:ln>
            <a:noFill/>
          </a:ln>
          <a:effectLst/>
        </p:spPr>
        <p:txBody>
          <a:bodyPr rtlCol="0" wrap="square">
            <a:spAutoFit/>
          </a:bodyPr>
          <a:p>
            <a:pPr algn="ctr" eaLnBrk="1" hangingPunct="1">
              <a:spcBef>
                <a:spcPct val="50000"/>
              </a:spcBef>
            </a:pPr>
            <a:r>
              <a:rPr altLang="zh-CN" dirty="0" sz="2000" kumimoji="1" lang="en-US" smtClean="0">
                <a:latin typeface="Arial" panose="020B0604020202020204" pitchFamily="34" charset="0"/>
                <a:cs typeface="Arial" panose="020B0604020202020204" pitchFamily="34" charset="0"/>
              </a:rPr>
              <a:t>The net input signal</a:t>
            </a:r>
            <a:endParaRPr altLang="en-US" dirty="0" sz="2000" kumimoji="1" lang="zh-CN" smtClean="0">
              <a:latin typeface="Arial" panose="020B0604020202020204" pitchFamily="34" charset="0"/>
              <a:cs typeface="Arial" panose="020B0604020202020204" pitchFamily="34" charset="0"/>
            </a:endParaRPr>
          </a:p>
        </p:txBody>
      </p:sp>
      <p:sp>
        <p:nvSpPr>
          <p:cNvPr id="1049323" name="文本框 23"/>
          <p:cNvSpPr txBox="1"/>
          <p:nvPr/>
        </p:nvSpPr>
        <p:spPr bwMode="auto">
          <a:xfrm>
            <a:off x="2532930" y="1912692"/>
            <a:ext cx="1235090" cy="400110"/>
          </a:xfrm>
          <a:prstGeom prst="rect"/>
          <a:noFill/>
          <a:ln>
            <a:noFill/>
          </a:ln>
          <a:effectLst/>
        </p:spPr>
        <p:txBody>
          <a:bodyPr rtlCol="0" wrap="square">
            <a:spAutoFit/>
          </a:bodyPr>
          <a:p>
            <a:pPr eaLnBrk="1" hangingPunct="1">
              <a:spcBef>
                <a:spcPct val="50000"/>
              </a:spcBef>
            </a:pPr>
            <a:r>
              <a:rPr altLang="en-US" dirty="0" sz="2000" kumimoji="1" lang="zh-CN" smtClean="0">
                <a:latin typeface="宋体" panose="02010600030101010101" pitchFamily="2" charset="-122"/>
                <a:ea typeface="宋体" panose="02010600030101010101" pitchFamily="2" charset="-122"/>
                <a:cs typeface="Arial" panose="020B0604020202020204" pitchFamily="34" charset="0"/>
              </a:rPr>
              <a:t>净输入量</a:t>
            </a:r>
          </a:p>
        </p:txBody>
      </p:sp>
      <p:sp>
        <p:nvSpPr>
          <p:cNvPr id="1049324" name="Text Box 12"/>
          <p:cNvSpPr txBox="1">
            <a:spLocks noChangeArrowheads="1"/>
          </p:cNvSpPr>
          <p:nvPr/>
        </p:nvSpPr>
        <p:spPr bwMode="auto">
          <a:xfrm>
            <a:off x="3277501" y="864210"/>
            <a:ext cx="3040959"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en-US" b="1" dirty="0" sz="2400" kumimoji="1" lang="zh-CN" smtClean="0">
                <a:latin typeface="宋体" panose="02010600030101010101" pitchFamily="2" charset="-122"/>
                <a:cs typeface="Arial" panose="020B0604020202020204" pitchFamily="34" charset="0"/>
              </a:rPr>
              <a:t>反馈放大电路方框图</a:t>
            </a:r>
            <a:endParaRPr altLang="en-US" b="1" dirty="0" sz="2400" kumimoji="1" lang="zh-CN">
              <a:latin typeface="宋体" panose="02010600030101010101" pitchFamily="2" charset="-122"/>
              <a:cs typeface="Arial" panose="020B0604020202020204" pitchFamily="34" charset="0"/>
            </a:endParaRPr>
          </a:p>
        </p:txBody>
      </p:sp>
      <p:sp>
        <p:nvSpPr>
          <p:cNvPr id="1049325" name="文本框 24"/>
          <p:cNvSpPr txBox="1"/>
          <p:nvPr/>
        </p:nvSpPr>
        <p:spPr bwMode="auto">
          <a:xfrm>
            <a:off x="468574" y="3169101"/>
            <a:ext cx="1622084" cy="707886"/>
          </a:xfrm>
          <a:prstGeom prst="rect"/>
          <a:solidFill>
            <a:schemeClr val="accent4">
              <a:lumMod val="20000"/>
              <a:lumOff val="80000"/>
            </a:schemeClr>
          </a:solidFill>
          <a:ln>
            <a:noFill/>
          </a:ln>
          <a:effectLst/>
        </p:spPr>
        <p:txBody>
          <a:bodyPr rtlCol="0" wrap="square">
            <a:spAutoFit/>
          </a:bodyPr>
          <a:p>
            <a:pPr algn="ctr" eaLnBrk="1" hangingPunct="1">
              <a:spcBef>
                <a:spcPct val="50000"/>
              </a:spcBef>
            </a:pPr>
            <a:r>
              <a:rPr altLang="zh-CN" dirty="0" sz="2000" kumimoji="1" lang="en-US" smtClean="0">
                <a:latin typeface="Arial" panose="020B0604020202020204" pitchFamily="34" charset="0"/>
                <a:cs typeface="Arial" panose="020B0604020202020204" pitchFamily="34" charset="0"/>
              </a:rPr>
              <a:t>Comparing </a:t>
            </a:r>
            <a:r>
              <a:rPr altLang="en-US" dirty="0" sz="2000" kumimoji="1" lang="zh-CN" smtClean="0">
                <a:latin typeface="宋体" panose="02010600030101010101" pitchFamily="2" charset="-122"/>
                <a:ea typeface="宋体" panose="02010600030101010101" pitchFamily="2" charset="-122"/>
                <a:cs typeface="Arial" panose="020B0604020202020204" pitchFamily="34" charset="0"/>
              </a:rPr>
              <a:t>比较</a:t>
            </a:r>
          </a:p>
        </p:txBody>
      </p:sp>
      <p:cxnSp>
        <p:nvCxnSpPr>
          <p:cNvPr id="3145755" name="直接箭头连接符 152"/>
          <p:cNvCxnSpPr>
            <a:cxnSpLocks/>
          </p:cNvCxnSpPr>
          <p:nvPr/>
        </p:nvCxnSpPr>
        <p:spPr>
          <a:xfrm flipH="1">
            <a:off x="1853381" y="2801099"/>
            <a:ext cx="342642" cy="470806"/>
          </a:xfrm>
          <a:prstGeom prst="straightConnector1"/>
          <a:ln w="25400">
            <a:solidFill>
              <a:schemeClr val="accent4"/>
            </a:solidFill>
            <a:prstDash val="sysDot"/>
            <a:tailEnd type="triangle" w="lg" len="lg"/>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44" name=""/>
        <p:cNvGrpSpPr/>
        <p:nvPr/>
      </p:nvGrpSpPr>
      <p:grpSpPr>
        <a:xfrm>
          <a:off x="0" y="0"/>
          <a:ext cx="0" cy="0"/>
          <a:chOff x="0" y="0"/>
          <a:chExt cx="0" cy="0"/>
        </a:xfrm>
      </p:grpSpPr>
      <p:sp>
        <p:nvSpPr>
          <p:cNvPr id="1049329" name="Rectangle 67"/>
          <p:cNvSpPr/>
          <p:nvPr/>
        </p:nvSpPr>
        <p:spPr>
          <a:xfrm>
            <a:off x="107504" y="116632"/>
            <a:ext cx="8928991" cy="144016"/>
          </a:xfrm>
          <a:prstGeom prst="rect"/>
          <a:gradFill flip="none" rotWithShape="1">
            <a:gsLst>
              <a:gs pos="0">
                <a:schemeClr val="tx2"/>
              </a:gs>
              <a:gs pos="40000">
                <a:schemeClr val="accent1">
                  <a:lumMod val="60000"/>
                  <a:lumOff val="40000"/>
                </a:schemeClr>
              </a:gs>
              <a:gs pos="89320">
                <a:srgbClr val="F4F7FC"/>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panose="020B0604020202020204" pitchFamily="34" charset="0"/>
              <a:cs typeface="Arial" panose="020B0604020202020204" pitchFamily="34" charset="0"/>
            </a:endParaRPr>
          </a:p>
        </p:txBody>
      </p:sp>
      <p:sp>
        <p:nvSpPr>
          <p:cNvPr id="1049330" name="Text Box 12"/>
          <p:cNvSpPr txBox="1">
            <a:spLocks noChangeArrowheads="1"/>
          </p:cNvSpPr>
          <p:nvPr/>
        </p:nvSpPr>
        <p:spPr bwMode="auto">
          <a:xfrm>
            <a:off x="242953" y="390525"/>
            <a:ext cx="8658091"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b="1" dirty="0" sz="2400" kumimoji="1" lang="en-US" smtClean="0">
                <a:latin typeface="Arial" panose="020B0604020202020204" pitchFamily="34" charset="0"/>
                <a:ea typeface="华文行楷" pitchFamily="2" charset="-122"/>
                <a:cs typeface="Arial" panose="020B0604020202020204" pitchFamily="34" charset="0"/>
              </a:rPr>
              <a:t>How to judge the DC and AC feedback </a:t>
            </a:r>
            <a:r>
              <a:rPr altLang="en-US" dirty="0" sz="2400" kumimoji="1" lang="zh-CN" smtClean="0">
                <a:latin typeface="宋体" panose="02010600030101010101" pitchFamily="2" charset="-122"/>
                <a:cs typeface="Arial" panose="020B0604020202020204" pitchFamily="34" charset="0"/>
              </a:rPr>
              <a:t>判断直流和交流反馈</a:t>
            </a:r>
            <a:r>
              <a:rPr altLang="zh-CN" dirty="0" sz="2400" kumimoji="1" lang="en-US" smtClean="0">
                <a:latin typeface="宋体" panose="02010600030101010101" pitchFamily="2" charset="-122"/>
                <a:cs typeface="Arial" panose="020B0604020202020204" pitchFamily="34" charset="0"/>
              </a:rPr>
              <a:t> </a:t>
            </a:r>
            <a:endParaRPr altLang="en-US" dirty="0" sz="2400" kumimoji="1" lang="zh-CN">
              <a:latin typeface="宋体" panose="02010600030101010101" pitchFamily="2" charset="-122"/>
              <a:cs typeface="Arial" panose="020B0604020202020204" pitchFamily="34" charset="0"/>
            </a:endParaRPr>
          </a:p>
        </p:txBody>
      </p:sp>
      <p:grpSp>
        <p:nvGrpSpPr>
          <p:cNvPr id="145" name="组合 76"/>
          <p:cNvGrpSpPr/>
          <p:nvPr/>
        </p:nvGrpSpPr>
        <p:grpSpPr>
          <a:xfrm>
            <a:off x="5373331" y="1778638"/>
            <a:ext cx="3029543" cy="3500539"/>
            <a:chOff x="5581433" y="367436"/>
            <a:chExt cx="3029543" cy="3500539"/>
          </a:xfrm>
        </p:grpSpPr>
        <p:grpSp>
          <p:nvGrpSpPr>
            <p:cNvPr id="146" name="组合 77"/>
            <p:cNvGrpSpPr/>
            <p:nvPr/>
          </p:nvGrpSpPr>
          <p:grpSpPr>
            <a:xfrm>
              <a:off x="5581433" y="367436"/>
              <a:ext cx="3029543" cy="3500539"/>
              <a:chOff x="4987177" y="3451220"/>
              <a:chExt cx="3029543" cy="3500539"/>
            </a:xfrm>
          </p:grpSpPr>
          <p:grpSp>
            <p:nvGrpSpPr>
              <p:cNvPr id="147" name="组合 89"/>
              <p:cNvGrpSpPr/>
              <p:nvPr/>
            </p:nvGrpSpPr>
            <p:grpSpPr>
              <a:xfrm>
                <a:off x="4987177" y="3451220"/>
                <a:ext cx="3029543" cy="3500539"/>
                <a:chOff x="582787" y="2246386"/>
                <a:chExt cx="3029543" cy="3500539"/>
              </a:xfrm>
            </p:grpSpPr>
            <p:grpSp>
              <p:nvGrpSpPr>
                <p:cNvPr id="148" name="组合 91"/>
                <p:cNvGrpSpPr/>
                <p:nvPr/>
              </p:nvGrpSpPr>
              <p:grpSpPr>
                <a:xfrm>
                  <a:off x="582787" y="2246386"/>
                  <a:ext cx="3029543" cy="3500539"/>
                  <a:chOff x="582787" y="2246386"/>
                  <a:chExt cx="3029543" cy="3500539"/>
                </a:xfrm>
              </p:grpSpPr>
              <p:grpSp>
                <p:nvGrpSpPr>
                  <p:cNvPr id="149" name="组合 93"/>
                  <p:cNvGrpSpPr/>
                  <p:nvPr/>
                </p:nvGrpSpPr>
                <p:grpSpPr>
                  <a:xfrm>
                    <a:off x="582787" y="2246386"/>
                    <a:ext cx="3029543" cy="3500539"/>
                    <a:chOff x="472582" y="1060105"/>
                    <a:chExt cx="3029543" cy="3500539"/>
                  </a:xfrm>
                </p:grpSpPr>
                <p:grpSp>
                  <p:nvGrpSpPr>
                    <p:cNvPr id="150" name="组合 97"/>
                    <p:cNvGrpSpPr/>
                    <p:nvPr/>
                  </p:nvGrpSpPr>
                  <p:grpSpPr>
                    <a:xfrm>
                      <a:off x="472582" y="1060105"/>
                      <a:ext cx="3029543" cy="3500539"/>
                      <a:chOff x="430637" y="1550492"/>
                      <a:chExt cx="3029543" cy="3500539"/>
                    </a:xfrm>
                  </p:grpSpPr>
                  <p:grpSp>
                    <p:nvGrpSpPr>
                      <p:cNvPr id="151" name="组合 101"/>
                      <p:cNvGrpSpPr/>
                      <p:nvPr/>
                    </p:nvGrpSpPr>
                    <p:grpSpPr>
                      <a:xfrm>
                        <a:off x="430637" y="1550492"/>
                        <a:ext cx="3029543" cy="3500539"/>
                        <a:chOff x="2661010" y="78156"/>
                        <a:chExt cx="3029543" cy="3500539"/>
                      </a:xfrm>
                    </p:grpSpPr>
                    <p:grpSp>
                      <p:nvGrpSpPr>
                        <p:cNvPr id="152" name="组合 103"/>
                        <p:cNvGrpSpPr/>
                        <p:nvPr/>
                      </p:nvGrpSpPr>
                      <p:grpSpPr>
                        <a:xfrm>
                          <a:off x="2661010" y="78156"/>
                          <a:ext cx="3029543" cy="3500539"/>
                          <a:chOff x="714556" y="1314903"/>
                          <a:chExt cx="3029543" cy="3500539"/>
                        </a:xfrm>
                      </p:grpSpPr>
                      <p:grpSp>
                        <p:nvGrpSpPr>
                          <p:cNvPr id="153" name="Group 1096"/>
                          <p:cNvGrpSpPr/>
                          <p:nvPr/>
                        </p:nvGrpSpPr>
                        <p:grpSpPr bwMode="auto">
                          <a:xfrm>
                            <a:off x="1414574" y="1569267"/>
                            <a:ext cx="1047932" cy="3246175"/>
                            <a:chOff x="4170" y="2035"/>
                            <a:chExt cx="737" cy="2283"/>
                          </a:xfrm>
                        </p:grpSpPr>
                        <p:sp>
                          <p:nvSpPr>
                            <p:cNvPr id="1049331" name="Line 1072"/>
                            <p:cNvSpPr>
                              <a:spLocks noChangeShapeType="1"/>
                            </p:cNvSpPr>
                            <p:nvPr/>
                          </p:nvSpPr>
                          <p:spPr bwMode="auto">
                            <a:xfrm>
                              <a:off x="4679" y="2842"/>
                              <a:ext cx="0" cy="476"/>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332" name="Line 1073"/>
                            <p:cNvSpPr>
                              <a:spLocks noChangeShapeType="1"/>
                            </p:cNvSpPr>
                            <p:nvPr/>
                          </p:nvSpPr>
                          <p:spPr bwMode="auto">
                            <a:xfrm flipH="1">
                              <a:off x="4170" y="3080"/>
                              <a:ext cx="509"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333" name="Line 1074"/>
                            <p:cNvSpPr>
                              <a:spLocks noChangeShapeType="1"/>
                            </p:cNvSpPr>
                            <p:nvPr/>
                          </p:nvSpPr>
                          <p:spPr bwMode="auto">
                            <a:xfrm flipV="1">
                              <a:off x="4677" y="2835"/>
                              <a:ext cx="220" cy="156"/>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334" name="Line 1075"/>
                            <p:cNvSpPr>
                              <a:spLocks noChangeShapeType="1"/>
                            </p:cNvSpPr>
                            <p:nvPr/>
                          </p:nvSpPr>
                          <p:spPr bwMode="auto">
                            <a:xfrm flipH="1" flipV="1">
                              <a:off x="4676" y="3172"/>
                              <a:ext cx="231" cy="172"/>
                            </a:xfrm>
                            <a:prstGeom prst="line"/>
                            <a:noFill/>
                            <a:ln w="28575">
                              <a:solidFill>
                                <a:srgbClr val="C00000"/>
                              </a:solidFill>
                              <a:round/>
                              <a:headEnd type="arrow" w="med" len="me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335" name="Line 1076"/>
                            <p:cNvSpPr>
                              <a:spLocks noChangeShapeType="1"/>
                            </p:cNvSpPr>
                            <p:nvPr/>
                          </p:nvSpPr>
                          <p:spPr bwMode="auto">
                            <a:xfrm flipV="1">
                              <a:off x="4895" y="2035"/>
                              <a:ext cx="0" cy="803"/>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336" name="Line 1077"/>
                            <p:cNvSpPr>
                              <a:spLocks noChangeShapeType="1"/>
                            </p:cNvSpPr>
                            <p:nvPr/>
                          </p:nvSpPr>
                          <p:spPr bwMode="auto">
                            <a:xfrm>
                              <a:off x="4897" y="3334"/>
                              <a:ext cx="0" cy="984"/>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grpSp>
                      <p:sp>
                        <p:nvSpPr>
                          <p:cNvPr id="1049337" name="文本框 106"/>
                          <p:cNvSpPr txBox="1"/>
                          <p:nvPr/>
                        </p:nvSpPr>
                        <p:spPr>
                          <a:xfrm>
                            <a:off x="3020950" y="1314903"/>
                            <a:ext cx="723149" cy="535940"/>
                          </a:xfrm>
                          <a:prstGeom prst="rect"/>
                          <a:noFill/>
                        </p:spPr>
                        <p:txBody>
                          <a:bodyPr rtlCol="0" wrap="square">
                            <a:spAutoFit/>
                          </a:bodyPr>
                          <a:p>
                            <a:r>
                              <a:rPr altLang="zh-CN" b="1" dirty="0" sz="2400" i="1" lang="en-US" smtClean="0">
                                <a:latin typeface="Arial" panose="020B0604020202020204" pitchFamily="34" charset="0"/>
                                <a:cs typeface="Arial" panose="020B0604020202020204" pitchFamily="34" charset="0"/>
                              </a:rPr>
                              <a:t>V</a:t>
                            </a:r>
                            <a:r>
                              <a:rPr altLang="zh-CN" baseline="-25000" b="1" dirty="0" sz="2400" lang="en-US" smtClean="0">
                                <a:latin typeface="Arial" panose="020B0604020202020204" pitchFamily="34" charset="0"/>
                                <a:cs typeface="Arial" panose="020B0604020202020204" pitchFamily="34" charset="0"/>
                              </a:rPr>
                              <a:t>CC</a:t>
                            </a:r>
                            <a:endParaRPr altLang="en-US" b="1" dirty="0" sz="2400" lang="zh-CN">
                              <a:latin typeface="Arial" panose="020B0604020202020204" pitchFamily="34" charset="0"/>
                              <a:cs typeface="Arial" panose="020B0604020202020204" pitchFamily="34" charset="0"/>
                            </a:endParaRPr>
                          </a:p>
                        </p:txBody>
                      </p:sp>
                      <p:sp>
                        <p:nvSpPr>
                          <p:cNvPr id="1049338" name="文本框 107"/>
                          <p:cNvSpPr txBox="1"/>
                          <p:nvPr/>
                        </p:nvSpPr>
                        <p:spPr>
                          <a:xfrm>
                            <a:off x="1935058" y="1885972"/>
                            <a:ext cx="723149" cy="472440"/>
                          </a:xfrm>
                          <a:prstGeom prst="rect"/>
                          <a:noFill/>
                        </p:spPr>
                        <p:txBody>
                          <a:bodyPr rtlCol="0" wrap="square">
                            <a:spAutoFit/>
                          </a:bodyPr>
                          <a:p>
                            <a:r>
                              <a:rPr altLang="zh-CN" b="1" dirty="0" sz="2000" i="1" lang="en-US" smtClean="0">
                                <a:latin typeface="Arial" panose="020B0604020202020204" pitchFamily="34" charset="0"/>
                                <a:cs typeface="Arial" panose="020B0604020202020204" pitchFamily="34" charset="0"/>
                              </a:rPr>
                              <a:t>R</a:t>
                            </a:r>
                            <a:r>
                              <a:rPr altLang="zh-CN" baseline="-25000" b="1" dirty="0" sz="2000" lang="en-US" smtClean="0">
                                <a:latin typeface="Arial" panose="020B0604020202020204" pitchFamily="34" charset="0"/>
                                <a:cs typeface="Arial" panose="020B0604020202020204" pitchFamily="34" charset="0"/>
                              </a:rPr>
                              <a:t>C</a:t>
                            </a:r>
                            <a:endParaRPr altLang="en-US" b="1" dirty="0" sz="2000" lang="zh-CN">
                              <a:latin typeface="Arial" panose="020B0604020202020204" pitchFamily="34" charset="0"/>
                              <a:cs typeface="Arial" panose="020B0604020202020204" pitchFamily="34" charset="0"/>
                            </a:endParaRPr>
                          </a:p>
                        </p:txBody>
                      </p:sp>
                      <p:sp>
                        <p:nvSpPr>
                          <p:cNvPr id="1049339" name="Line 1077"/>
                          <p:cNvSpPr>
                            <a:spLocks noChangeShapeType="1"/>
                          </p:cNvSpPr>
                          <p:nvPr/>
                        </p:nvSpPr>
                        <p:spPr bwMode="auto">
                          <a:xfrm flipV="1">
                            <a:off x="1418888" y="1568724"/>
                            <a:ext cx="0" cy="3016991"/>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340" name="Line 1073"/>
                          <p:cNvSpPr>
                            <a:spLocks noChangeShapeType="1"/>
                          </p:cNvSpPr>
                          <p:nvPr/>
                        </p:nvSpPr>
                        <p:spPr bwMode="auto">
                          <a:xfrm flipH="1">
                            <a:off x="1414653" y="4585716"/>
                            <a:ext cx="1047853"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341" name="矩形 110"/>
                          <p:cNvSpPr/>
                          <p:nvPr/>
                        </p:nvSpPr>
                        <p:spPr>
                          <a:xfrm rot="16200000">
                            <a:off x="1197539" y="2035513"/>
                            <a:ext cx="466034" cy="196395"/>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342" name="Line 1077"/>
                          <p:cNvSpPr>
                            <a:spLocks noChangeShapeType="1"/>
                          </p:cNvSpPr>
                          <p:nvPr/>
                        </p:nvSpPr>
                        <p:spPr bwMode="auto">
                          <a:xfrm flipH="1" flipV="1">
                            <a:off x="1414654" y="1584126"/>
                            <a:ext cx="1480982"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343" name="矩形 112"/>
                          <p:cNvSpPr/>
                          <p:nvPr/>
                        </p:nvSpPr>
                        <p:spPr>
                          <a:xfrm rot="16200000">
                            <a:off x="2206878" y="2034984"/>
                            <a:ext cx="466034" cy="196395"/>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344" name="文本框 113"/>
                          <p:cNvSpPr txBox="1"/>
                          <p:nvPr/>
                        </p:nvSpPr>
                        <p:spPr>
                          <a:xfrm>
                            <a:off x="714556" y="1860724"/>
                            <a:ext cx="682323" cy="472439"/>
                          </a:xfrm>
                          <a:prstGeom prst="rect"/>
                          <a:noFill/>
                        </p:spPr>
                        <p:txBody>
                          <a:bodyPr rtlCol="0" wrap="square">
                            <a:spAutoFit/>
                          </a:bodyPr>
                          <a:p>
                            <a:r>
                              <a:rPr altLang="zh-CN" b="1" dirty="0" sz="2000" i="1" lang="en-US" smtClean="0">
                                <a:latin typeface="Arial" panose="020B0604020202020204" pitchFamily="34" charset="0"/>
                                <a:cs typeface="Arial" panose="020B0604020202020204" pitchFamily="34" charset="0"/>
                              </a:rPr>
                              <a:t>R</a:t>
                            </a:r>
                            <a:r>
                              <a:rPr altLang="zh-CN" baseline="-25000" b="1" dirty="0" sz="2000" lang="en-US" smtClean="0">
                                <a:latin typeface="Arial" panose="020B0604020202020204" pitchFamily="34" charset="0"/>
                                <a:cs typeface="Arial" panose="020B0604020202020204" pitchFamily="34" charset="0"/>
                              </a:rPr>
                              <a:t>B2</a:t>
                            </a:r>
                            <a:endParaRPr altLang="en-US" b="1" dirty="0" sz="2000" lang="zh-CN">
                              <a:latin typeface="Arial" panose="020B0604020202020204" pitchFamily="34" charset="0"/>
                              <a:cs typeface="Arial" panose="020B0604020202020204" pitchFamily="34" charset="0"/>
                            </a:endParaRPr>
                          </a:p>
                        </p:txBody>
                      </p:sp>
                      <p:sp>
                        <p:nvSpPr>
                          <p:cNvPr id="1049345" name="文本框 114"/>
                          <p:cNvSpPr txBox="1"/>
                          <p:nvPr/>
                        </p:nvSpPr>
                        <p:spPr>
                          <a:xfrm>
                            <a:off x="1912921" y="3011174"/>
                            <a:ext cx="217969" cy="447040"/>
                          </a:xfrm>
                          <a:prstGeom prst="rect"/>
                          <a:noFill/>
                        </p:spPr>
                        <p:txBody>
                          <a:bodyPr rtlCol="0" wrap="square">
                            <a:spAutoFit/>
                          </a:bodyPr>
                          <a:p>
                            <a:endParaRPr altLang="en-US" b="1" dirty="0" sz="2400" lang="zh-CN">
                              <a:latin typeface="Arial" panose="020B0604020202020204" pitchFamily="34" charset="0"/>
                              <a:cs typeface="Arial" panose="020B0604020202020204" pitchFamily="34" charset="0"/>
                            </a:endParaRPr>
                          </a:p>
                        </p:txBody>
                      </p:sp>
                      <p:cxnSp>
                        <p:nvCxnSpPr>
                          <p:cNvPr id="3145756" name="直接连接符 115"/>
                          <p:cNvCxnSpPr>
                            <a:cxnSpLocks/>
                          </p:cNvCxnSpPr>
                          <p:nvPr/>
                        </p:nvCxnSpPr>
                        <p:spPr>
                          <a:xfrm flipV="1">
                            <a:off x="2229093" y="4815368"/>
                            <a:ext cx="440323" cy="74"/>
                          </a:xfrm>
                          <a:prstGeom prst="line"/>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49346" name="椭圆 116"/>
                          <p:cNvSpPr/>
                          <p:nvPr/>
                        </p:nvSpPr>
                        <p:spPr>
                          <a:xfrm>
                            <a:off x="2408275" y="4546946"/>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49347" name="文本框 104"/>
                        <p:cNvSpPr txBox="1"/>
                        <p:nvPr/>
                      </p:nvSpPr>
                      <p:spPr>
                        <a:xfrm>
                          <a:off x="4305902" y="1580224"/>
                          <a:ext cx="483465" cy="523220"/>
                        </a:xfrm>
                        <a:prstGeom prst="rect"/>
                        <a:noFill/>
                      </p:spPr>
                      <p:txBody>
                        <a:bodyPr rtlCol="0" wrap="square">
                          <a:spAutoFit/>
                        </a:bodyPr>
                        <a:p>
                          <a:r>
                            <a:rPr altLang="zh-CN" b="1" dirty="0" sz="2800" lang="en-US" smtClean="0">
                              <a:latin typeface="Arial" panose="020B0604020202020204" pitchFamily="34" charset="0"/>
                              <a:cs typeface="Arial" panose="020B0604020202020204" pitchFamily="34" charset="0"/>
                            </a:rPr>
                            <a:t>T</a:t>
                          </a:r>
                          <a:endParaRPr altLang="en-US" b="1" dirty="0" sz="2800" lang="zh-CN">
                            <a:latin typeface="Arial" panose="020B0604020202020204" pitchFamily="34" charset="0"/>
                            <a:cs typeface="Arial" panose="020B0604020202020204" pitchFamily="34" charset="0"/>
                          </a:endParaRPr>
                        </a:p>
                      </p:txBody>
                    </p:sp>
                  </p:grpSp>
                  <p:sp>
                    <p:nvSpPr>
                      <p:cNvPr id="1049348" name="椭圆 102"/>
                      <p:cNvSpPr/>
                      <p:nvPr/>
                    </p:nvSpPr>
                    <p:spPr>
                      <a:xfrm>
                        <a:off x="2606034" y="1740054"/>
                        <a:ext cx="155017" cy="155017"/>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49349" name="文本框 98"/>
                    <p:cNvSpPr txBox="1"/>
                    <p:nvPr/>
                  </p:nvSpPr>
                  <p:spPr>
                    <a:xfrm>
                      <a:off x="1561591" y="2711445"/>
                      <a:ext cx="425528" cy="400110"/>
                    </a:xfrm>
                    <a:prstGeom prst="rect"/>
                    <a:noFill/>
                  </p:spPr>
                  <p:txBody>
                    <a:bodyPr rtlCol="0" wrap="square">
                      <a:spAutoFit/>
                    </a:bodyPr>
                    <a:p>
                      <a:r>
                        <a:rPr altLang="zh-CN" b="1" dirty="0" sz="2000" lang="en-US" smtClean="0">
                          <a:solidFill>
                            <a:srgbClr val="C00000"/>
                          </a:solidFill>
                          <a:latin typeface="Arial" panose="020B0604020202020204" pitchFamily="34" charset="0"/>
                          <a:cs typeface="Arial" panose="020B0604020202020204" pitchFamily="34" charset="0"/>
                        </a:rPr>
                        <a:t>b</a:t>
                      </a:r>
                      <a:endParaRPr altLang="en-US" b="1" dirty="0" sz="2000" lang="zh-CN">
                        <a:solidFill>
                          <a:srgbClr val="C00000"/>
                        </a:solidFill>
                        <a:latin typeface="Arial" panose="020B0604020202020204" pitchFamily="34" charset="0"/>
                        <a:cs typeface="Arial" panose="020B0604020202020204" pitchFamily="34" charset="0"/>
                      </a:endParaRPr>
                    </a:p>
                  </p:txBody>
                </p:sp>
                <p:sp>
                  <p:nvSpPr>
                    <p:cNvPr id="1049350" name="文本框 99"/>
                    <p:cNvSpPr txBox="1"/>
                    <p:nvPr/>
                  </p:nvSpPr>
                  <p:spPr>
                    <a:xfrm>
                      <a:off x="2154574" y="2894927"/>
                      <a:ext cx="425528" cy="400110"/>
                    </a:xfrm>
                    <a:prstGeom prst="rect"/>
                    <a:noFill/>
                  </p:spPr>
                  <p:txBody>
                    <a:bodyPr rtlCol="0" wrap="square">
                      <a:spAutoFit/>
                    </a:bodyPr>
                    <a:p>
                      <a:r>
                        <a:rPr altLang="zh-CN" b="1" dirty="0" sz="2000" lang="en-US" smtClean="0">
                          <a:solidFill>
                            <a:srgbClr val="C00000"/>
                          </a:solidFill>
                          <a:latin typeface="Arial" panose="020B0604020202020204" pitchFamily="34" charset="0"/>
                          <a:cs typeface="Arial" panose="020B0604020202020204" pitchFamily="34" charset="0"/>
                        </a:rPr>
                        <a:t>e</a:t>
                      </a:r>
                      <a:endParaRPr altLang="en-US" b="1" dirty="0" sz="2000" lang="zh-CN">
                        <a:solidFill>
                          <a:srgbClr val="C00000"/>
                        </a:solidFill>
                        <a:latin typeface="Arial" panose="020B0604020202020204" pitchFamily="34" charset="0"/>
                        <a:cs typeface="Arial" panose="020B0604020202020204" pitchFamily="34" charset="0"/>
                      </a:endParaRPr>
                    </a:p>
                  </p:txBody>
                </p:sp>
                <p:sp>
                  <p:nvSpPr>
                    <p:cNvPr id="1049351" name="文本框 100"/>
                    <p:cNvSpPr txBox="1"/>
                    <p:nvPr/>
                  </p:nvSpPr>
                  <p:spPr>
                    <a:xfrm>
                      <a:off x="2168947" y="2151833"/>
                      <a:ext cx="425528" cy="400110"/>
                    </a:xfrm>
                    <a:prstGeom prst="rect"/>
                    <a:noFill/>
                  </p:spPr>
                  <p:txBody>
                    <a:bodyPr rtlCol="0" wrap="square">
                      <a:spAutoFit/>
                    </a:bodyPr>
                    <a:p>
                      <a:r>
                        <a:rPr altLang="zh-CN" b="1" dirty="0" sz="2000" lang="en-US" smtClean="0">
                          <a:solidFill>
                            <a:srgbClr val="C00000"/>
                          </a:solidFill>
                          <a:latin typeface="Arial" panose="020B0604020202020204" pitchFamily="34" charset="0"/>
                          <a:cs typeface="Arial" panose="020B0604020202020204" pitchFamily="34" charset="0"/>
                        </a:rPr>
                        <a:t>c</a:t>
                      </a:r>
                      <a:endParaRPr altLang="en-US" b="1" dirty="0" sz="2000" lang="zh-CN">
                        <a:solidFill>
                          <a:srgbClr val="C00000"/>
                        </a:solidFill>
                        <a:latin typeface="Arial" panose="020B0604020202020204" pitchFamily="34" charset="0"/>
                        <a:cs typeface="Arial" panose="020B0604020202020204" pitchFamily="34" charset="0"/>
                      </a:endParaRPr>
                    </a:p>
                  </p:txBody>
                </p:sp>
              </p:grpSp>
              <p:sp>
                <p:nvSpPr>
                  <p:cNvPr id="1049352" name="矩形 94"/>
                  <p:cNvSpPr/>
                  <p:nvPr/>
                </p:nvSpPr>
                <p:spPr>
                  <a:xfrm rot="16200000">
                    <a:off x="2081937" y="4925204"/>
                    <a:ext cx="466034" cy="196395"/>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353" name="文本框 95"/>
                  <p:cNvSpPr txBox="1"/>
                  <p:nvPr/>
                </p:nvSpPr>
                <p:spPr>
                  <a:xfrm>
                    <a:off x="1781152" y="4810541"/>
                    <a:ext cx="723149" cy="472439"/>
                  </a:xfrm>
                  <a:prstGeom prst="rect"/>
                  <a:noFill/>
                </p:spPr>
                <p:txBody>
                  <a:bodyPr rtlCol="0" wrap="square">
                    <a:spAutoFit/>
                  </a:bodyPr>
                  <a:p>
                    <a:r>
                      <a:rPr altLang="zh-CN" b="1" dirty="0" sz="2000" i="1" lang="en-US" smtClean="0">
                        <a:latin typeface="Arial" panose="020B0604020202020204" pitchFamily="34" charset="0"/>
                        <a:cs typeface="Arial" panose="020B0604020202020204" pitchFamily="34" charset="0"/>
                      </a:rPr>
                      <a:t>R</a:t>
                    </a:r>
                    <a:r>
                      <a:rPr altLang="zh-CN" baseline="-25000" b="1" dirty="0" sz="2000" lang="en-US" smtClean="0">
                        <a:latin typeface="Arial" panose="020B0604020202020204" pitchFamily="34" charset="0"/>
                        <a:cs typeface="Arial" panose="020B0604020202020204" pitchFamily="34" charset="0"/>
                      </a:rPr>
                      <a:t>E</a:t>
                    </a:r>
                    <a:endParaRPr altLang="en-US" b="1" dirty="0" sz="2000" lang="zh-CN">
                      <a:latin typeface="Arial" panose="020B0604020202020204" pitchFamily="34" charset="0"/>
                      <a:cs typeface="Arial" panose="020B0604020202020204" pitchFamily="34" charset="0"/>
                    </a:endParaRPr>
                  </a:p>
                </p:txBody>
              </p:sp>
              <p:sp>
                <p:nvSpPr>
                  <p:cNvPr id="1049354" name="文本框 96"/>
                  <p:cNvSpPr txBox="1"/>
                  <p:nvPr/>
                </p:nvSpPr>
                <p:spPr>
                  <a:xfrm>
                    <a:off x="603372" y="4460107"/>
                    <a:ext cx="682323" cy="472440"/>
                  </a:xfrm>
                  <a:prstGeom prst="rect"/>
                  <a:noFill/>
                </p:spPr>
                <p:txBody>
                  <a:bodyPr rtlCol="0" wrap="square">
                    <a:spAutoFit/>
                  </a:bodyPr>
                  <a:p>
                    <a:r>
                      <a:rPr altLang="zh-CN" b="1" dirty="0" sz="2000" i="1" lang="en-US" smtClean="0">
                        <a:latin typeface="Arial" panose="020B0604020202020204" pitchFamily="34" charset="0"/>
                        <a:cs typeface="Arial" panose="020B0604020202020204" pitchFamily="34" charset="0"/>
                      </a:rPr>
                      <a:t>R</a:t>
                    </a:r>
                    <a:r>
                      <a:rPr altLang="zh-CN" baseline="-25000" b="1" dirty="0" sz="2000" lang="en-US" smtClean="0">
                        <a:latin typeface="Arial" panose="020B0604020202020204" pitchFamily="34" charset="0"/>
                        <a:cs typeface="Arial" panose="020B0604020202020204" pitchFamily="34" charset="0"/>
                      </a:rPr>
                      <a:t>B1</a:t>
                    </a:r>
                    <a:endParaRPr altLang="en-US" b="1" dirty="0" sz="2000" lang="zh-CN">
                      <a:latin typeface="Arial" panose="020B0604020202020204" pitchFamily="34" charset="0"/>
                      <a:cs typeface="Arial" panose="020B0604020202020204" pitchFamily="34" charset="0"/>
                    </a:endParaRPr>
                  </a:p>
                </p:txBody>
              </p:sp>
            </p:grpSp>
            <p:sp>
              <p:nvSpPr>
                <p:cNvPr id="1049355" name="椭圆 92"/>
                <p:cNvSpPr/>
                <p:nvPr/>
              </p:nvSpPr>
              <p:spPr>
                <a:xfrm>
                  <a:off x="1243102" y="3937657"/>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49356" name="矩形 90"/>
              <p:cNvSpPr/>
              <p:nvPr/>
            </p:nvSpPr>
            <p:spPr>
              <a:xfrm rot="16200000">
                <a:off x="5457348" y="5825792"/>
                <a:ext cx="466034" cy="196395"/>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cxnSp>
          <p:nvCxnSpPr>
            <p:cNvPr id="3145757" name="直接箭头连接符 78"/>
            <p:cNvCxnSpPr>
              <a:cxnSpLocks/>
            </p:cNvCxnSpPr>
            <p:nvPr/>
          </p:nvCxnSpPr>
          <p:spPr>
            <a:xfrm>
              <a:off x="6541033" y="991080"/>
              <a:ext cx="0" cy="427652"/>
            </a:xfrm>
            <a:prstGeom prst="straightConnector1"/>
            <a:ln w="25400">
              <a:prstDash val="sysDot"/>
              <a:tailEnd type="triangle" w="lg" len="lg"/>
            </a:ln>
          </p:spPr>
          <p:style>
            <a:lnRef idx="1">
              <a:schemeClr val="accent1"/>
            </a:lnRef>
            <a:fillRef idx="0">
              <a:schemeClr val="accent1"/>
            </a:fillRef>
            <a:effectRef idx="0">
              <a:schemeClr val="accent1"/>
            </a:effectRef>
            <a:fontRef idx="minor">
              <a:schemeClr val="tx1"/>
            </a:fontRef>
          </p:style>
        </p:cxnSp>
        <p:sp>
          <p:nvSpPr>
            <p:cNvPr id="1049357" name="文本框 79"/>
            <p:cNvSpPr txBox="1"/>
            <p:nvPr/>
          </p:nvSpPr>
          <p:spPr>
            <a:xfrm>
              <a:off x="6519150" y="942279"/>
              <a:ext cx="401183" cy="472440"/>
            </a:xfrm>
            <a:prstGeom prst="rect"/>
            <a:noFill/>
          </p:spPr>
          <p:txBody>
            <a:bodyPr rtlCol="0" wrap="square">
              <a:spAutoFit/>
            </a:bodyPr>
            <a:p>
              <a:r>
                <a:rPr altLang="zh-CN" b="1" dirty="0" sz="2000" i="1" lang="en-US" smtClean="0">
                  <a:latin typeface="Arial" panose="020B0604020202020204" pitchFamily="34" charset="0"/>
                  <a:cs typeface="Arial" panose="020B0604020202020204" pitchFamily="34" charset="0"/>
                </a:rPr>
                <a:t>I</a:t>
              </a:r>
              <a:r>
                <a:rPr altLang="zh-CN" baseline="-25000" b="1" dirty="0" sz="2000" lang="en-US" smtClean="0">
                  <a:latin typeface="Arial" panose="020B0604020202020204" pitchFamily="34" charset="0"/>
                  <a:cs typeface="Arial" panose="020B0604020202020204" pitchFamily="34" charset="0"/>
                </a:rPr>
                <a:t>2</a:t>
              </a:r>
              <a:endParaRPr altLang="en-US" b="1" dirty="0" sz="2000" lang="zh-CN">
                <a:latin typeface="Arial" panose="020B0604020202020204" pitchFamily="34" charset="0"/>
                <a:cs typeface="Arial" panose="020B0604020202020204" pitchFamily="34" charset="0"/>
              </a:endParaRPr>
            </a:p>
          </p:txBody>
        </p:sp>
        <p:cxnSp>
          <p:nvCxnSpPr>
            <p:cNvPr id="3145758" name="直接箭头连接符 80"/>
            <p:cNvCxnSpPr>
              <a:cxnSpLocks/>
            </p:cNvCxnSpPr>
            <p:nvPr/>
          </p:nvCxnSpPr>
          <p:spPr>
            <a:xfrm>
              <a:off x="6476735" y="2614723"/>
              <a:ext cx="0" cy="427652"/>
            </a:xfrm>
            <a:prstGeom prst="straightConnector1"/>
            <a:ln w="25400">
              <a:prstDash val="sysDot"/>
              <a:tailEnd type="triangle" w="lg" len="lg"/>
            </a:ln>
          </p:spPr>
          <p:style>
            <a:lnRef idx="1">
              <a:schemeClr val="accent1"/>
            </a:lnRef>
            <a:fillRef idx="0">
              <a:schemeClr val="accent1"/>
            </a:fillRef>
            <a:effectRef idx="0">
              <a:schemeClr val="accent1"/>
            </a:effectRef>
            <a:fontRef idx="minor">
              <a:schemeClr val="tx1"/>
            </a:fontRef>
          </p:style>
        </p:cxnSp>
        <p:sp>
          <p:nvSpPr>
            <p:cNvPr id="1049358" name="文本框 81"/>
            <p:cNvSpPr txBox="1"/>
            <p:nvPr/>
          </p:nvSpPr>
          <p:spPr>
            <a:xfrm>
              <a:off x="6464034" y="2561751"/>
              <a:ext cx="401183" cy="472440"/>
            </a:xfrm>
            <a:prstGeom prst="rect"/>
            <a:noFill/>
          </p:spPr>
          <p:txBody>
            <a:bodyPr rtlCol="0" wrap="square">
              <a:spAutoFit/>
            </a:bodyPr>
            <a:p>
              <a:r>
                <a:rPr altLang="zh-CN" b="1" dirty="0" sz="2000" i="1" lang="en-US" smtClean="0">
                  <a:latin typeface="Arial" panose="020B0604020202020204" pitchFamily="34" charset="0"/>
                  <a:cs typeface="Arial" panose="020B0604020202020204" pitchFamily="34" charset="0"/>
                </a:rPr>
                <a:t>I</a:t>
              </a:r>
              <a:r>
                <a:rPr altLang="zh-CN" baseline="-25000" b="1" dirty="0" sz="2000" lang="en-US" smtClean="0">
                  <a:latin typeface="Arial" panose="020B0604020202020204" pitchFamily="34" charset="0"/>
                  <a:cs typeface="Arial" panose="020B0604020202020204" pitchFamily="34" charset="0"/>
                </a:rPr>
                <a:t>1</a:t>
              </a:r>
              <a:endParaRPr altLang="en-US" b="1" dirty="0" sz="2000" lang="zh-CN">
                <a:latin typeface="Arial" panose="020B0604020202020204" pitchFamily="34" charset="0"/>
                <a:cs typeface="Arial" panose="020B0604020202020204" pitchFamily="34" charset="0"/>
              </a:endParaRPr>
            </a:p>
          </p:txBody>
        </p:sp>
        <p:cxnSp>
          <p:nvCxnSpPr>
            <p:cNvPr id="3145759" name="直接箭头连接符 82"/>
            <p:cNvCxnSpPr>
              <a:cxnSpLocks/>
            </p:cNvCxnSpPr>
            <p:nvPr/>
          </p:nvCxnSpPr>
          <p:spPr>
            <a:xfrm>
              <a:off x="7544175" y="980205"/>
              <a:ext cx="0" cy="427652"/>
            </a:xfrm>
            <a:prstGeom prst="straightConnector1"/>
            <a:ln w="25400">
              <a:prstDash val="sysDot"/>
              <a:tailEnd type="triangle" w="lg" len="lg"/>
            </a:ln>
          </p:spPr>
          <p:style>
            <a:lnRef idx="1">
              <a:schemeClr val="accent1"/>
            </a:lnRef>
            <a:fillRef idx="0">
              <a:schemeClr val="accent1"/>
            </a:fillRef>
            <a:effectRef idx="0">
              <a:schemeClr val="accent1"/>
            </a:effectRef>
            <a:fontRef idx="minor">
              <a:schemeClr val="tx1"/>
            </a:fontRef>
          </p:style>
        </p:cxnSp>
        <p:sp>
          <p:nvSpPr>
            <p:cNvPr id="1049359" name="文本框 83"/>
            <p:cNvSpPr txBox="1"/>
            <p:nvPr/>
          </p:nvSpPr>
          <p:spPr>
            <a:xfrm>
              <a:off x="7525084" y="931101"/>
              <a:ext cx="586199" cy="472440"/>
            </a:xfrm>
            <a:prstGeom prst="rect"/>
            <a:noFill/>
          </p:spPr>
          <p:txBody>
            <a:bodyPr rtlCol="0" wrap="square">
              <a:spAutoFit/>
            </a:bodyPr>
            <a:p>
              <a:r>
                <a:rPr altLang="zh-CN" b="1" dirty="0" sz="2000" i="1" lang="en-US" smtClean="0">
                  <a:latin typeface="Arial" panose="020B0604020202020204" pitchFamily="34" charset="0"/>
                  <a:cs typeface="Arial" panose="020B0604020202020204" pitchFamily="34" charset="0"/>
                </a:rPr>
                <a:t>I</a:t>
              </a:r>
              <a:r>
                <a:rPr altLang="zh-CN" baseline="-25000" b="1" dirty="0" sz="2000" lang="en-US" smtClean="0">
                  <a:latin typeface="Arial" panose="020B0604020202020204" pitchFamily="34" charset="0"/>
                  <a:cs typeface="Arial" panose="020B0604020202020204" pitchFamily="34" charset="0"/>
                </a:rPr>
                <a:t>CQ</a:t>
              </a:r>
              <a:endParaRPr altLang="en-US" b="1" dirty="0" sz="2000" lang="zh-CN">
                <a:latin typeface="Arial" panose="020B0604020202020204" pitchFamily="34" charset="0"/>
                <a:cs typeface="Arial" panose="020B0604020202020204" pitchFamily="34" charset="0"/>
              </a:endParaRPr>
            </a:p>
          </p:txBody>
        </p:sp>
        <p:cxnSp>
          <p:nvCxnSpPr>
            <p:cNvPr id="3145760" name="直接箭头连接符 84"/>
            <p:cNvCxnSpPr>
              <a:cxnSpLocks/>
            </p:cNvCxnSpPr>
            <p:nvPr/>
          </p:nvCxnSpPr>
          <p:spPr>
            <a:xfrm>
              <a:off x="7511463" y="2981435"/>
              <a:ext cx="0" cy="427652"/>
            </a:xfrm>
            <a:prstGeom prst="straightConnector1"/>
            <a:ln w="25400">
              <a:prstDash val="sysDot"/>
              <a:tailEnd type="triangle" w="lg" len="lg"/>
            </a:ln>
          </p:spPr>
          <p:style>
            <a:lnRef idx="1">
              <a:schemeClr val="accent1"/>
            </a:lnRef>
            <a:fillRef idx="0">
              <a:schemeClr val="accent1"/>
            </a:fillRef>
            <a:effectRef idx="0">
              <a:schemeClr val="accent1"/>
            </a:effectRef>
            <a:fontRef idx="minor">
              <a:schemeClr val="tx1"/>
            </a:fontRef>
          </p:style>
        </p:cxnSp>
        <p:sp>
          <p:nvSpPr>
            <p:cNvPr id="1049360" name="文本框 85"/>
            <p:cNvSpPr txBox="1"/>
            <p:nvPr/>
          </p:nvSpPr>
          <p:spPr>
            <a:xfrm>
              <a:off x="7490562" y="2888959"/>
              <a:ext cx="570236" cy="472440"/>
            </a:xfrm>
            <a:prstGeom prst="rect"/>
            <a:noFill/>
          </p:spPr>
          <p:txBody>
            <a:bodyPr rtlCol="0" wrap="square">
              <a:spAutoFit/>
            </a:bodyPr>
            <a:p>
              <a:r>
                <a:rPr altLang="zh-CN" b="1" dirty="0" sz="2000" i="1" lang="en-US" smtClean="0">
                  <a:latin typeface="Arial" panose="020B0604020202020204" pitchFamily="34" charset="0"/>
                  <a:cs typeface="Arial" panose="020B0604020202020204" pitchFamily="34" charset="0"/>
                </a:rPr>
                <a:t>I</a:t>
              </a:r>
              <a:r>
                <a:rPr altLang="zh-CN" baseline="-25000" b="1" dirty="0" sz="2000" lang="en-US" smtClean="0">
                  <a:latin typeface="Arial" panose="020B0604020202020204" pitchFamily="34" charset="0"/>
                  <a:cs typeface="Arial" panose="020B0604020202020204" pitchFamily="34" charset="0"/>
                </a:rPr>
                <a:t>EQ</a:t>
              </a:r>
              <a:endParaRPr altLang="en-US" b="1" dirty="0" sz="2000" lang="zh-CN">
                <a:latin typeface="Arial" panose="020B0604020202020204" pitchFamily="34" charset="0"/>
                <a:cs typeface="Arial" panose="020B0604020202020204" pitchFamily="34" charset="0"/>
              </a:endParaRPr>
            </a:p>
          </p:txBody>
        </p:sp>
        <p:sp>
          <p:nvSpPr>
            <p:cNvPr id="1049361" name="文本框 86"/>
            <p:cNvSpPr txBox="1"/>
            <p:nvPr/>
          </p:nvSpPr>
          <p:spPr>
            <a:xfrm>
              <a:off x="5649766" y="1869504"/>
              <a:ext cx="638871" cy="472439"/>
            </a:xfrm>
            <a:prstGeom prst="rect"/>
            <a:noFill/>
          </p:spPr>
          <p:txBody>
            <a:bodyPr rtlCol="0" wrap="square">
              <a:spAutoFit/>
            </a:bodyPr>
            <a:p>
              <a:r>
                <a:rPr altLang="zh-CN" b="1" dirty="0" sz="2000" i="1" lang="en-US" smtClean="0">
                  <a:latin typeface="Arial" panose="020B0604020202020204" pitchFamily="34" charset="0"/>
                  <a:cs typeface="Arial" panose="020B0604020202020204" pitchFamily="34" charset="0"/>
                </a:rPr>
                <a:t>U</a:t>
              </a:r>
              <a:r>
                <a:rPr altLang="zh-CN" baseline="-25000" b="1" dirty="0" sz="2000" lang="en-US" smtClean="0">
                  <a:latin typeface="Arial" panose="020B0604020202020204" pitchFamily="34" charset="0"/>
                  <a:cs typeface="Arial" panose="020B0604020202020204" pitchFamily="34" charset="0"/>
                </a:rPr>
                <a:t>BQ</a:t>
              </a:r>
              <a:endParaRPr altLang="en-US" b="1" dirty="0" sz="2000" lang="zh-CN">
                <a:latin typeface="Arial" panose="020B0604020202020204" pitchFamily="34" charset="0"/>
                <a:cs typeface="Arial" panose="020B0604020202020204" pitchFamily="34" charset="0"/>
              </a:endParaRPr>
            </a:p>
          </p:txBody>
        </p:sp>
        <p:sp>
          <p:nvSpPr>
            <p:cNvPr id="1049362" name="文本框 87"/>
            <p:cNvSpPr txBox="1"/>
            <p:nvPr/>
          </p:nvSpPr>
          <p:spPr>
            <a:xfrm>
              <a:off x="7306772" y="2466163"/>
              <a:ext cx="682323" cy="472439"/>
            </a:xfrm>
            <a:prstGeom prst="rect"/>
            <a:noFill/>
          </p:spPr>
          <p:txBody>
            <a:bodyPr rtlCol="0" wrap="square">
              <a:spAutoFit/>
            </a:bodyPr>
            <a:p>
              <a:r>
                <a:rPr altLang="zh-CN" b="1" dirty="0" sz="2000" i="1" lang="en-US" smtClean="0">
                  <a:latin typeface="Arial" panose="020B0604020202020204" pitchFamily="34" charset="0"/>
                  <a:cs typeface="Arial" panose="020B0604020202020204" pitchFamily="34" charset="0"/>
                </a:rPr>
                <a:t>U</a:t>
              </a:r>
              <a:r>
                <a:rPr altLang="zh-CN" baseline="-25000" b="1" dirty="0" sz="2000" lang="en-US" smtClean="0">
                  <a:latin typeface="Arial" panose="020B0604020202020204" pitchFamily="34" charset="0"/>
                  <a:cs typeface="Arial" panose="020B0604020202020204" pitchFamily="34" charset="0"/>
                </a:rPr>
                <a:t>EQ</a:t>
              </a:r>
              <a:endParaRPr altLang="en-US" b="1" dirty="0" sz="2000" lang="zh-CN">
                <a:latin typeface="Arial" panose="020B0604020202020204" pitchFamily="34" charset="0"/>
                <a:cs typeface="Arial" panose="020B0604020202020204" pitchFamily="34" charset="0"/>
              </a:endParaRPr>
            </a:p>
          </p:txBody>
        </p:sp>
        <p:sp>
          <p:nvSpPr>
            <p:cNvPr id="1049363" name="椭圆 88"/>
            <p:cNvSpPr/>
            <p:nvPr/>
          </p:nvSpPr>
          <p:spPr>
            <a:xfrm>
              <a:off x="7271866" y="2656884"/>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49364" name="Rectangle 3"/>
          <p:cNvSpPr>
            <a:spLocks noChangeArrowheads="1"/>
          </p:cNvSpPr>
          <p:nvPr/>
        </p:nvSpPr>
        <p:spPr bwMode="auto">
          <a:xfrm>
            <a:off x="5956577" y="1355612"/>
            <a:ext cx="1592151" cy="461665"/>
          </a:xfrm>
          <a:prstGeom prst="rect"/>
          <a:noFill/>
          <a:ln>
            <a:noFill/>
          </a:ln>
          <a:effectLst/>
        </p:spPr>
        <p:txBody>
          <a:bodyPr wrap="square">
            <a:spAutoFit/>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r>
              <a:rPr altLang="zh-CN" dirty="0" sz="2400" kumimoji="1" lang="en-US" smtClean="0">
                <a:latin typeface="Arial" panose="020B0604020202020204" pitchFamily="34" charset="0"/>
                <a:cs typeface="Arial" panose="020B0604020202020204" pitchFamily="34" charset="0"/>
              </a:rPr>
              <a:t>DC circuit</a:t>
            </a:r>
            <a:endParaRPr altLang="en-US" dirty="0" sz="3200" kumimoji="1" lang="zh-CN" smtClean="0">
              <a:latin typeface="Arial" panose="020B0604020202020204" pitchFamily="34" charset="0"/>
              <a:cs typeface="Arial" panose="020B0604020202020204" pitchFamily="34" charset="0"/>
            </a:endParaRPr>
          </a:p>
        </p:txBody>
      </p:sp>
      <p:grpSp>
        <p:nvGrpSpPr>
          <p:cNvPr id="154" name="组合 126"/>
          <p:cNvGrpSpPr/>
          <p:nvPr/>
        </p:nvGrpSpPr>
        <p:grpSpPr>
          <a:xfrm>
            <a:off x="436139" y="1932790"/>
            <a:ext cx="4509262" cy="3223270"/>
            <a:chOff x="4274796" y="2083060"/>
            <a:chExt cx="4509262" cy="3223270"/>
          </a:xfrm>
        </p:grpSpPr>
        <p:grpSp>
          <p:nvGrpSpPr>
            <p:cNvPr id="155" name="组合 128"/>
            <p:cNvGrpSpPr/>
            <p:nvPr/>
          </p:nvGrpSpPr>
          <p:grpSpPr>
            <a:xfrm>
              <a:off x="4274796" y="2083060"/>
              <a:ext cx="4509262" cy="3223270"/>
              <a:chOff x="4353253" y="2246182"/>
              <a:chExt cx="4509262" cy="3223270"/>
            </a:xfrm>
          </p:grpSpPr>
          <p:grpSp>
            <p:nvGrpSpPr>
              <p:cNvPr id="156" name="组合 151"/>
              <p:cNvGrpSpPr/>
              <p:nvPr/>
            </p:nvGrpSpPr>
            <p:grpSpPr>
              <a:xfrm>
                <a:off x="4353253" y="2246182"/>
                <a:ext cx="4509262" cy="3223270"/>
                <a:chOff x="3823835" y="329238"/>
                <a:chExt cx="4509262" cy="3223270"/>
              </a:xfrm>
            </p:grpSpPr>
            <p:grpSp>
              <p:nvGrpSpPr>
                <p:cNvPr id="157" name="组合 157"/>
                <p:cNvGrpSpPr/>
                <p:nvPr/>
              </p:nvGrpSpPr>
              <p:grpSpPr>
                <a:xfrm>
                  <a:off x="4224308" y="329238"/>
                  <a:ext cx="4108789" cy="3223270"/>
                  <a:chOff x="239826" y="1060105"/>
                  <a:chExt cx="4108789" cy="3223270"/>
                </a:xfrm>
              </p:grpSpPr>
              <p:grpSp>
                <p:nvGrpSpPr>
                  <p:cNvPr id="158" name="组合 159"/>
                  <p:cNvGrpSpPr/>
                  <p:nvPr/>
                </p:nvGrpSpPr>
                <p:grpSpPr>
                  <a:xfrm>
                    <a:off x="239826" y="1060105"/>
                    <a:ext cx="4108789" cy="3223270"/>
                    <a:chOff x="197881" y="1550492"/>
                    <a:chExt cx="4108789" cy="3223270"/>
                  </a:xfrm>
                </p:grpSpPr>
                <p:grpSp>
                  <p:nvGrpSpPr>
                    <p:cNvPr id="159" name="组合 163"/>
                    <p:cNvGrpSpPr/>
                    <p:nvPr/>
                  </p:nvGrpSpPr>
                  <p:grpSpPr>
                    <a:xfrm>
                      <a:off x="197881" y="1550492"/>
                      <a:ext cx="4108789" cy="3223270"/>
                      <a:chOff x="2428254" y="78156"/>
                      <a:chExt cx="4108789" cy="3223270"/>
                    </a:xfrm>
                  </p:grpSpPr>
                  <p:grpSp>
                    <p:nvGrpSpPr>
                      <p:cNvPr id="160" name="组合 165"/>
                      <p:cNvGrpSpPr/>
                      <p:nvPr/>
                    </p:nvGrpSpPr>
                    <p:grpSpPr>
                      <a:xfrm>
                        <a:off x="2428254" y="78156"/>
                        <a:ext cx="4108789" cy="3223270"/>
                        <a:chOff x="4869126" y="515430"/>
                        <a:chExt cx="4108789" cy="3223270"/>
                      </a:xfrm>
                    </p:grpSpPr>
                    <p:grpSp>
                      <p:nvGrpSpPr>
                        <p:cNvPr id="161" name="组合 176"/>
                        <p:cNvGrpSpPr/>
                        <p:nvPr/>
                      </p:nvGrpSpPr>
                      <p:grpSpPr>
                        <a:xfrm>
                          <a:off x="4869126" y="515430"/>
                          <a:ext cx="4108789" cy="3223270"/>
                          <a:chOff x="748121" y="1410029"/>
                          <a:chExt cx="4108789" cy="3223270"/>
                        </a:xfrm>
                      </p:grpSpPr>
                      <p:grpSp>
                        <p:nvGrpSpPr>
                          <p:cNvPr id="162" name="组合 180"/>
                          <p:cNvGrpSpPr/>
                          <p:nvPr/>
                        </p:nvGrpSpPr>
                        <p:grpSpPr>
                          <a:xfrm>
                            <a:off x="748121" y="1410029"/>
                            <a:ext cx="3718545" cy="3223270"/>
                            <a:chOff x="481800" y="1314903"/>
                            <a:chExt cx="3718545" cy="3223270"/>
                          </a:xfrm>
                        </p:grpSpPr>
                        <p:grpSp>
                          <p:nvGrpSpPr>
                            <p:cNvPr id="163" name="组合 183"/>
                            <p:cNvGrpSpPr/>
                            <p:nvPr/>
                          </p:nvGrpSpPr>
                          <p:grpSpPr>
                            <a:xfrm>
                              <a:off x="687985" y="1314903"/>
                              <a:ext cx="3181035" cy="3223270"/>
                              <a:chOff x="687985" y="1314903"/>
                              <a:chExt cx="3181035" cy="3223270"/>
                            </a:xfrm>
                          </p:grpSpPr>
                          <p:grpSp>
                            <p:nvGrpSpPr>
                              <p:cNvPr id="164" name="Group 1096"/>
                              <p:cNvGrpSpPr/>
                              <p:nvPr/>
                            </p:nvGrpSpPr>
                            <p:grpSpPr bwMode="auto">
                              <a:xfrm>
                                <a:off x="1275234" y="1569267"/>
                                <a:ext cx="1187278" cy="2968906"/>
                                <a:chOff x="4072" y="2035"/>
                                <a:chExt cx="835" cy="2088"/>
                              </a:xfrm>
                            </p:grpSpPr>
                            <p:sp>
                              <p:nvSpPr>
                                <p:cNvPr id="1049365" name="Line 1072"/>
                                <p:cNvSpPr>
                                  <a:spLocks noChangeShapeType="1"/>
                                </p:cNvSpPr>
                                <p:nvPr/>
                              </p:nvSpPr>
                              <p:spPr bwMode="auto">
                                <a:xfrm>
                                  <a:off x="4679" y="2842"/>
                                  <a:ext cx="0" cy="476"/>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366" name="Line 1073"/>
                                <p:cNvSpPr>
                                  <a:spLocks noChangeShapeType="1"/>
                                </p:cNvSpPr>
                                <p:nvPr/>
                              </p:nvSpPr>
                              <p:spPr bwMode="auto">
                                <a:xfrm flipH="1">
                                  <a:off x="4072" y="3080"/>
                                  <a:ext cx="607"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367" name="Line 1074"/>
                                <p:cNvSpPr>
                                  <a:spLocks noChangeShapeType="1"/>
                                </p:cNvSpPr>
                                <p:nvPr/>
                              </p:nvSpPr>
                              <p:spPr bwMode="auto">
                                <a:xfrm flipV="1">
                                  <a:off x="4677" y="2835"/>
                                  <a:ext cx="220" cy="156"/>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368" name="Line 1075"/>
                                <p:cNvSpPr>
                                  <a:spLocks noChangeShapeType="1"/>
                                </p:cNvSpPr>
                                <p:nvPr/>
                              </p:nvSpPr>
                              <p:spPr bwMode="auto">
                                <a:xfrm flipH="1" flipV="1">
                                  <a:off x="4676" y="3172"/>
                                  <a:ext cx="231" cy="172"/>
                                </a:xfrm>
                                <a:prstGeom prst="line"/>
                                <a:noFill/>
                                <a:ln w="28575">
                                  <a:solidFill>
                                    <a:srgbClr val="C00000"/>
                                  </a:solidFill>
                                  <a:round/>
                                  <a:headEnd type="arrow" w="med" len="me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369" name="Line 1076"/>
                                <p:cNvSpPr>
                                  <a:spLocks noChangeShapeType="1"/>
                                </p:cNvSpPr>
                                <p:nvPr/>
                              </p:nvSpPr>
                              <p:spPr bwMode="auto">
                                <a:xfrm flipV="1">
                                  <a:off x="4895" y="2035"/>
                                  <a:ext cx="0" cy="803"/>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370" name="Line 1077"/>
                                <p:cNvSpPr>
                                  <a:spLocks noChangeShapeType="1"/>
                                </p:cNvSpPr>
                                <p:nvPr/>
                              </p:nvSpPr>
                              <p:spPr bwMode="auto">
                                <a:xfrm>
                                  <a:off x="4897" y="3334"/>
                                  <a:ext cx="0" cy="78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grpSp>
                          <p:sp>
                            <p:nvSpPr>
                              <p:cNvPr id="1049371" name="文本框 190"/>
                              <p:cNvSpPr txBox="1"/>
                              <p:nvPr/>
                            </p:nvSpPr>
                            <p:spPr>
                              <a:xfrm>
                                <a:off x="3020950" y="1314903"/>
                                <a:ext cx="723149" cy="535940"/>
                              </a:xfrm>
                              <a:prstGeom prst="rect"/>
                              <a:noFill/>
                            </p:spPr>
                            <p:txBody>
                              <a:bodyPr rtlCol="0" wrap="square">
                                <a:spAutoFit/>
                              </a:bodyPr>
                              <a:p>
                                <a:r>
                                  <a:rPr altLang="zh-CN" b="1" dirty="0" sz="2400" i="1" lang="en-US" smtClean="0">
                                    <a:latin typeface="Arial" panose="020B0604020202020204" pitchFamily="34" charset="0"/>
                                    <a:cs typeface="Arial" panose="020B0604020202020204" pitchFamily="34" charset="0"/>
                                  </a:rPr>
                                  <a:t>V</a:t>
                                </a:r>
                                <a:r>
                                  <a:rPr altLang="zh-CN" baseline="-25000" b="1" dirty="0" sz="2400" lang="en-US" smtClean="0">
                                    <a:latin typeface="Arial" panose="020B0604020202020204" pitchFamily="34" charset="0"/>
                                    <a:cs typeface="Arial" panose="020B0604020202020204" pitchFamily="34" charset="0"/>
                                  </a:rPr>
                                  <a:t>CC</a:t>
                                </a:r>
                                <a:endParaRPr altLang="en-US" b="1" dirty="0" sz="2400" lang="zh-CN">
                                  <a:latin typeface="Arial" panose="020B0604020202020204" pitchFamily="34" charset="0"/>
                                  <a:cs typeface="Arial" panose="020B0604020202020204" pitchFamily="34" charset="0"/>
                                </a:endParaRPr>
                              </a:p>
                            </p:txBody>
                          </p:sp>
                          <p:sp>
                            <p:nvSpPr>
                              <p:cNvPr id="1049372" name="文本框 191"/>
                              <p:cNvSpPr txBox="1"/>
                              <p:nvPr/>
                            </p:nvSpPr>
                            <p:spPr>
                              <a:xfrm>
                                <a:off x="2481634" y="1887331"/>
                                <a:ext cx="723149" cy="535940"/>
                              </a:xfrm>
                              <a:prstGeom prst="rect"/>
                              <a:noFill/>
                            </p:spPr>
                            <p:txBody>
                              <a:bodyPr rtlCol="0" wrap="square">
                                <a:spAutoFit/>
                              </a:bodyPr>
                              <a:p>
                                <a:r>
                                  <a:rPr altLang="zh-CN" b="1" dirty="0" sz="2400" i="1" lang="en-US" smtClean="0">
                                    <a:latin typeface="Arial" panose="020B0604020202020204" pitchFamily="34" charset="0"/>
                                    <a:cs typeface="Arial" panose="020B0604020202020204" pitchFamily="34" charset="0"/>
                                  </a:rPr>
                                  <a:t>R</a:t>
                                </a:r>
                                <a:r>
                                  <a:rPr altLang="zh-CN" baseline="-25000" b="1" dirty="0" sz="2400" lang="en-US" smtClean="0">
                                    <a:latin typeface="Arial" panose="020B0604020202020204" pitchFamily="34" charset="0"/>
                                    <a:cs typeface="Arial" panose="020B0604020202020204" pitchFamily="34" charset="0"/>
                                  </a:rPr>
                                  <a:t>C</a:t>
                                </a:r>
                                <a:endParaRPr altLang="en-US" b="1" dirty="0" sz="2400" lang="zh-CN">
                                  <a:latin typeface="Arial" panose="020B0604020202020204" pitchFamily="34" charset="0"/>
                                  <a:cs typeface="Arial" panose="020B0604020202020204" pitchFamily="34" charset="0"/>
                                </a:endParaRPr>
                              </a:p>
                            </p:txBody>
                          </p:sp>
                          <p:sp>
                            <p:nvSpPr>
                              <p:cNvPr id="1049373" name="Line 1077"/>
                              <p:cNvSpPr>
                                <a:spLocks noChangeShapeType="1"/>
                              </p:cNvSpPr>
                              <p:nvPr/>
                            </p:nvSpPr>
                            <p:spPr bwMode="auto">
                              <a:xfrm flipV="1">
                                <a:off x="1706017" y="1568726"/>
                                <a:ext cx="0" cy="276078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374" name="Line 1073"/>
                              <p:cNvSpPr>
                                <a:spLocks noChangeShapeType="1"/>
                              </p:cNvSpPr>
                              <p:nvPr/>
                            </p:nvSpPr>
                            <p:spPr bwMode="auto">
                              <a:xfrm flipH="1">
                                <a:off x="687985" y="4329508"/>
                                <a:ext cx="3181035"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375" name="Line 1073"/>
                              <p:cNvSpPr>
                                <a:spLocks noChangeShapeType="1"/>
                              </p:cNvSpPr>
                              <p:nvPr/>
                            </p:nvSpPr>
                            <p:spPr bwMode="auto">
                              <a:xfrm flipH="1">
                                <a:off x="2447870" y="2540660"/>
                                <a:ext cx="679576"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376" name="矩形 195"/>
                              <p:cNvSpPr/>
                              <p:nvPr/>
                            </p:nvSpPr>
                            <p:spPr>
                              <a:xfrm rot="16200000">
                                <a:off x="1480251" y="2035513"/>
                                <a:ext cx="466034" cy="196395"/>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377" name="Line 1077"/>
                              <p:cNvSpPr>
                                <a:spLocks noChangeShapeType="1"/>
                              </p:cNvSpPr>
                              <p:nvPr/>
                            </p:nvSpPr>
                            <p:spPr bwMode="auto">
                              <a:xfrm flipH="1" flipV="1">
                                <a:off x="1697382" y="1584126"/>
                                <a:ext cx="1198254"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378" name="矩形 197"/>
                              <p:cNvSpPr/>
                              <p:nvPr/>
                            </p:nvSpPr>
                            <p:spPr>
                              <a:xfrm rot="16200000">
                                <a:off x="2206878" y="2034984"/>
                                <a:ext cx="466034" cy="196395"/>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379" name="文本框 198"/>
                              <p:cNvSpPr txBox="1"/>
                              <p:nvPr/>
                            </p:nvSpPr>
                            <p:spPr>
                              <a:xfrm>
                                <a:off x="1001114" y="1836439"/>
                                <a:ext cx="697015" cy="535939"/>
                              </a:xfrm>
                              <a:prstGeom prst="rect"/>
                              <a:noFill/>
                            </p:spPr>
                            <p:txBody>
                              <a:bodyPr rtlCol="0" wrap="square">
                                <a:spAutoFit/>
                              </a:bodyPr>
                              <a:p>
                                <a:r>
                                  <a:rPr altLang="zh-CN" b="1" dirty="0" sz="2400" i="1" lang="en-US" smtClean="0">
                                    <a:latin typeface="Arial" panose="020B0604020202020204" pitchFamily="34" charset="0"/>
                                    <a:cs typeface="Arial" panose="020B0604020202020204" pitchFamily="34" charset="0"/>
                                  </a:rPr>
                                  <a:t>R</a:t>
                                </a:r>
                                <a:r>
                                  <a:rPr altLang="zh-CN" baseline="-25000" b="1" dirty="0" sz="2400" lang="en-US" smtClean="0">
                                    <a:latin typeface="Arial" panose="020B0604020202020204" pitchFamily="34" charset="0"/>
                                    <a:cs typeface="Arial" panose="020B0604020202020204" pitchFamily="34" charset="0"/>
                                  </a:rPr>
                                  <a:t>B2</a:t>
                                </a:r>
                                <a:endParaRPr altLang="en-US" b="1" dirty="0" sz="2400" lang="zh-CN">
                                  <a:latin typeface="Arial" panose="020B0604020202020204" pitchFamily="34" charset="0"/>
                                  <a:cs typeface="Arial" panose="020B0604020202020204" pitchFamily="34" charset="0"/>
                                </a:endParaRPr>
                              </a:p>
                            </p:txBody>
                          </p:sp>
                          <p:sp>
                            <p:nvSpPr>
                              <p:cNvPr id="1049380" name="文本框 199"/>
                              <p:cNvSpPr txBox="1"/>
                              <p:nvPr/>
                            </p:nvSpPr>
                            <p:spPr>
                              <a:xfrm>
                                <a:off x="1754939" y="2993505"/>
                                <a:ext cx="375952" cy="461665"/>
                              </a:xfrm>
                              <a:prstGeom prst="rect"/>
                              <a:noFill/>
                            </p:spPr>
                            <p:txBody>
                              <a:bodyPr rtlCol="0" wrap="square">
                                <a:spAutoFit/>
                              </a:bodyPr>
                              <a:p>
                                <a:endParaRPr altLang="en-US" b="1" dirty="0" sz="2400" lang="zh-CN">
                                  <a:latin typeface="Arial" panose="020B0604020202020204" pitchFamily="34" charset="0"/>
                                  <a:cs typeface="Arial" panose="020B0604020202020204" pitchFamily="34" charset="0"/>
                                </a:endParaRPr>
                              </a:p>
                            </p:txBody>
                          </p:sp>
                          <p:cxnSp>
                            <p:nvCxnSpPr>
                              <p:cNvPr id="3145761" name="直接连接符 200"/>
                              <p:cNvCxnSpPr>
                                <a:cxnSpLocks/>
                              </p:cNvCxnSpPr>
                              <p:nvPr/>
                            </p:nvCxnSpPr>
                            <p:spPr>
                              <a:xfrm flipV="1">
                                <a:off x="2227710" y="4537969"/>
                                <a:ext cx="440323" cy="74"/>
                              </a:xfrm>
                              <a:prstGeom prst="line"/>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49381" name="椭圆 201"/>
                              <p:cNvSpPr/>
                              <p:nvPr/>
                            </p:nvSpPr>
                            <p:spPr>
                              <a:xfrm>
                                <a:off x="2408275" y="4295152"/>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49382" name="椭圆 184"/>
                            <p:cNvSpPr/>
                            <p:nvPr/>
                          </p:nvSpPr>
                          <p:spPr>
                            <a:xfrm>
                              <a:off x="481800" y="3484645"/>
                              <a:ext cx="385763" cy="385763"/>
                            </a:xfrm>
                            <a:prstGeom prst="ellipse"/>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383" name="文本框 185"/>
                            <p:cNvSpPr txBox="1"/>
                            <p:nvPr/>
                          </p:nvSpPr>
                          <p:spPr>
                            <a:xfrm>
                              <a:off x="687989" y="3224650"/>
                              <a:ext cx="372867" cy="461665"/>
                            </a:xfrm>
                            <a:prstGeom prst="rect"/>
                            <a:noFill/>
                          </p:spPr>
                          <p:txBody>
                            <a:bodyPr rtlCol="0" wrap="square">
                              <a:spAutoFit/>
                            </a:bodyPr>
                            <a:p>
                              <a:r>
                                <a:rPr altLang="zh-CN" b="1" dirty="0" sz="2400" lang="en-US" smtClean="0">
                                  <a:solidFill>
                                    <a:schemeClr val="accent2"/>
                                  </a:solidFill>
                                  <a:latin typeface="Arial" panose="020B0604020202020204" pitchFamily="34" charset="0"/>
                                  <a:cs typeface="Arial" panose="020B0604020202020204" pitchFamily="34" charset="0"/>
                                </a:rPr>
                                <a:t>+</a:t>
                              </a:r>
                              <a:endParaRPr altLang="en-US" b="1" dirty="0" sz="2400" lang="zh-CN">
                                <a:solidFill>
                                  <a:schemeClr val="accent2"/>
                                </a:solidFill>
                                <a:latin typeface="Arial" panose="020B0604020202020204" pitchFamily="34" charset="0"/>
                                <a:cs typeface="Arial" panose="020B0604020202020204" pitchFamily="34" charset="0"/>
                              </a:endParaRPr>
                            </a:p>
                          </p:txBody>
                        </p:sp>
                        <p:sp>
                          <p:nvSpPr>
                            <p:cNvPr id="1049384" name="文本框 186"/>
                            <p:cNvSpPr txBox="1"/>
                            <p:nvPr/>
                          </p:nvSpPr>
                          <p:spPr>
                            <a:xfrm>
                              <a:off x="719946" y="3643938"/>
                              <a:ext cx="376833" cy="461665"/>
                            </a:xfrm>
                            <a:prstGeom prst="rect"/>
                            <a:noFill/>
                          </p:spPr>
                          <p:txBody>
                            <a:bodyPr rtlCol="0" wrap="square">
                              <a:spAutoFit/>
                            </a:bodyPr>
                            <a:p>
                              <a:r>
                                <a:rPr altLang="zh-CN" b="1" dirty="0" sz="2400" lang="en-US" smtClean="0">
                                  <a:solidFill>
                                    <a:schemeClr val="accent2"/>
                                  </a:solidFill>
                                  <a:latin typeface="Arial" panose="020B0604020202020204" pitchFamily="34" charset="0"/>
                                  <a:cs typeface="Arial" panose="020B0604020202020204" pitchFamily="34" charset="0"/>
                                </a:rPr>
                                <a:t>-</a:t>
                              </a:r>
                              <a:endParaRPr altLang="en-US" b="1" dirty="0" sz="2400" lang="zh-CN">
                                <a:solidFill>
                                  <a:schemeClr val="accent2"/>
                                </a:solidFill>
                                <a:latin typeface="Arial" panose="020B0604020202020204" pitchFamily="34" charset="0"/>
                                <a:cs typeface="Arial" panose="020B0604020202020204" pitchFamily="34" charset="0"/>
                              </a:endParaRPr>
                            </a:p>
                          </p:txBody>
                        </p:sp>
                        <p:cxnSp>
                          <p:nvCxnSpPr>
                            <p:cNvPr id="3145762" name="直接箭头连接符 187"/>
                            <p:cNvCxnSpPr>
                              <a:cxnSpLocks/>
                            </p:cNvCxnSpPr>
                            <p:nvPr/>
                          </p:nvCxnSpPr>
                          <p:spPr>
                            <a:xfrm>
                              <a:off x="4200345" y="3600057"/>
                              <a:ext cx="0" cy="651098"/>
                            </a:xfrm>
                            <a:prstGeom prst="straightConnector1"/>
                            <a:ln w="25400">
                              <a:prstDash val="sysDot"/>
                              <a:tailEnd type="triangle" w="lg" len="lg"/>
                            </a:ln>
                          </p:spPr>
                          <p:style>
                            <a:lnRef idx="1">
                              <a:schemeClr val="accent1"/>
                            </a:lnRef>
                            <a:fillRef idx="0">
                              <a:schemeClr val="accent1"/>
                            </a:fillRef>
                            <a:effectRef idx="0">
                              <a:schemeClr val="accent1"/>
                            </a:effectRef>
                            <a:fontRef idx="minor">
                              <a:schemeClr val="tx1"/>
                            </a:fontRef>
                          </p:style>
                        </p:cxnSp>
                        <p:cxnSp>
                          <p:nvCxnSpPr>
                            <p:cNvPr id="3145763" name="直接箭头连接符 188"/>
                            <p:cNvCxnSpPr>
                              <a:cxnSpLocks/>
                            </p:cNvCxnSpPr>
                            <p:nvPr/>
                          </p:nvCxnSpPr>
                          <p:spPr>
                            <a:xfrm flipV="1">
                              <a:off x="4200345" y="2660826"/>
                              <a:ext cx="0" cy="572360"/>
                            </a:xfrm>
                            <a:prstGeom prst="straightConnector1"/>
                            <a:ln w="25400">
                              <a:prstDash val="sysDot"/>
                              <a:tailEnd type="triangle" w="lg" len="lg"/>
                            </a:ln>
                          </p:spPr>
                          <p:style>
                            <a:lnRef idx="1">
                              <a:schemeClr val="accent1"/>
                            </a:lnRef>
                            <a:fillRef idx="0">
                              <a:schemeClr val="accent1"/>
                            </a:fillRef>
                            <a:effectRef idx="0">
                              <a:schemeClr val="accent1"/>
                            </a:effectRef>
                            <a:fontRef idx="minor">
                              <a:schemeClr val="tx1"/>
                            </a:fontRef>
                          </p:style>
                        </p:cxnSp>
                      </p:grpSp>
                      <p:sp>
                        <p:nvSpPr>
                          <p:cNvPr id="1049385" name="文本框 181"/>
                          <p:cNvSpPr txBox="1"/>
                          <p:nvPr/>
                        </p:nvSpPr>
                        <p:spPr>
                          <a:xfrm>
                            <a:off x="4269847" y="2405602"/>
                            <a:ext cx="587063" cy="461665"/>
                          </a:xfrm>
                          <a:prstGeom prst="rect"/>
                          <a:noFill/>
                        </p:spPr>
                        <p:txBody>
                          <a:bodyPr rtlCol="0" wrap="square">
                            <a:spAutoFit/>
                          </a:bodyPr>
                          <a:p>
                            <a:r>
                              <a:rPr altLang="zh-CN" b="1" dirty="0" sz="2400" lang="en-US" smtClean="0">
                                <a:solidFill>
                                  <a:schemeClr val="accent2"/>
                                </a:solidFill>
                                <a:latin typeface="Arial" panose="020B0604020202020204" pitchFamily="34" charset="0"/>
                                <a:cs typeface="Arial" panose="020B0604020202020204" pitchFamily="34" charset="0"/>
                              </a:rPr>
                              <a:t>+</a:t>
                            </a:r>
                            <a:endParaRPr altLang="en-US" b="1" dirty="0" sz="2400" lang="zh-CN">
                              <a:solidFill>
                                <a:schemeClr val="accent2"/>
                              </a:solidFill>
                              <a:latin typeface="Arial" panose="020B0604020202020204" pitchFamily="34" charset="0"/>
                              <a:cs typeface="Arial" panose="020B0604020202020204" pitchFamily="34" charset="0"/>
                            </a:endParaRPr>
                          </a:p>
                        </p:txBody>
                      </p:sp>
                      <p:sp>
                        <p:nvSpPr>
                          <p:cNvPr id="1049386" name="文本框 182"/>
                          <p:cNvSpPr txBox="1"/>
                          <p:nvPr/>
                        </p:nvSpPr>
                        <p:spPr>
                          <a:xfrm>
                            <a:off x="4293776" y="4164928"/>
                            <a:ext cx="376833" cy="461665"/>
                          </a:xfrm>
                          <a:prstGeom prst="rect"/>
                          <a:noFill/>
                        </p:spPr>
                        <p:txBody>
                          <a:bodyPr rtlCol="0" wrap="square">
                            <a:spAutoFit/>
                          </a:bodyPr>
                          <a:p>
                            <a:r>
                              <a:rPr altLang="zh-CN" b="1" dirty="0" sz="2400" lang="en-US" smtClean="0">
                                <a:solidFill>
                                  <a:schemeClr val="accent2"/>
                                </a:solidFill>
                                <a:latin typeface="Arial" panose="020B0604020202020204" pitchFamily="34" charset="0"/>
                                <a:cs typeface="Arial" panose="020B0604020202020204" pitchFamily="34" charset="0"/>
                              </a:rPr>
                              <a:t>-</a:t>
                            </a:r>
                            <a:endParaRPr altLang="en-US" b="1" dirty="0" sz="2400" lang="zh-CN">
                              <a:solidFill>
                                <a:schemeClr val="accent2"/>
                              </a:solidFill>
                              <a:latin typeface="Arial" panose="020B0604020202020204" pitchFamily="34" charset="0"/>
                              <a:cs typeface="Arial" panose="020B0604020202020204" pitchFamily="34" charset="0"/>
                            </a:endParaRPr>
                          </a:p>
                        </p:txBody>
                      </p:sp>
                    </p:grpSp>
                    <p:sp>
                      <p:nvSpPr>
                        <p:cNvPr id="1049387" name="Line 1077"/>
                        <p:cNvSpPr>
                          <a:spLocks noChangeShapeType="1"/>
                        </p:cNvSpPr>
                        <p:nvPr/>
                      </p:nvSpPr>
                      <p:spPr bwMode="auto">
                        <a:xfrm>
                          <a:off x="8256352" y="1731469"/>
                          <a:ext cx="0" cy="1798565"/>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388" name="矩形 178"/>
                        <p:cNvSpPr/>
                        <p:nvPr/>
                      </p:nvSpPr>
                      <p:spPr>
                        <a:xfrm rot="16200000">
                          <a:off x="8023331" y="2588659"/>
                          <a:ext cx="466034" cy="196395"/>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389" name="文本框 179"/>
                        <p:cNvSpPr txBox="1"/>
                        <p:nvPr/>
                      </p:nvSpPr>
                      <p:spPr>
                        <a:xfrm>
                          <a:off x="7650119" y="2456179"/>
                          <a:ext cx="723149" cy="535939"/>
                        </a:xfrm>
                        <a:prstGeom prst="rect"/>
                        <a:noFill/>
                      </p:spPr>
                      <p:txBody>
                        <a:bodyPr rtlCol="0" wrap="square">
                          <a:spAutoFit/>
                        </a:bodyPr>
                        <a:p>
                          <a:r>
                            <a:rPr altLang="zh-CN" b="1" dirty="0" sz="2400" i="1" lang="en-US" smtClean="0">
                              <a:latin typeface="Arial" panose="020B0604020202020204" pitchFamily="34" charset="0"/>
                              <a:cs typeface="Arial" panose="020B0604020202020204" pitchFamily="34" charset="0"/>
                            </a:rPr>
                            <a:t>R</a:t>
                          </a:r>
                          <a:r>
                            <a:rPr altLang="zh-CN" baseline="-25000" b="1" dirty="0" sz="2400" lang="en-US" smtClean="0">
                              <a:latin typeface="Arial" panose="020B0604020202020204" pitchFamily="34" charset="0"/>
                              <a:cs typeface="Arial" panose="020B0604020202020204" pitchFamily="34" charset="0"/>
                            </a:rPr>
                            <a:t>L</a:t>
                          </a:r>
                          <a:endParaRPr altLang="en-US" b="1" dirty="0" sz="2400" lang="zh-CN">
                            <a:latin typeface="Arial" panose="020B0604020202020204" pitchFamily="34" charset="0"/>
                            <a:cs typeface="Arial" panose="020B0604020202020204" pitchFamily="34" charset="0"/>
                          </a:endParaRPr>
                        </a:p>
                      </p:txBody>
                    </p:sp>
                  </p:grpSp>
                  <p:sp>
                    <p:nvSpPr>
                      <p:cNvPr id="1049390" name="Line 1077"/>
                      <p:cNvSpPr>
                        <a:spLocks noChangeShapeType="1"/>
                      </p:cNvSpPr>
                      <p:nvPr/>
                    </p:nvSpPr>
                    <p:spPr bwMode="auto">
                      <a:xfrm>
                        <a:off x="2636697" y="1802100"/>
                        <a:ext cx="0" cy="1290661"/>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391" name="Line 1077"/>
                      <p:cNvSpPr>
                        <a:spLocks noChangeShapeType="1"/>
                      </p:cNvSpPr>
                      <p:nvPr/>
                    </p:nvSpPr>
                    <p:spPr bwMode="auto">
                      <a:xfrm>
                        <a:off x="3227156" y="1603300"/>
                        <a:ext cx="0" cy="40185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392" name="Line 1077"/>
                      <p:cNvSpPr>
                        <a:spLocks noChangeShapeType="1"/>
                      </p:cNvSpPr>
                      <p:nvPr/>
                    </p:nvSpPr>
                    <p:spPr bwMode="auto">
                      <a:xfrm>
                        <a:off x="3098081" y="1603332"/>
                        <a:ext cx="0" cy="40185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393" name="Line 1073"/>
                      <p:cNvSpPr>
                        <a:spLocks noChangeShapeType="1"/>
                      </p:cNvSpPr>
                      <p:nvPr/>
                    </p:nvSpPr>
                    <p:spPr bwMode="auto">
                      <a:xfrm flipH="1">
                        <a:off x="2634442" y="1815812"/>
                        <a:ext cx="463641"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394" name="文本框 170"/>
                      <p:cNvSpPr txBox="1"/>
                      <p:nvPr/>
                    </p:nvSpPr>
                    <p:spPr>
                      <a:xfrm>
                        <a:off x="2873895" y="1141635"/>
                        <a:ext cx="574951" cy="535939"/>
                      </a:xfrm>
                      <a:prstGeom prst="rect"/>
                      <a:noFill/>
                    </p:spPr>
                    <p:txBody>
                      <a:bodyPr rtlCol="0" wrap="square">
                        <a:spAutoFit/>
                      </a:bodyPr>
                      <a:p>
                        <a:r>
                          <a:rPr altLang="zh-CN" b="1" dirty="0" sz="2400" i="1" lang="en-US" smtClean="0">
                            <a:latin typeface="Arial" panose="020B0604020202020204" pitchFamily="34" charset="0"/>
                            <a:cs typeface="Arial" panose="020B0604020202020204" pitchFamily="34" charset="0"/>
                          </a:rPr>
                          <a:t>C</a:t>
                        </a:r>
                        <a:r>
                          <a:rPr altLang="zh-CN" baseline="-25000" b="1" dirty="0" sz="2400" lang="en-US" smtClean="0">
                            <a:latin typeface="Arial" panose="020B0604020202020204" pitchFamily="34" charset="0"/>
                            <a:cs typeface="Arial" panose="020B0604020202020204" pitchFamily="34" charset="0"/>
                          </a:rPr>
                          <a:t>1</a:t>
                        </a:r>
                        <a:endParaRPr altLang="en-US" b="1" dirty="0" sz="2400" lang="zh-CN">
                          <a:latin typeface="Arial" panose="020B0604020202020204" pitchFamily="34" charset="0"/>
                          <a:cs typeface="Arial" panose="020B0604020202020204" pitchFamily="34" charset="0"/>
                        </a:endParaRPr>
                      </a:p>
                    </p:txBody>
                  </p:sp>
                  <p:sp>
                    <p:nvSpPr>
                      <p:cNvPr id="1049395" name="Line 1077"/>
                      <p:cNvSpPr>
                        <a:spLocks noChangeShapeType="1"/>
                      </p:cNvSpPr>
                      <p:nvPr/>
                    </p:nvSpPr>
                    <p:spPr bwMode="auto">
                      <a:xfrm>
                        <a:off x="5202975" y="1101784"/>
                        <a:ext cx="0" cy="40185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396" name="Line 1077"/>
                      <p:cNvSpPr>
                        <a:spLocks noChangeShapeType="1"/>
                      </p:cNvSpPr>
                      <p:nvPr/>
                    </p:nvSpPr>
                    <p:spPr bwMode="auto">
                      <a:xfrm>
                        <a:off x="5073900" y="1101816"/>
                        <a:ext cx="0" cy="40185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397" name="文本框 173"/>
                      <p:cNvSpPr txBox="1"/>
                      <p:nvPr/>
                    </p:nvSpPr>
                    <p:spPr>
                      <a:xfrm>
                        <a:off x="5110147" y="753438"/>
                        <a:ext cx="574951" cy="535940"/>
                      </a:xfrm>
                      <a:prstGeom prst="rect"/>
                      <a:noFill/>
                    </p:spPr>
                    <p:txBody>
                      <a:bodyPr rtlCol="0" wrap="square">
                        <a:spAutoFit/>
                      </a:bodyPr>
                      <a:p>
                        <a:r>
                          <a:rPr altLang="zh-CN" b="1" dirty="0" sz="2400" i="1" lang="en-US" smtClean="0">
                            <a:latin typeface="Arial" panose="020B0604020202020204" pitchFamily="34" charset="0"/>
                            <a:cs typeface="Arial" panose="020B0604020202020204" pitchFamily="34" charset="0"/>
                          </a:rPr>
                          <a:t>C</a:t>
                        </a:r>
                        <a:r>
                          <a:rPr altLang="zh-CN" baseline="-25000" b="1" dirty="0" sz="2400" lang="en-US" smtClean="0">
                            <a:latin typeface="Arial" panose="020B0604020202020204" pitchFamily="34" charset="0"/>
                            <a:cs typeface="Arial" panose="020B0604020202020204" pitchFamily="34" charset="0"/>
                          </a:rPr>
                          <a:t>2</a:t>
                        </a:r>
                        <a:endParaRPr altLang="en-US" b="1" dirty="0" sz="2400" lang="zh-CN">
                          <a:latin typeface="Arial" panose="020B0604020202020204" pitchFamily="34" charset="0"/>
                          <a:cs typeface="Arial" panose="020B0604020202020204" pitchFamily="34" charset="0"/>
                        </a:endParaRPr>
                      </a:p>
                    </p:txBody>
                  </p:sp>
                  <p:sp>
                    <p:nvSpPr>
                      <p:cNvPr id="1049398" name="Line 1073"/>
                      <p:cNvSpPr>
                        <a:spLocks noChangeShapeType="1"/>
                      </p:cNvSpPr>
                      <p:nvPr/>
                    </p:nvSpPr>
                    <p:spPr bwMode="auto">
                      <a:xfrm flipH="1">
                        <a:off x="5202974" y="1297933"/>
                        <a:ext cx="612501"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399" name="文本框 175"/>
                      <p:cNvSpPr txBox="1"/>
                      <p:nvPr/>
                    </p:nvSpPr>
                    <p:spPr>
                      <a:xfrm>
                        <a:off x="4305902" y="1580224"/>
                        <a:ext cx="483465" cy="523220"/>
                      </a:xfrm>
                      <a:prstGeom prst="rect"/>
                      <a:noFill/>
                    </p:spPr>
                    <p:txBody>
                      <a:bodyPr rtlCol="0" wrap="square">
                        <a:spAutoFit/>
                      </a:bodyPr>
                      <a:p>
                        <a:r>
                          <a:rPr altLang="zh-CN" b="1" dirty="0" sz="2800" lang="en-US" smtClean="0">
                            <a:latin typeface="Arial" panose="020B0604020202020204" pitchFamily="34" charset="0"/>
                            <a:cs typeface="Arial" panose="020B0604020202020204" pitchFamily="34" charset="0"/>
                          </a:rPr>
                          <a:t>T</a:t>
                        </a:r>
                        <a:endParaRPr altLang="en-US" b="1" dirty="0" sz="2800" lang="zh-CN">
                          <a:latin typeface="Arial" panose="020B0604020202020204" pitchFamily="34" charset="0"/>
                          <a:cs typeface="Arial" panose="020B0604020202020204" pitchFamily="34" charset="0"/>
                        </a:endParaRPr>
                      </a:p>
                    </p:txBody>
                  </p:sp>
                </p:grpSp>
                <p:sp>
                  <p:nvSpPr>
                    <p:cNvPr id="1049400" name="椭圆 164"/>
                    <p:cNvSpPr/>
                    <p:nvPr/>
                  </p:nvSpPr>
                  <p:spPr>
                    <a:xfrm>
                      <a:off x="2606034" y="1740054"/>
                      <a:ext cx="155017" cy="155017"/>
                    </a:xfrm>
                    <a:prstGeom prst="ellipse"/>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49401" name="文本框 160"/>
                  <p:cNvSpPr txBox="1"/>
                  <p:nvPr/>
                </p:nvSpPr>
                <p:spPr>
                  <a:xfrm>
                    <a:off x="1561591" y="2711445"/>
                    <a:ext cx="425528" cy="400110"/>
                  </a:xfrm>
                  <a:prstGeom prst="rect"/>
                  <a:noFill/>
                </p:spPr>
                <p:txBody>
                  <a:bodyPr rtlCol="0" wrap="square">
                    <a:spAutoFit/>
                  </a:bodyPr>
                  <a:p>
                    <a:r>
                      <a:rPr altLang="zh-CN" b="1" dirty="0" sz="2000" lang="en-US" smtClean="0">
                        <a:solidFill>
                          <a:srgbClr val="C00000"/>
                        </a:solidFill>
                        <a:latin typeface="Arial" panose="020B0604020202020204" pitchFamily="34" charset="0"/>
                        <a:cs typeface="Arial" panose="020B0604020202020204" pitchFamily="34" charset="0"/>
                      </a:rPr>
                      <a:t>b</a:t>
                    </a:r>
                    <a:endParaRPr altLang="en-US" b="1" dirty="0" sz="2000" lang="zh-CN">
                      <a:solidFill>
                        <a:srgbClr val="C00000"/>
                      </a:solidFill>
                      <a:latin typeface="Arial" panose="020B0604020202020204" pitchFamily="34" charset="0"/>
                      <a:cs typeface="Arial" panose="020B0604020202020204" pitchFamily="34" charset="0"/>
                    </a:endParaRPr>
                  </a:p>
                </p:txBody>
              </p:sp>
              <p:sp>
                <p:nvSpPr>
                  <p:cNvPr id="1049402" name="文本框 161"/>
                  <p:cNvSpPr txBox="1"/>
                  <p:nvPr/>
                </p:nvSpPr>
                <p:spPr>
                  <a:xfrm>
                    <a:off x="2154574" y="2894927"/>
                    <a:ext cx="425528" cy="400110"/>
                  </a:xfrm>
                  <a:prstGeom prst="rect"/>
                  <a:noFill/>
                </p:spPr>
                <p:txBody>
                  <a:bodyPr rtlCol="0" wrap="square">
                    <a:spAutoFit/>
                  </a:bodyPr>
                  <a:p>
                    <a:r>
                      <a:rPr altLang="zh-CN" b="1" dirty="0" sz="2000" lang="en-US" smtClean="0">
                        <a:solidFill>
                          <a:srgbClr val="C00000"/>
                        </a:solidFill>
                        <a:latin typeface="Arial" panose="020B0604020202020204" pitchFamily="34" charset="0"/>
                        <a:cs typeface="Arial" panose="020B0604020202020204" pitchFamily="34" charset="0"/>
                      </a:rPr>
                      <a:t>e</a:t>
                    </a:r>
                    <a:endParaRPr altLang="en-US" b="1" dirty="0" sz="2000" lang="zh-CN">
                      <a:solidFill>
                        <a:srgbClr val="C00000"/>
                      </a:solidFill>
                      <a:latin typeface="Arial" panose="020B0604020202020204" pitchFamily="34" charset="0"/>
                      <a:cs typeface="Arial" panose="020B0604020202020204" pitchFamily="34" charset="0"/>
                    </a:endParaRPr>
                  </a:p>
                </p:txBody>
              </p:sp>
              <p:sp>
                <p:nvSpPr>
                  <p:cNvPr id="1049403" name="文本框 162"/>
                  <p:cNvSpPr txBox="1"/>
                  <p:nvPr/>
                </p:nvSpPr>
                <p:spPr>
                  <a:xfrm>
                    <a:off x="2168947" y="2151833"/>
                    <a:ext cx="425528" cy="400110"/>
                  </a:xfrm>
                  <a:prstGeom prst="rect"/>
                  <a:noFill/>
                </p:spPr>
                <p:txBody>
                  <a:bodyPr rtlCol="0" wrap="square">
                    <a:spAutoFit/>
                  </a:bodyPr>
                  <a:p>
                    <a:r>
                      <a:rPr altLang="zh-CN" b="1" dirty="0" sz="2000" lang="en-US" smtClean="0">
                        <a:solidFill>
                          <a:srgbClr val="C00000"/>
                        </a:solidFill>
                        <a:latin typeface="Arial" panose="020B0604020202020204" pitchFamily="34" charset="0"/>
                        <a:cs typeface="Arial" panose="020B0604020202020204" pitchFamily="34" charset="0"/>
                      </a:rPr>
                      <a:t>c</a:t>
                    </a:r>
                    <a:endParaRPr altLang="en-US" b="1" dirty="0" sz="2000" lang="zh-CN">
                      <a:solidFill>
                        <a:srgbClr val="C00000"/>
                      </a:solidFill>
                      <a:latin typeface="Arial" panose="020B0604020202020204" pitchFamily="34" charset="0"/>
                      <a:cs typeface="Arial" panose="020B0604020202020204" pitchFamily="34" charset="0"/>
                    </a:endParaRPr>
                  </a:p>
                </p:txBody>
              </p:sp>
            </p:grpSp>
            <p:sp>
              <p:nvSpPr>
                <p:cNvPr id="1049404" name="矩形 120"/>
                <p:cNvSpPr>
                  <a:spLocks noChangeAspect="1" noMove="1" noResize="1" noRot="1" noAdjustHandles="1" noEditPoints="1" noChangeArrowheads="1" noChangeShapeType="1" noTextEdit="1"/>
                </p:cNvSpPr>
                <p:nvPr/>
              </p:nvSpPr>
              <p:spPr>
                <a:xfrm>
                  <a:off x="3823835" y="2410043"/>
                  <a:ext cx="546880" cy="461665"/>
                </a:xfrm>
                <a:prstGeom prst="rect"/>
                <a:blipFill>
                  <a:blip xmlns:r="http://schemas.openxmlformats.org/officeDocument/2006/relationships" r:embed="rId1"/>
                  <a:stretch>
                    <a:fillRect b="-2632"/>
                  </a:stretch>
                </a:blipFill>
              </p:spPr>
              <p:txBody>
                <a:bodyPr/>
                <a:p>
                  <a:r>
                    <a:rPr altLang="en-US" lang="zh-CN">
                      <a:noFill/>
                    </a:rPr>
                    <a:t> </a:t>
                  </a:r>
                </a:p>
              </p:txBody>
            </p:sp>
          </p:grpSp>
          <p:sp>
            <p:nvSpPr>
              <p:cNvPr id="1049405" name="矩形 170"/>
              <p:cNvSpPr>
                <a:spLocks noChangeAspect="1" noMove="1" noResize="1" noRot="1" noAdjustHandles="1" noEditPoints="1" noChangeArrowheads="1" noChangeShapeType="1" noTextEdit="1"/>
              </p:cNvSpPr>
              <p:nvPr/>
            </p:nvSpPr>
            <p:spPr>
              <a:xfrm>
                <a:off x="8202989" y="4117068"/>
                <a:ext cx="630237" cy="461665"/>
              </a:xfrm>
              <a:prstGeom prst="rect"/>
              <a:blipFill>
                <a:blip xmlns:r="http://schemas.openxmlformats.org/officeDocument/2006/relationships" r:embed="rId2"/>
                <a:stretch>
                  <a:fillRect b="-2667"/>
                </a:stretch>
              </a:blipFill>
            </p:spPr>
            <p:txBody>
              <a:bodyPr/>
              <a:p>
                <a:r>
                  <a:rPr altLang="en-US" lang="zh-CN">
                    <a:noFill/>
                  </a:rPr>
                  <a:t> </a:t>
                </a:r>
              </a:p>
            </p:txBody>
          </p:sp>
          <p:sp>
            <p:nvSpPr>
              <p:cNvPr id="1049406" name="矩形 154"/>
              <p:cNvSpPr/>
              <p:nvPr/>
            </p:nvSpPr>
            <p:spPr>
              <a:xfrm rot="16200000">
                <a:off x="6485632" y="4743887"/>
                <a:ext cx="466034" cy="196395"/>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407" name="文本框 155"/>
              <p:cNvSpPr txBox="1"/>
              <p:nvPr/>
            </p:nvSpPr>
            <p:spPr>
              <a:xfrm>
                <a:off x="6753264" y="4646560"/>
                <a:ext cx="723149" cy="472440"/>
              </a:xfrm>
              <a:prstGeom prst="rect"/>
              <a:noFill/>
            </p:spPr>
            <p:txBody>
              <a:bodyPr rtlCol="0" wrap="square">
                <a:spAutoFit/>
              </a:bodyPr>
              <a:p>
                <a:r>
                  <a:rPr altLang="zh-CN" b="1" dirty="0" sz="2000" i="1" lang="en-US" smtClean="0">
                    <a:solidFill>
                      <a:srgbClr val="C00000"/>
                    </a:solidFill>
                    <a:latin typeface="Arial" panose="020B0604020202020204" pitchFamily="34" charset="0"/>
                    <a:cs typeface="Arial" panose="020B0604020202020204" pitchFamily="34" charset="0"/>
                  </a:rPr>
                  <a:t>R</a:t>
                </a:r>
                <a:r>
                  <a:rPr altLang="zh-CN" baseline="-25000" b="1" dirty="0" sz="2000" lang="en-US" smtClean="0">
                    <a:solidFill>
                      <a:srgbClr val="C00000"/>
                    </a:solidFill>
                    <a:latin typeface="Arial" panose="020B0604020202020204" pitchFamily="34" charset="0"/>
                    <a:cs typeface="Arial" panose="020B0604020202020204" pitchFamily="34" charset="0"/>
                  </a:rPr>
                  <a:t>E</a:t>
                </a:r>
                <a:endParaRPr altLang="en-US" b="1" dirty="0" sz="2000" lang="zh-CN">
                  <a:solidFill>
                    <a:srgbClr val="C00000"/>
                  </a:solidFill>
                  <a:latin typeface="Arial" panose="020B0604020202020204" pitchFamily="34" charset="0"/>
                  <a:cs typeface="Arial" panose="020B0604020202020204" pitchFamily="34" charset="0"/>
                </a:endParaRPr>
              </a:p>
            </p:txBody>
          </p:sp>
        </p:grpSp>
        <p:sp>
          <p:nvSpPr>
            <p:cNvPr id="1049408" name="矩形 129"/>
            <p:cNvSpPr/>
            <p:nvPr/>
          </p:nvSpPr>
          <p:spPr>
            <a:xfrm rot="16200000">
              <a:off x="5662451" y="4383120"/>
              <a:ext cx="466034" cy="196395"/>
            </a:xfrm>
            <a:prstGeom prst="rect"/>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409" name="文本框 130"/>
            <p:cNvSpPr txBox="1"/>
            <p:nvPr/>
          </p:nvSpPr>
          <p:spPr>
            <a:xfrm>
              <a:off x="5223032" y="4239721"/>
              <a:ext cx="697015" cy="535939"/>
            </a:xfrm>
            <a:prstGeom prst="rect"/>
            <a:noFill/>
          </p:spPr>
          <p:txBody>
            <a:bodyPr rtlCol="0" wrap="square">
              <a:spAutoFit/>
            </a:bodyPr>
            <a:p>
              <a:r>
                <a:rPr altLang="zh-CN" b="1" dirty="0" sz="2400" i="1" lang="en-US" smtClean="0">
                  <a:latin typeface="Arial" panose="020B0604020202020204" pitchFamily="34" charset="0"/>
                  <a:cs typeface="Arial" panose="020B0604020202020204" pitchFamily="34" charset="0"/>
                </a:rPr>
                <a:t>R</a:t>
              </a:r>
              <a:r>
                <a:rPr altLang="zh-CN" baseline="-25000" b="1" dirty="0" sz="2400" lang="en-US" smtClean="0">
                  <a:latin typeface="Arial" panose="020B0604020202020204" pitchFamily="34" charset="0"/>
                  <a:cs typeface="Arial" panose="020B0604020202020204" pitchFamily="34" charset="0"/>
                </a:rPr>
                <a:t>B1</a:t>
              </a:r>
              <a:endParaRPr altLang="en-US" b="1" dirty="0" sz="2400" lang="zh-CN">
                <a:latin typeface="Arial" panose="020B0604020202020204" pitchFamily="34" charset="0"/>
                <a:cs typeface="Arial" panose="020B0604020202020204" pitchFamily="34" charset="0"/>
              </a:endParaRPr>
            </a:p>
          </p:txBody>
        </p:sp>
        <p:sp>
          <p:nvSpPr>
            <p:cNvPr id="1049410" name="椭圆 131"/>
            <p:cNvSpPr/>
            <p:nvPr/>
          </p:nvSpPr>
          <p:spPr>
            <a:xfrm>
              <a:off x="5857599" y="5056181"/>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411" name="Line 1077"/>
            <p:cNvSpPr>
              <a:spLocks noChangeShapeType="1"/>
            </p:cNvSpPr>
            <p:nvPr/>
          </p:nvSpPr>
          <p:spPr bwMode="auto">
            <a:xfrm flipH="1" flipV="1">
              <a:off x="6655981" y="4317992"/>
              <a:ext cx="664934" cy="0"/>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412" name="Line 1077"/>
            <p:cNvSpPr>
              <a:spLocks noChangeShapeType="1"/>
            </p:cNvSpPr>
            <p:nvPr/>
          </p:nvSpPr>
          <p:spPr bwMode="auto">
            <a:xfrm flipV="1">
              <a:off x="7317795" y="4325034"/>
              <a:ext cx="0" cy="26876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413" name="Line 1077"/>
            <p:cNvSpPr>
              <a:spLocks noChangeShapeType="1"/>
            </p:cNvSpPr>
            <p:nvPr/>
          </p:nvSpPr>
          <p:spPr bwMode="auto">
            <a:xfrm rot="5400000">
              <a:off x="7317794" y="4408342"/>
              <a:ext cx="0" cy="40185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414" name="Line 1077"/>
            <p:cNvSpPr>
              <a:spLocks noChangeShapeType="1"/>
            </p:cNvSpPr>
            <p:nvPr/>
          </p:nvSpPr>
          <p:spPr bwMode="auto">
            <a:xfrm rot="5400000">
              <a:off x="7318205" y="4522771"/>
              <a:ext cx="0" cy="401859"/>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415" name="Line 1077"/>
            <p:cNvSpPr>
              <a:spLocks noChangeShapeType="1"/>
            </p:cNvSpPr>
            <p:nvPr/>
          </p:nvSpPr>
          <p:spPr bwMode="auto">
            <a:xfrm flipV="1">
              <a:off x="7317794" y="4730321"/>
              <a:ext cx="0" cy="372834"/>
            </a:xfrm>
            <a:prstGeom prst="line"/>
            <a:noFill/>
            <a:ln w="28575">
              <a:solidFill>
                <a:schemeClr val="tx1"/>
              </a:solidFill>
              <a:round/>
            </a:ln>
            <a:effectLst/>
          </p:spPr>
          <p:txBody>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endParaRPr b="1" sz="3600" kumimoji="1" lang="en-US" smtClean="0">
                <a:solidFill>
                  <a:srgbClr val="FFFFFF"/>
                </a:solidFill>
              </a:endParaRPr>
            </a:p>
          </p:txBody>
        </p:sp>
        <p:sp>
          <p:nvSpPr>
            <p:cNvPr id="1049416" name="文本框 141"/>
            <p:cNvSpPr txBox="1"/>
            <p:nvPr/>
          </p:nvSpPr>
          <p:spPr>
            <a:xfrm>
              <a:off x="7424186" y="4492867"/>
              <a:ext cx="574951" cy="472439"/>
            </a:xfrm>
            <a:prstGeom prst="rect"/>
            <a:noFill/>
          </p:spPr>
          <p:txBody>
            <a:bodyPr rtlCol="0" wrap="square">
              <a:spAutoFit/>
            </a:bodyPr>
            <a:p>
              <a:r>
                <a:rPr altLang="zh-CN" b="1" dirty="0" sz="2000" i="1" lang="en-US" smtClean="0">
                  <a:solidFill>
                    <a:srgbClr val="C00000"/>
                  </a:solidFill>
                  <a:latin typeface="Arial" panose="020B0604020202020204" pitchFamily="34" charset="0"/>
                  <a:cs typeface="Arial" panose="020B0604020202020204" pitchFamily="34" charset="0"/>
                </a:rPr>
                <a:t>C</a:t>
              </a:r>
              <a:r>
                <a:rPr altLang="zh-CN" baseline="-25000" b="1" dirty="0" sz="2000" lang="en-US" smtClean="0">
                  <a:solidFill>
                    <a:srgbClr val="C00000"/>
                  </a:solidFill>
                  <a:latin typeface="Arial" panose="020B0604020202020204" pitchFamily="34" charset="0"/>
                  <a:cs typeface="Arial" panose="020B0604020202020204" pitchFamily="34" charset="0"/>
                </a:rPr>
                <a:t>E</a:t>
              </a:r>
              <a:endParaRPr altLang="en-US" b="1" dirty="0" sz="2000" lang="zh-CN">
                <a:solidFill>
                  <a:srgbClr val="C00000"/>
                </a:solidFill>
                <a:latin typeface="Arial" panose="020B0604020202020204" pitchFamily="34" charset="0"/>
                <a:cs typeface="Arial" panose="020B0604020202020204" pitchFamily="34" charset="0"/>
              </a:endParaRPr>
            </a:p>
          </p:txBody>
        </p:sp>
        <p:sp>
          <p:nvSpPr>
            <p:cNvPr id="1049417" name="椭圆 146"/>
            <p:cNvSpPr/>
            <p:nvPr/>
          </p:nvSpPr>
          <p:spPr>
            <a:xfrm>
              <a:off x="6609025" y="4276960"/>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418" name="椭圆 147"/>
            <p:cNvSpPr/>
            <p:nvPr/>
          </p:nvSpPr>
          <p:spPr>
            <a:xfrm>
              <a:off x="7277467" y="5048993"/>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419" name="椭圆 149"/>
            <p:cNvSpPr/>
            <p:nvPr/>
          </p:nvSpPr>
          <p:spPr>
            <a:xfrm>
              <a:off x="5855865" y="3781681"/>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9420" name="椭圆 150"/>
            <p:cNvSpPr/>
            <p:nvPr/>
          </p:nvSpPr>
          <p:spPr>
            <a:xfrm>
              <a:off x="6602720" y="3264873"/>
              <a:ext cx="79695" cy="79695"/>
            </a:xfrm>
            <a:prstGeom prst="ellipse"/>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
        <p:nvSpPr>
          <p:cNvPr id="1049421" name="Rectangle 3"/>
          <p:cNvSpPr>
            <a:spLocks noChangeArrowheads="1"/>
          </p:cNvSpPr>
          <p:nvPr/>
        </p:nvSpPr>
        <p:spPr bwMode="auto">
          <a:xfrm>
            <a:off x="2279048" y="5508550"/>
            <a:ext cx="4583269" cy="461665"/>
          </a:xfrm>
          <a:prstGeom prst="rect"/>
          <a:noFill/>
          <a:ln>
            <a:noFill/>
          </a:ln>
          <a:effectLst/>
        </p:spPr>
        <p:txBody>
          <a:bodyPr wrap="square">
            <a:spAutoFit/>
          </a:bodyPr>
          <a:lst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a:lstStyle>
          <a:p>
            <a:pPr algn="ctr" fontAlgn="base">
              <a:spcBef>
                <a:spcPct val="0"/>
              </a:spcBef>
              <a:spcAft>
                <a:spcPct val="0"/>
              </a:spcAft>
            </a:pPr>
            <a:r>
              <a:rPr altLang="zh-CN" dirty="0" sz="2400" kumimoji="1" lang="en-US" smtClean="0">
                <a:latin typeface="Arial" panose="020B0604020202020204" pitchFamily="34" charset="0"/>
                <a:cs typeface="Arial" panose="020B0604020202020204" pitchFamily="34" charset="0"/>
              </a:rPr>
              <a:t>There is DC feedback!</a:t>
            </a:r>
            <a:endParaRPr altLang="en-US" dirty="0" sz="3200" kumimoji="1" lang="zh-CN" smtClean="0">
              <a:latin typeface="Arial" panose="020B0604020202020204" pitchFamily="34" charset="0"/>
              <a:cs typeface="Arial" panose="020B0604020202020204" pitchFamily="34" charset="0"/>
            </a:endParaRPr>
          </a:p>
        </p:txBody>
      </p:sp>
      <p:sp>
        <p:nvSpPr>
          <p:cNvPr id="1049422" name="Text Box 12"/>
          <p:cNvSpPr txBox="1">
            <a:spLocks noChangeArrowheads="1"/>
          </p:cNvSpPr>
          <p:nvPr/>
        </p:nvSpPr>
        <p:spPr bwMode="auto">
          <a:xfrm>
            <a:off x="352375" y="1008025"/>
            <a:ext cx="1879097" cy="461665"/>
          </a:xfrm>
          <a:prstGeom prst="rect"/>
          <a:noFill/>
          <a:ln>
            <a:noFill/>
          </a:ln>
          <a:effectLst/>
        </p:spPr>
        <p:txBody>
          <a:bodyPr wrap="square">
            <a:spAutoFit/>
          </a:bodyPr>
          <a:lstStyle>
            <a:lvl1pPr eaLnBrk="0" hangingPunct="0">
              <a:defRPr>
                <a:solidFill>
                  <a:schemeClr val="tx1"/>
                </a:solidFill>
                <a:latin typeface="Arial" charset="0"/>
                <a:ea typeface="宋体" pitchFamily="2" charset="-122"/>
              </a:defRPr>
            </a:lvl1pPr>
            <a:lvl2pPr eaLnBrk="0" hangingPunct="0" indent="-285750" marL="742950">
              <a:defRPr>
                <a:solidFill>
                  <a:schemeClr val="tx1"/>
                </a:solidFill>
                <a:latin typeface="Arial" charset="0"/>
                <a:ea typeface="宋体" pitchFamily="2" charset="-122"/>
              </a:defRPr>
            </a:lvl2pPr>
            <a:lvl3pPr eaLnBrk="0" hangingPunct="0" indent="-228600" marL="1143000">
              <a:defRPr>
                <a:solidFill>
                  <a:schemeClr val="tx1"/>
                </a:solidFill>
                <a:latin typeface="Arial" charset="0"/>
                <a:ea typeface="宋体" pitchFamily="2" charset="-122"/>
              </a:defRPr>
            </a:lvl3pPr>
            <a:lvl4pPr eaLnBrk="0" hangingPunct="0" indent="-228600" marL="1600200">
              <a:defRPr>
                <a:solidFill>
                  <a:schemeClr val="tx1"/>
                </a:solidFill>
                <a:latin typeface="Arial" charset="0"/>
                <a:ea typeface="宋体" pitchFamily="2" charset="-122"/>
              </a:defRPr>
            </a:lvl4pPr>
            <a:lvl5pPr eaLnBrk="0" hangingPunct="0" indent="-228600" marL="2057400">
              <a:defRPr>
                <a:solidFill>
                  <a:schemeClr val="tx1"/>
                </a:solidFill>
                <a:latin typeface="Arial" charset="0"/>
                <a:ea typeface="宋体" pitchFamily="2" charset="-122"/>
              </a:defRPr>
            </a:lvl5pPr>
            <a:lvl6pPr eaLnBrk="0" fontAlgn="base" hangingPunct="0" indent="-228600" marL="2514600">
              <a:spcBef>
                <a:spcPct val="0"/>
              </a:spcBef>
              <a:spcAft>
                <a:spcPct val="0"/>
              </a:spcAft>
              <a:defRPr>
                <a:solidFill>
                  <a:schemeClr val="tx1"/>
                </a:solidFill>
                <a:latin typeface="Arial" charset="0"/>
                <a:ea typeface="宋体" pitchFamily="2" charset="-122"/>
              </a:defRPr>
            </a:lvl6pPr>
            <a:lvl7pPr eaLnBrk="0" fontAlgn="base" hangingPunct="0" indent="-228600" marL="2971800">
              <a:spcBef>
                <a:spcPct val="0"/>
              </a:spcBef>
              <a:spcAft>
                <a:spcPct val="0"/>
              </a:spcAft>
              <a:defRPr>
                <a:solidFill>
                  <a:schemeClr val="tx1"/>
                </a:solidFill>
                <a:latin typeface="Arial" charset="0"/>
                <a:ea typeface="宋体" pitchFamily="2" charset="-122"/>
              </a:defRPr>
            </a:lvl7pPr>
            <a:lvl8pPr eaLnBrk="0" fontAlgn="base" hangingPunct="0" indent="-228600" marL="3429000">
              <a:spcBef>
                <a:spcPct val="0"/>
              </a:spcBef>
              <a:spcAft>
                <a:spcPct val="0"/>
              </a:spcAft>
              <a:defRPr>
                <a:solidFill>
                  <a:schemeClr val="tx1"/>
                </a:solidFill>
                <a:latin typeface="Arial" charset="0"/>
                <a:ea typeface="宋体" pitchFamily="2" charset="-122"/>
              </a:defRPr>
            </a:lvl8pPr>
            <a:lvl9pPr eaLnBrk="0" fontAlgn="base" hangingPunct="0" indent="-228600" marL="388620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altLang="zh-CN" dirty="0" sz="2400" kumimoji="1" lang="en-US" smtClean="0">
                <a:latin typeface="Arial" panose="020B0604020202020204" pitchFamily="34" charset="0"/>
                <a:ea typeface="华文行楷" pitchFamily="2" charset="-122"/>
                <a:cs typeface="Arial" panose="020B0604020202020204" pitchFamily="34" charset="0"/>
              </a:rPr>
              <a:t>Example 1:</a:t>
            </a:r>
            <a:endParaRPr altLang="en-US" dirty="0" sz="2400" kumimoji="1" lang="zh-CN">
              <a:latin typeface="宋体" panose="02010600030101010101" pitchFamily="2" charset="-122"/>
              <a:cs typeface="Arial" panose="020B0604020202020204" pitchFamily="34"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145"/>
                                        </p:tgtEl>
                                        <p:attrNameLst>
                                          <p:attrName>style.visibility</p:attrName>
                                        </p:attrNameLst>
                                      </p:cBhvr>
                                      <p:to>
                                        <p:strVal val="visible"/>
                                      </p:to>
                                    </p:set>
                                    <p:animEffect transition="in" filter="wipe(down)">
                                      <p:cBhvr>
                                        <p:cTn dur="500" id="7"/>
                                        <p:tgtEl>
                                          <p:spTgt spid="14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2" presetSubtype="4">
                                  <p:stCondLst>
                                    <p:cond delay="0"/>
                                  </p:stCondLst>
                                  <p:childTnLst>
                                    <p:set>
                                      <p:cBhvr>
                                        <p:cTn dur="1" fill="hold" id="11">
                                          <p:stCondLst>
                                            <p:cond delay="0"/>
                                          </p:stCondLst>
                                        </p:cTn>
                                        <p:tgtEl>
                                          <p:spTgt spid="1049421"/>
                                        </p:tgtEl>
                                        <p:attrNameLst>
                                          <p:attrName>style.visibility</p:attrName>
                                        </p:attrNameLst>
                                      </p:cBhvr>
                                      <p:to>
                                        <p:strVal val="visible"/>
                                      </p:to>
                                    </p:set>
                                    <p:animEffect transition="in" filter="wipe(down)">
                                      <p:cBhvr>
                                        <p:cTn dur="500" id="12"/>
                                        <p:tgtEl>
                                          <p:spTgt spid="1049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421" grpId="0"/>
    </p:bldLst>
  </p:timing>
</p:sld>
</file>

<file path=ppt/theme/theme1.xml><?xml version="1.0" encoding="utf-8"?>
<a:theme xmlns:a="http://schemas.openxmlformats.org/drawingml/2006/main" name="Office 主题">
  <a:themeElements>
    <a:clrScheme name="Office 主题​​">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bwMode="auto">
        <a:noFill/>
        <a:ln>
          <a:noFill/>
        </a:ln>
        <a:effectLst/>
      </a:spPr>
      <a:bodyPr rtlCol="0" wrap="square">
        <a:spAutoFit/>
      </a:bodyPr>
      <a:lstStyle>
        <a:defPPr eaLnBrk="1" hangingPunct="1">
          <a:spcBef>
            <a:spcPct val="50000"/>
          </a:spcBef>
          <a:defRPr dirty="0" sz="2000" kumimoji="1" smtClean="0">
            <a:latin typeface="Arial" panose="020B0604020202020204" pitchFamily="34" charset="0"/>
            <a:cs typeface="Arial" panose="020B0604020202020204" pitchFamily="34" charset="0"/>
          </a:defRPr>
        </a:defPPr>
      </a:lstStyle>
    </a:txDef>
  </a:objectDefaul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演示文稿</dc:title>
  <dc:creator>Bruce Xiaolong Chen</dc:creator>
  <cp:lastModifiedBy>Bruce Xiaolong Chen</cp:lastModifiedBy>
  <dcterms:created xsi:type="dcterms:W3CDTF">2018-12-03T10:34:48Z</dcterms:created>
  <dcterms:modified xsi:type="dcterms:W3CDTF">2022-01-10T09:54:15Z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eb2b78a33af141659874786cc23db7d4</vt:lpwstr>
  </property>
</Properties>
</file>